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6858000" cx="12192000"/>
  <p:notesSz cx="6858000" cy="9144000"/>
  <p:embeddedFontLst>
    <p:embeddedFont>
      <p:font typeface="Corbel"/>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5" roundtripDataSignature="AMtx7miy2KrI7/Vl3rjJHjmjm8GczmR2a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80A2594-EA30-40A2-BC29-DE61B243C5A3}">
  <a:tblStyle styleId="{580A2594-EA30-40A2-BC29-DE61B243C5A3}" styleName="Table_0">
    <a:wholeTbl>
      <a:tcTxStyle b="off" i="off">
        <a:font>
          <a:latin typeface="Corbel"/>
          <a:ea typeface="Corbel"/>
          <a:cs typeface="Corbel"/>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AF1"/>
          </a:solidFill>
        </a:fill>
      </a:tcStyle>
    </a:wholeTbl>
    <a:band1H>
      <a:tcTxStyle/>
      <a:tcStyle>
        <a:fill>
          <a:solidFill>
            <a:srgbClr val="CED2E2"/>
          </a:solidFill>
        </a:fill>
      </a:tcStyle>
    </a:band1H>
    <a:band2H>
      <a:tcTxStyle/>
    </a:band2H>
    <a:band1V>
      <a:tcTxStyle/>
      <a:tcStyle>
        <a:fill>
          <a:solidFill>
            <a:srgbClr val="CED2E2"/>
          </a:solidFill>
        </a:fill>
      </a:tcStyle>
    </a:band1V>
    <a:band2V>
      <a:tcTxStyle/>
    </a:band2V>
    <a:lastCol>
      <a:tcTxStyle b="on" i="off">
        <a:font>
          <a:latin typeface="Corbel"/>
          <a:ea typeface="Corbel"/>
          <a:cs typeface="Corbel"/>
        </a:font>
        <a:schemeClr val="lt1"/>
      </a:tcTxStyle>
      <a:tcStyle>
        <a:fill>
          <a:solidFill>
            <a:schemeClr val="accent1"/>
          </a:solidFill>
        </a:fill>
      </a:tcStyle>
    </a:lastCol>
    <a:firstCol>
      <a:tcTxStyle b="on" i="off">
        <a:font>
          <a:latin typeface="Corbel"/>
          <a:ea typeface="Corbel"/>
          <a:cs typeface="Corbel"/>
        </a:font>
        <a:schemeClr val="lt1"/>
      </a:tcTxStyle>
      <a:tcStyle>
        <a:fill>
          <a:solidFill>
            <a:schemeClr val="accent1"/>
          </a:solidFill>
        </a:fill>
      </a:tcStyle>
    </a:firstCol>
    <a:lastRow>
      <a:tcTxStyle b="on" i="off">
        <a:font>
          <a:latin typeface="Corbel"/>
          <a:ea typeface="Corbel"/>
          <a:cs typeface="Corbel"/>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orbel"/>
          <a:ea typeface="Corbel"/>
          <a:cs typeface="Corbel"/>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Corbel-bold.fntdata"/><Relationship Id="rId21" Type="http://schemas.openxmlformats.org/officeDocument/2006/relationships/font" Target="fonts/Corbel-regular.fntdata"/><Relationship Id="rId24" Type="http://schemas.openxmlformats.org/officeDocument/2006/relationships/font" Target="fonts/Corbel-boldItalic.fntdata"/><Relationship Id="rId23" Type="http://schemas.openxmlformats.org/officeDocument/2006/relationships/font" Target="fonts/Corbel-italic.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5"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4" name="Google Shape;284;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1" name="Shape 301"/>
        <p:cNvGrpSpPr/>
        <p:nvPr/>
      </p:nvGrpSpPr>
      <p:grpSpPr>
        <a:xfrm>
          <a:off x="0" y="0"/>
          <a:ext cx="0" cy="0"/>
          <a:chOff x="0" y="0"/>
          <a:chExt cx="0" cy="0"/>
        </a:xfrm>
      </p:grpSpPr>
      <p:sp>
        <p:nvSpPr>
          <p:cNvPr id="302" name="Google Shape;302;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3" name="Google Shape;303;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итульный слайд" showMasterSp="0" type="title">
  <p:cSld name="TITLE">
    <p:spTree>
      <p:nvGrpSpPr>
        <p:cNvPr id="13" name="Shape 13"/>
        <p:cNvGrpSpPr/>
        <p:nvPr/>
      </p:nvGrpSpPr>
      <p:grpSpPr>
        <a:xfrm>
          <a:off x="0" y="0"/>
          <a:ext cx="0" cy="0"/>
          <a:chOff x="0" y="0"/>
          <a:chExt cx="0" cy="0"/>
        </a:xfrm>
      </p:grpSpPr>
      <p:sp>
        <p:nvSpPr>
          <p:cNvPr id="14" name="Google Shape;14;p17"/>
          <p:cNvSpPr/>
          <p:nvPr/>
        </p:nvSpPr>
        <p:spPr>
          <a:xfrm>
            <a:off x="0" y="761999"/>
            <a:ext cx="9141619" cy="5334001"/>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17"/>
          <p:cNvSpPr/>
          <p:nvPr/>
        </p:nvSpPr>
        <p:spPr>
          <a:xfrm>
            <a:off x="9270263" y="761999"/>
            <a:ext cx="2925318" cy="5334001"/>
          </a:xfrm>
          <a:prstGeom prst="rect">
            <a:avLst/>
          </a:prstGeom>
          <a:solidFill>
            <a:srgbClr val="C8C8C8">
              <a:alpha val="49803"/>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17"/>
          <p:cNvSpPr txBox="1"/>
          <p:nvPr>
            <p:ph type="ctrTitle"/>
          </p:nvPr>
        </p:nvSpPr>
        <p:spPr>
          <a:xfrm>
            <a:off x="1069848" y="1298448"/>
            <a:ext cx="7315200" cy="3255264"/>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FFFFFF"/>
              </a:buClr>
              <a:buSzPts val="5900"/>
              <a:buFont typeface="Corbel"/>
              <a:buNone/>
              <a:defRPr sz="59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7"/>
          <p:cNvSpPr txBox="1"/>
          <p:nvPr>
            <p:ph idx="1" type="subTitle"/>
          </p:nvPr>
        </p:nvSpPr>
        <p:spPr>
          <a:xfrm>
            <a:off x="1100015" y="4670246"/>
            <a:ext cx="7315200" cy="914400"/>
          </a:xfrm>
          <a:prstGeom prst="rect">
            <a:avLst/>
          </a:prstGeom>
          <a:noFill/>
          <a:ln>
            <a:noFill/>
          </a:ln>
        </p:spPr>
        <p:txBody>
          <a:bodyPr anchorCtr="0" anchor="t" bIns="45700" lIns="91425" spcFirstLastPara="1" rIns="91425" wrap="square" tIns="45700">
            <a:normAutofit/>
          </a:bodyPr>
          <a:lstStyle>
            <a:lvl1pPr lvl="0" algn="l">
              <a:lnSpc>
                <a:spcPct val="90000"/>
              </a:lnSpc>
              <a:spcBef>
                <a:spcPts val="1200"/>
              </a:spcBef>
              <a:spcAft>
                <a:spcPts val="0"/>
              </a:spcAft>
              <a:buSzPts val="2200"/>
              <a:buNone/>
              <a:defRPr sz="2200" cap="none">
                <a:solidFill>
                  <a:srgbClr val="D8DFEF"/>
                </a:solidFill>
              </a:defRPr>
            </a:lvl1pPr>
            <a:lvl2pPr lvl="1" algn="ctr">
              <a:lnSpc>
                <a:spcPct val="90000"/>
              </a:lnSpc>
              <a:spcBef>
                <a:spcPts val="250"/>
              </a:spcBef>
              <a:spcAft>
                <a:spcPts val="0"/>
              </a:spcAft>
              <a:buSzPts val="2200"/>
              <a:buNone/>
              <a:defRPr sz="2200"/>
            </a:lvl2pPr>
            <a:lvl3pPr lvl="2" algn="ctr">
              <a:lnSpc>
                <a:spcPct val="90000"/>
              </a:lnSpc>
              <a:spcBef>
                <a:spcPts val="250"/>
              </a:spcBef>
              <a:spcAft>
                <a:spcPts val="0"/>
              </a:spcAft>
              <a:buSzPts val="2200"/>
              <a:buNone/>
              <a:defRPr sz="2200"/>
            </a:lvl3pPr>
            <a:lvl4pPr lvl="3" algn="ctr">
              <a:lnSpc>
                <a:spcPct val="90000"/>
              </a:lnSpc>
              <a:spcBef>
                <a:spcPts val="250"/>
              </a:spcBef>
              <a:spcAft>
                <a:spcPts val="0"/>
              </a:spcAft>
              <a:buSzPts val="2000"/>
              <a:buNone/>
              <a:defRPr sz="2000"/>
            </a:lvl4pPr>
            <a:lvl5pPr lvl="4" algn="ctr">
              <a:lnSpc>
                <a:spcPct val="90000"/>
              </a:lnSpc>
              <a:spcBef>
                <a:spcPts val="250"/>
              </a:spcBef>
              <a:spcAft>
                <a:spcPts val="0"/>
              </a:spcAft>
              <a:buSzPts val="2000"/>
              <a:buNone/>
              <a:defRPr sz="2000"/>
            </a:lvl5pPr>
            <a:lvl6pPr lvl="5" algn="ctr">
              <a:lnSpc>
                <a:spcPct val="90000"/>
              </a:lnSpc>
              <a:spcBef>
                <a:spcPts val="250"/>
              </a:spcBef>
              <a:spcAft>
                <a:spcPts val="0"/>
              </a:spcAft>
              <a:buSzPts val="2000"/>
              <a:buNone/>
              <a:defRPr sz="2000"/>
            </a:lvl6pPr>
            <a:lvl7pPr lvl="6" algn="ctr">
              <a:lnSpc>
                <a:spcPct val="90000"/>
              </a:lnSpc>
              <a:spcBef>
                <a:spcPts val="250"/>
              </a:spcBef>
              <a:spcAft>
                <a:spcPts val="0"/>
              </a:spcAft>
              <a:buSzPts val="2000"/>
              <a:buNone/>
              <a:defRPr sz="2000"/>
            </a:lvl7pPr>
            <a:lvl8pPr lvl="7" algn="ctr">
              <a:lnSpc>
                <a:spcPct val="90000"/>
              </a:lnSpc>
              <a:spcBef>
                <a:spcPts val="250"/>
              </a:spcBef>
              <a:spcAft>
                <a:spcPts val="0"/>
              </a:spcAft>
              <a:buSzPts val="2000"/>
              <a:buNone/>
              <a:defRPr sz="2000"/>
            </a:lvl8pPr>
            <a:lvl9pPr lvl="8" algn="ctr">
              <a:lnSpc>
                <a:spcPct val="90000"/>
              </a:lnSpc>
              <a:spcBef>
                <a:spcPts val="250"/>
              </a:spcBef>
              <a:spcAft>
                <a:spcPts val="250"/>
              </a:spcAft>
              <a:buSzPts val="2000"/>
              <a:buNone/>
              <a:defRPr sz="2000"/>
            </a:lvl9pPr>
          </a:lstStyle>
          <a:p/>
        </p:txBody>
      </p:sp>
      <p:sp>
        <p:nvSpPr>
          <p:cNvPr id="18" name="Google Shape;18;p17"/>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7"/>
          <p:cNvSpPr txBox="1"/>
          <p:nvPr>
            <p:ph idx="11" type="ftr"/>
          </p:nvPr>
        </p:nvSpPr>
        <p:spPr>
          <a:xfrm>
            <a:off x="3869268" y="6356350"/>
            <a:ext cx="591151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7"/>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вертикальный текст" type="vertTx">
  <p:cSld name="VERTICAL_TEXT">
    <p:spTree>
      <p:nvGrpSpPr>
        <p:cNvPr id="72" name="Shape 72"/>
        <p:cNvGrpSpPr/>
        <p:nvPr/>
      </p:nvGrpSpPr>
      <p:grpSpPr>
        <a:xfrm>
          <a:off x="0" y="0"/>
          <a:ext cx="0" cy="0"/>
          <a:chOff x="0" y="0"/>
          <a:chExt cx="0" cy="0"/>
        </a:xfrm>
      </p:grpSpPr>
      <p:sp>
        <p:nvSpPr>
          <p:cNvPr id="73" name="Google Shape;73;p26"/>
          <p:cNvSpPr txBox="1"/>
          <p:nvPr>
            <p:ph type="title"/>
          </p:nvPr>
        </p:nvSpPr>
        <p:spPr>
          <a:xfrm>
            <a:off x="252919" y="1123837"/>
            <a:ext cx="2947482" cy="460118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6"/>
          <p:cNvSpPr txBox="1"/>
          <p:nvPr>
            <p:ph idx="1" type="body"/>
          </p:nvPr>
        </p:nvSpPr>
        <p:spPr>
          <a:xfrm rot="5400000">
            <a:off x="4966548" y="-233172"/>
            <a:ext cx="5120640" cy="73152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50"/>
              </a:spcBef>
              <a:spcAft>
                <a:spcPts val="0"/>
              </a:spcAft>
              <a:buSzPts val="1800"/>
              <a:buChar char="●"/>
              <a:defRPr/>
            </a:lvl2pPr>
            <a:lvl3pPr indent="-342900" lvl="2" marL="1371600" algn="l">
              <a:lnSpc>
                <a:spcPct val="90000"/>
              </a:lnSpc>
              <a:spcBef>
                <a:spcPts val="250"/>
              </a:spcBef>
              <a:spcAft>
                <a:spcPts val="0"/>
              </a:spcAft>
              <a:buSzPts val="1800"/>
              <a:buChar char="●"/>
              <a:defRPr/>
            </a:lvl3pPr>
            <a:lvl4pPr indent="-342900" lvl="3" marL="1828800" algn="l">
              <a:lnSpc>
                <a:spcPct val="90000"/>
              </a:lnSpc>
              <a:spcBef>
                <a:spcPts val="250"/>
              </a:spcBef>
              <a:spcAft>
                <a:spcPts val="0"/>
              </a:spcAft>
              <a:buSzPts val="1800"/>
              <a:buChar char="●"/>
              <a:defRPr/>
            </a:lvl4pPr>
            <a:lvl5pPr indent="-342900" lvl="4" marL="2286000" algn="l">
              <a:lnSpc>
                <a:spcPct val="90000"/>
              </a:lnSpc>
              <a:spcBef>
                <a:spcPts val="250"/>
              </a:spcBef>
              <a:spcAft>
                <a:spcPts val="0"/>
              </a:spcAft>
              <a:buSzPts val="1800"/>
              <a:buChar char="●"/>
              <a:defRPr/>
            </a:lvl5pPr>
            <a:lvl6pPr indent="-342900" lvl="5" marL="2743200" algn="l">
              <a:lnSpc>
                <a:spcPct val="90000"/>
              </a:lnSpc>
              <a:spcBef>
                <a:spcPts val="250"/>
              </a:spcBef>
              <a:spcAft>
                <a:spcPts val="0"/>
              </a:spcAft>
              <a:buSzPts val="1800"/>
              <a:buChar char="●"/>
              <a:defRPr/>
            </a:lvl6pPr>
            <a:lvl7pPr indent="-342900" lvl="6" marL="3200400" algn="l">
              <a:lnSpc>
                <a:spcPct val="90000"/>
              </a:lnSpc>
              <a:spcBef>
                <a:spcPts val="250"/>
              </a:spcBef>
              <a:spcAft>
                <a:spcPts val="0"/>
              </a:spcAft>
              <a:buSzPts val="1800"/>
              <a:buChar char="●"/>
              <a:defRPr/>
            </a:lvl7pPr>
            <a:lvl8pPr indent="-342900" lvl="7" marL="3657600" algn="l">
              <a:lnSpc>
                <a:spcPct val="90000"/>
              </a:lnSpc>
              <a:spcBef>
                <a:spcPts val="250"/>
              </a:spcBef>
              <a:spcAft>
                <a:spcPts val="0"/>
              </a:spcAft>
              <a:buSzPts val="1800"/>
              <a:buChar char="●"/>
              <a:defRPr/>
            </a:lvl8pPr>
            <a:lvl9pPr indent="-342900" lvl="8" marL="4114800" algn="l">
              <a:lnSpc>
                <a:spcPct val="90000"/>
              </a:lnSpc>
              <a:spcBef>
                <a:spcPts val="250"/>
              </a:spcBef>
              <a:spcAft>
                <a:spcPts val="250"/>
              </a:spcAft>
              <a:buSzPts val="1800"/>
              <a:buChar char="●"/>
              <a:defRPr/>
            </a:lvl9pPr>
          </a:lstStyle>
          <a:p/>
        </p:txBody>
      </p:sp>
      <p:sp>
        <p:nvSpPr>
          <p:cNvPr id="75" name="Google Shape;75;p26"/>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6"/>
          <p:cNvSpPr txBox="1"/>
          <p:nvPr>
            <p:ph idx="11" type="ftr"/>
          </p:nvPr>
        </p:nvSpPr>
        <p:spPr>
          <a:xfrm>
            <a:off x="3869268" y="6356350"/>
            <a:ext cx="591151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6"/>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Вертикальный заголовок и текст" type="vertTitleAndTx">
  <p:cSld name="VERTICAL_TITLE_AND_VERTICAL_TEXT">
    <p:spTree>
      <p:nvGrpSpPr>
        <p:cNvPr id="78" name="Shape 78"/>
        <p:cNvGrpSpPr/>
        <p:nvPr/>
      </p:nvGrpSpPr>
      <p:grpSpPr>
        <a:xfrm>
          <a:off x="0" y="0"/>
          <a:ext cx="0" cy="0"/>
          <a:chOff x="0" y="0"/>
          <a:chExt cx="0" cy="0"/>
        </a:xfrm>
      </p:grpSpPr>
      <p:sp>
        <p:nvSpPr>
          <p:cNvPr id="79" name="Google Shape;79;p27"/>
          <p:cNvSpPr txBox="1"/>
          <p:nvPr>
            <p:ph type="title"/>
          </p:nvPr>
        </p:nvSpPr>
        <p:spPr>
          <a:xfrm rot="5400000">
            <a:off x="-685800" y="2057400"/>
            <a:ext cx="4953000" cy="28194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7"/>
          <p:cNvSpPr txBox="1"/>
          <p:nvPr>
            <p:ph idx="1" type="body"/>
          </p:nvPr>
        </p:nvSpPr>
        <p:spPr>
          <a:xfrm rot="5400000">
            <a:off x="4965192" y="-228600"/>
            <a:ext cx="5120640" cy="73152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50"/>
              </a:spcBef>
              <a:spcAft>
                <a:spcPts val="0"/>
              </a:spcAft>
              <a:buSzPts val="1800"/>
              <a:buChar char="●"/>
              <a:defRPr/>
            </a:lvl2pPr>
            <a:lvl3pPr indent="-342900" lvl="2" marL="1371600" algn="l">
              <a:lnSpc>
                <a:spcPct val="90000"/>
              </a:lnSpc>
              <a:spcBef>
                <a:spcPts val="250"/>
              </a:spcBef>
              <a:spcAft>
                <a:spcPts val="0"/>
              </a:spcAft>
              <a:buSzPts val="1800"/>
              <a:buChar char="●"/>
              <a:defRPr/>
            </a:lvl3pPr>
            <a:lvl4pPr indent="-342900" lvl="3" marL="1828800" algn="l">
              <a:lnSpc>
                <a:spcPct val="90000"/>
              </a:lnSpc>
              <a:spcBef>
                <a:spcPts val="250"/>
              </a:spcBef>
              <a:spcAft>
                <a:spcPts val="0"/>
              </a:spcAft>
              <a:buSzPts val="1800"/>
              <a:buChar char="●"/>
              <a:defRPr/>
            </a:lvl4pPr>
            <a:lvl5pPr indent="-342900" lvl="4" marL="2286000" algn="l">
              <a:lnSpc>
                <a:spcPct val="90000"/>
              </a:lnSpc>
              <a:spcBef>
                <a:spcPts val="250"/>
              </a:spcBef>
              <a:spcAft>
                <a:spcPts val="0"/>
              </a:spcAft>
              <a:buSzPts val="1800"/>
              <a:buChar char="●"/>
              <a:defRPr/>
            </a:lvl5pPr>
            <a:lvl6pPr indent="-342900" lvl="5" marL="2743200" algn="l">
              <a:lnSpc>
                <a:spcPct val="90000"/>
              </a:lnSpc>
              <a:spcBef>
                <a:spcPts val="250"/>
              </a:spcBef>
              <a:spcAft>
                <a:spcPts val="0"/>
              </a:spcAft>
              <a:buSzPts val="1800"/>
              <a:buChar char="●"/>
              <a:defRPr/>
            </a:lvl6pPr>
            <a:lvl7pPr indent="-342900" lvl="6" marL="3200400" algn="l">
              <a:lnSpc>
                <a:spcPct val="90000"/>
              </a:lnSpc>
              <a:spcBef>
                <a:spcPts val="250"/>
              </a:spcBef>
              <a:spcAft>
                <a:spcPts val="0"/>
              </a:spcAft>
              <a:buSzPts val="1800"/>
              <a:buChar char="●"/>
              <a:defRPr/>
            </a:lvl7pPr>
            <a:lvl8pPr indent="-342900" lvl="7" marL="3657600" algn="l">
              <a:lnSpc>
                <a:spcPct val="90000"/>
              </a:lnSpc>
              <a:spcBef>
                <a:spcPts val="250"/>
              </a:spcBef>
              <a:spcAft>
                <a:spcPts val="0"/>
              </a:spcAft>
              <a:buSzPts val="1800"/>
              <a:buChar char="●"/>
              <a:defRPr/>
            </a:lvl8pPr>
            <a:lvl9pPr indent="-342900" lvl="8" marL="4114800" algn="l">
              <a:lnSpc>
                <a:spcPct val="90000"/>
              </a:lnSpc>
              <a:spcBef>
                <a:spcPts val="250"/>
              </a:spcBef>
              <a:spcAft>
                <a:spcPts val="250"/>
              </a:spcAft>
              <a:buSzPts val="1800"/>
              <a:buChar char="●"/>
              <a:defRPr/>
            </a:lvl9pPr>
          </a:lstStyle>
          <a:p/>
        </p:txBody>
      </p:sp>
      <p:sp>
        <p:nvSpPr>
          <p:cNvPr id="81" name="Google Shape;81;p27"/>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7"/>
          <p:cNvSpPr txBox="1"/>
          <p:nvPr>
            <p:ph idx="11" type="ftr"/>
          </p:nvPr>
        </p:nvSpPr>
        <p:spPr>
          <a:xfrm>
            <a:off x="3869268" y="6356350"/>
            <a:ext cx="591151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7"/>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олько заголовок" type="titleOnly">
  <p:cSld name="TITLE_ONLY">
    <p:spTree>
      <p:nvGrpSpPr>
        <p:cNvPr id="21" name="Shape 21"/>
        <p:cNvGrpSpPr/>
        <p:nvPr/>
      </p:nvGrpSpPr>
      <p:grpSpPr>
        <a:xfrm>
          <a:off x="0" y="0"/>
          <a:ext cx="0" cy="0"/>
          <a:chOff x="0" y="0"/>
          <a:chExt cx="0" cy="0"/>
        </a:xfrm>
      </p:grpSpPr>
      <p:sp>
        <p:nvSpPr>
          <p:cNvPr id="22" name="Google Shape;22;p18"/>
          <p:cNvSpPr txBox="1"/>
          <p:nvPr>
            <p:ph type="title"/>
          </p:nvPr>
        </p:nvSpPr>
        <p:spPr>
          <a:xfrm>
            <a:off x="252919" y="1123837"/>
            <a:ext cx="2947482" cy="460118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8"/>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18"/>
          <p:cNvSpPr txBox="1"/>
          <p:nvPr>
            <p:ph idx="11" type="ftr"/>
          </p:nvPr>
        </p:nvSpPr>
        <p:spPr>
          <a:xfrm>
            <a:off x="3869268" y="6356350"/>
            <a:ext cx="591151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8"/>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Пустой слайд" showMasterSp="0" type="blank">
  <p:cSld name="BLANK">
    <p:spTree>
      <p:nvGrpSpPr>
        <p:cNvPr id="26" name="Shape 26"/>
        <p:cNvGrpSpPr/>
        <p:nvPr/>
      </p:nvGrpSpPr>
      <p:grpSpPr>
        <a:xfrm>
          <a:off x="0" y="0"/>
          <a:ext cx="0" cy="0"/>
          <a:chOff x="0" y="0"/>
          <a:chExt cx="0" cy="0"/>
        </a:xfrm>
      </p:grpSpPr>
      <p:sp>
        <p:nvSpPr>
          <p:cNvPr id="27" name="Google Shape;27;p19"/>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19"/>
          <p:cNvSpPr txBox="1"/>
          <p:nvPr>
            <p:ph idx="11" type="ftr"/>
          </p:nvPr>
        </p:nvSpPr>
        <p:spPr>
          <a:xfrm>
            <a:off x="3869268" y="6356350"/>
            <a:ext cx="591151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9"/>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объект" type="obj">
  <p:cSld name="OBJECT">
    <p:spTree>
      <p:nvGrpSpPr>
        <p:cNvPr id="30" name="Shape 30"/>
        <p:cNvGrpSpPr/>
        <p:nvPr/>
      </p:nvGrpSpPr>
      <p:grpSpPr>
        <a:xfrm>
          <a:off x="0" y="0"/>
          <a:ext cx="0" cy="0"/>
          <a:chOff x="0" y="0"/>
          <a:chExt cx="0" cy="0"/>
        </a:xfrm>
      </p:grpSpPr>
      <p:sp>
        <p:nvSpPr>
          <p:cNvPr id="31" name="Google Shape;31;p20"/>
          <p:cNvSpPr txBox="1"/>
          <p:nvPr>
            <p:ph type="title"/>
          </p:nvPr>
        </p:nvSpPr>
        <p:spPr>
          <a:xfrm>
            <a:off x="252919" y="1123837"/>
            <a:ext cx="2947482" cy="460118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20"/>
          <p:cNvSpPr txBox="1"/>
          <p:nvPr>
            <p:ph idx="1" type="body"/>
          </p:nvPr>
        </p:nvSpPr>
        <p:spPr>
          <a:xfrm>
            <a:off x="3869268" y="864108"/>
            <a:ext cx="7315200" cy="5120640"/>
          </a:xfrm>
          <a:prstGeom prst="rect">
            <a:avLst/>
          </a:prstGeom>
          <a:noFill/>
          <a:ln>
            <a:noFill/>
          </a:ln>
        </p:spPr>
        <p:txBody>
          <a:bodyPr anchorCtr="0" anchor="ctr"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50"/>
              </a:spcBef>
              <a:spcAft>
                <a:spcPts val="0"/>
              </a:spcAft>
              <a:buSzPts val="1800"/>
              <a:buChar char="●"/>
              <a:defRPr/>
            </a:lvl2pPr>
            <a:lvl3pPr indent="-342900" lvl="2" marL="1371600" algn="l">
              <a:lnSpc>
                <a:spcPct val="90000"/>
              </a:lnSpc>
              <a:spcBef>
                <a:spcPts val="250"/>
              </a:spcBef>
              <a:spcAft>
                <a:spcPts val="0"/>
              </a:spcAft>
              <a:buSzPts val="1800"/>
              <a:buChar char="●"/>
              <a:defRPr/>
            </a:lvl3pPr>
            <a:lvl4pPr indent="-342900" lvl="3" marL="1828800" algn="l">
              <a:lnSpc>
                <a:spcPct val="90000"/>
              </a:lnSpc>
              <a:spcBef>
                <a:spcPts val="250"/>
              </a:spcBef>
              <a:spcAft>
                <a:spcPts val="0"/>
              </a:spcAft>
              <a:buSzPts val="1800"/>
              <a:buChar char="●"/>
              <a:defRPr/>
            </a:lvl4pPr>
            <a:lvl5pPr indent="-342900" lvl="4" marL="2286000" algn="l">
              <a:lnSpc>
                <a:spcPct val="90000"/>
              </a:lnSpc>
              <a:spcBef>
                <a:spcPts val="250"/>
              </a:spcBef>
              <a:spcAft>
                <a:spcPts val="0"/>
              </a:spcAft>
              <a:buSzPts val="1800"/>
              <a:buChar char="●"/>
              <a:defRPr/>
            </a:lvl5pPr>
            <a:lvl6pPr indent="-342900" lvl="5" marL="2743200" algn="l">
              <a:lnSpc>
                <a:spcPct val="90000"/>
              </a:lnSpc>
              <a:spcBef>
                <a:spcPts val="250"/>
              </a:spcBef>
              <a:spcAft>
                <a:spcPts val="0"/>
              </a:spcAft>
              <a:buSzPts val="1800"/>
              <a:buChar char="●"/>
              <a:defRPr/>
            </a:lvl6pPr>
            <a:lvl7pPr indent="-342900" lvl="6" marL="3200400" algn="l">
              <a:lnSpc>
                <a:spcPct val="90000"/>
              </a:lnSpc>
              <a:spcBef>
                <a:spcPts val="250"/>
              </a:spcBef>
              <a:spcAft>
                <a:spcPts val="0"/>
              </a:spcAft>
              <a:buSzPts val="1800"/>
              <a:buChar char="●"/>
              <a:defRPr/>
            </a:lvl7pPr>
            <a:lvl8pPr indent="-342900" lvl="7" marL="3657600" algn="l">
              <a:lnSpc>
                <a:spcPct val="90000"/>
              </a:lnSpc>
              <a:spcBef>
                <a:spcPts val="250"/>
              </a:spcBef>
              <a:spcAft>
                <a:spcPts val="0"/>
              </a:spcAft>
              <a:buSzPts val="1800"/>
              <a:buChar char="●"/>
              <a:defRPr/>
            </a:lvl8pPr>
            <a:lvl9pPr indent="-342900" lvl="8" marL="4114800" algn="l">
              <a:lnSpc>
                <a:spcPct val="90000"/>
              </a:lnSpc>
              <a:spcBef>
                <a:spcPts val="250"/>
              </a:spcBef>
              <a:spcAft>
                <a:spcPts val="250"/>
              </a:spcAft>
              <a:buSzPts val="1800"/>
              <a:buChar char="●"/>
              <a:defRPr/>
            </a:lvl9pPr>
          </a:lstStyle>
          <a:p/>
        </p:txBody>
      </p:sp>
      <p:sp>
        <p:nvSpPr>
          <p:cNvPr id="33" name="Google Shape;33;p20"/>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20"/>
          <p:cNvSpPr txBox="1"/>
          <p:nvPr>
            <p:ph idx="11" type="ftr"/>
          </p:nvPr>
        </p:nvSpPr>
        <p:spPr>
          <a:xfrm>
            <a:off x="3869268" y="6356350"/>
            <a:ext cx="591151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0"/>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раздела" type="secHead">
  <p:cSld name="SECTION_HEADER">
    <p:spTree>
      <p:nvGrpSpPr>
        <p:cNvPr id="36" name="Shape 36"/>
        <p:cNvGrpSpPr/>
        <p:nvPr/>
      </p:nvGrpSpPr>
      <p:grpSpPr>
        <a:xfrm>
          <a:off x="0" y="0"/>
          <a:ext cx="0" cy="0"/>
          <a:chOff x="0" y="0"/>
          <a:chExt cx="0" cy="0"/>
        </a:xfrm>
      </p:grpSpPr>
      <p:sp>
        <p:nvSpPr>
          <p:cNvPr id="37" name="Google Shape;37;p21"/>
          <p:cNvSpPr txBox="1"/>
          <p:nvPr>
            <p:ph type="title"/>
          </p:nvPr>
        </p:nvSpPr>
        <p:spPr>
          <a:xfrm>
            <a:off x="3867912" y="1298448"/>
            <a:ext cx="7315200" cy="3255264"/>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595959"/>
              </a:buClr>
              <a:buSzPts val="5900"/>
              <a:buFont typeface="Corbel"/>
              <a:buNone/>
              <a:defRPr b="0" sz="5900">
                <a:solidFill>
                  <a:srgbClr val="595959"/>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21"/>
          <p:cNvSpPr txBox="1"/>
          <p:nvPr>
            <p:ph idx="1" type="body"/>
          </p:nvPr>
        </p:nvSpPr>
        <p:spPr>
          <a:xfrm>
            <a:off x="3886200" y="4672584"/>
            <a:ext cx="7315200" cy="91440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200"/>
              </a:spcBef>
              <a:spcAft>
                <a:spcPts val="0"/>
              </a:spcAft>
              <a:buSzPts val="2200"/>
              <a:buNone/>
              <a:defRPr sz="2200" cap="none">
                <a:solidFill>
                  <a:srgbClr val="595959"/>
                </a:solidFill>
              </a:defRPr>
            </a:lvl1pPr>
            <a:lvl2pPr indent="-228600" lvl="1" marL="914400" algn="l">
              <a:lnSpc>
                <a:spcPct val="90000"/>
              </a:lnSpc>
              <a:spcBef>
                <a:spcPts val="250"/>
              </a:spcBef>
              <a:spcAft>
                <a:spcPts val="0"/>
              </a:spcAft>
              <a:buSzPts val="1800"/>
              <a:buNone/>
              <a:defRPr sz="1800">
                <a:solidFill>
                  <a:srgbClr val="888888"/>
                </a:solidFill>
              </a:defRPr>
            </a:lvl2pPr>
            <a:lvl3pPr indent="-228600" lvl="2" marL="1371600" algn="l">
              <a:lnSpc>
                <a:spcPct val="90000"/>
              </a:lnSpc>
              <a:spcBef>
                <a:spcPts val="250"/>
              </a:spcBef>
              <a:spcAft>
                <a:spcPts val="0"/>
              </a:spcAft>
              <a:buSzPts val="1600"/>
              <a:buNone/>
              <a:defRPr sz="1600">
                <a:solidFill>
                  <a:srgbClr val="888888"/>
                </a:solidFill>
              </a:defRPr>
            </a:lvl3pPr>
            <a:lvl4pPr indent="-228600" lvl="3" marL="1828800" algn="l">
              <a:lnSpc>
                <a:spcPct val="90000"/>
              </a:lnSpc>
              <a:spcBef>
                <a:spcPts val="250"/>
              </a:spcBef>
              <a:spcAft>
                <a:spcPts val="0"/>
              </a:spcAft>
              <a:buSzPts val="1400"/>
              <a:buNone/>
              <a:defRPr sz="1400">
                <a:solidFill>
                  <a:srgbClr val="888888"/>
                </a:solidFill>
              </a:defRPr>
            </a:lvl4pPr>
            <a:lvl5pPr indent="-228600" lvl="4" marL="2286000" algn="l">
              <a:lnSpc>
                <a:spcPct val="90000"/>
              </a:lnSpc>
              <a:spcBef>
                <a:spcPts val="250"/>
              </a:spcBef>
              <a:spcAft>
                <a:spcPts val="0"/>
              </a:spcAft>
              <a:buSzPts val="1400"/>
              <a:buNone/>
              <a:defRPr sz="1400">
                <a:solidFill>
                  <a:srgbClr val="888888"/>
                </a:solidFill>
              </a:defRPr>
            </a:lvl5pPr>
            <a:lvl6pPr indent="-228600" lvl="5" marL="2743200" algn="l">
              <a:lnSpc>
                <a:spcPct val="90000"/>
              </a:lnSpc>
              <a:spcBef>
                <a:spcPts val="250"/>
              </a:spcBef>
              <a:spcAft>
                <a:spcPts val="0"/>
              </a:spcAft>
              <a:buSzPts val="1400"/>
              <a:buNone/>
              <a:defRPr sz="1400">
                <a:solidFill>
                  <a:srgbClr val="888888"/>
                </a:solidFill>
              </a:defRPr>
            </a:lvl6pPr>
            <a:lvl7pPr indent="-228600" lvl="6" marL="3200400" algn="l">
              <a:lnSpc>
                <a:spcPct val="90000"/>
              </a:lnSpc>
              <a:spcBef>
                <a:spcPts val="250"/>
              </a:spcBef>
              <a:spcAft>
                <a:spcPts val="0"/>
              </a:spcAft>
              <a:buSzPts val="1400"/>
              <a:buNone/>
              <a:defRPr sz="1400">
                <a:solidFill>
                  <a:srgbClr val="888888"/>
                </a:solidFill>
              </a:defRPr>
            </a:lvl7pPr>
            <a:lvl8pPr indent="-228600" lvl="7" marL="3657600" algn="l">
              <a:lnSpc>
                <a:spcPct val="90000"/>
              </a:lnSpc>
              <a:spcBef>
                <a:spcPts val="250"/>
              </a:spcBef>
              <a:spcAft>
                <a:spcPts val="0"/>
              </a:spcAft>
              <a:buSzPts val="1400"/>
              <a:buNone/>
              <a:defRPr sz="1400">
                <a:solidFill>
                  <a:srgbClr val="888888"/>
                </a:solidFill>
              </a:defRPr>
            </a:lvl8pPr>
            <a:lvl9pPr indent="-228600" lvl="8" marL="4114800" algn="l">
              <a:lnSpc>
                <a:spcPct val="90000"/>
              </a:lnSpc>
              <a:spcBef>
                <a:spcPts val="250"/>
              </a:spcBef>
              <a:spcAft>
                <a:spcPts val="250"/>
              </a:spcAft>
              <a:buSzPts val="1400"/>
              <a:buNone/>
              <a:defRPr sz="1400">
                <a:solidFill>
                  <a:srgbClr val="888888"/>
                </a:solidFill>
              </a:defRPr>
            </a:lvl9pPr>
          </a:lstStyle>
          <a:p/>
        </p:txBody>
      </p:sp>
      <p:sp>
        <p:nvSpPr>
          <p:cNvPr id="39" name="Google Shape;39;p21"/>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21"/>
          <p:cNvSpPr txBox="1"/>
          <p:nvPr>
            <p:ph idx="11" type="ftr"/>
          </p:nvPr>
        </p:nvSpPr>
        <p:spPr>
          <a:xfrm>
            <a:off x="3869268" y="6356350"/>
            <a:ext cx="591151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21"/>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Два объекта" type="twoObj">
  <p:cSld name="TWO_OBJECTS">
    <p:spTree>
      <p:nvGrpSpPr>
        <p:cNvPr id="42" name="Shape 42"/>
        <p:cNvGrpSpPr/>
        <p:nvPr/>
      </p:nvGrpSpPr>
      <p:grpSpPr>
        <a:xfrm>
          <a:off x="0" y="0"/>
          <a:ext cx="0" cy="0"/>
          <a:chOff x="0" y="0"/>
          <a:chExt cx="0" cy="0"/>
        </a:xfrm>
      </p:grpSpPr>
      <p:sp>
        <p:nvSpPr>
          <p:cNvPr id="43" name="Google Shape;43;p22"/>
          <p:cNvSpPr txBox="1"/>
          <p:nvPr>
            <p:ph type="title"/>
          </p:nvPr>
        </p:nvSpPr>
        <p:spPr>
          <a:xfrm>
            <a:off x="252919" y="1123837"/>
            <a:ext cx="2947482" cy="460118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22"/>
          <p:cNvSpPr txBox="1"/>
          <p:nvPr>
            <p:ph idx="1" type="body"/>
          </p:nvPr>
        </p:nvSpPr>
        <p:spPr>
          <a:xfrm>
            <a:off x="3867912" y="868680"/>
            <a:ext cx="3474720" cy="5120640"/>
          </a:xfrm>
          <a:prstGeom prst="rect">
            <a:avLst/>
          </a:prstGeom>
          <a:noFill/>
          <a:ln>
            <a:noFill/>
          </a:ln>
        </p:spPr>
        <p:txBody>
          <a:bodyPr anchorCtr="0" anchor="ctr" bIns="45700" lIns="91425" spcFirstLastPara="1" rIns="91425" wrap="square" tIns="45700">
            <a:normAutofit/>
          </a:bodyPr>
          <a:lstStyle>
            <a:lvl1pPr indent="-355600" lvl="0" marL="457200" algn="l">
              <a:lnSpc>
                <a:spcPct val="90000"/>
              </a:lnSpc>
              <a:spcBef>
                <a:spcPts val="1200"/>
              </a:spcBef>
              <a:spcAft>
                <a:spcPts val="0"/>
              </a:spcAft>
              <a:buSzPts val="2000"/>
              <a:buChar char="●"/>
              <a:defRPr sz="2000"/>
            </a:lvl1pPr>
            <a:lvl2pPr indent="-342900" lvl="1" marL="914400" algn="l">
              <a:lnSpc>
                <a:spcPct val="90000"/>
              </a:lnSpc>
              <a:spcBef>
                <a:spcPts val="250"/>
              </a:spcBef>
              <a:spcAft>
                <a:spcPts val="0"/>
              </a:spcAft>
              <a:buSzPts val="1800"/>
              <a:buChar char="●"/>
              <a:defRPr sz="1800"/>
            </a:lvl2pPr>
            <a:lvl3pPr indent="-330200" lvl="2" marL="1371600" algn="l">
              <a:lnSpc>
                <a:spcPct val="90000"/>
              </a:lnSpc>
              <a:spcBef>
                <a:spcPts val="250"/>
              </a:spcBef>
              <a:spcAft>
                <a:spcPts val="0"/>
              </a:spcAft>
              <a:buSzPts val="1600"/>
              <a:buChar char="●"/>
              <a:defRPr sz="1600"/>
            </a:lvl3pPr>
            <a:lvl4pPr indent="-317500" lvl="3" marL="1828800" algn="l">
              <a:lnSpc>
                <a:spcPct val="90000"/>
              </a:lnSpc>
              <a:spcBef>
                <a:spcPts val="250"/>
              </a:spcBef>
              <a:spcAft>
                <a:spcPts val="0"/>
              </a:spcAft>
              <a:buSzPts val="1400"/>
              <a:buChar char="●"/>
              <a:defRPr sz="1400"/>
            </a:lvl4pPr>
            <a:lvl5pPr indent="-317500" lvl="4" marL="2286000" algn="l">
              <a:lnSpc>
                <a:spcPct val="90000"/>
              </a:lnSpc>
              <a:spcBef>
                <a:spcPts val="250"/>
              </a:spcBef>
              <a:spcAft>
                <a:spcPts val="0"/>
              </a:spcAft>
              <a:buSzPts val="1400"/>
              <a:buChar char="●"/>
              <a:defRPr sz="1400"/>
            </a:lvl5pPr>
            <a:lvl6pPr indent="-317500" lvl="5" marL="2743200" algn="l">
              <a:lnSpc>
                <a:spcPct val="90000"/>
              </a:lnSpc>
              <a:spcBef>
                <a:spcPts val="250"/>
              </a:spcBef>
              <a:spcAft>
                <a:spcPts val="0"/>
              </a:spcAft>
              <a:buSzPts val="1400"/>
              <a:buChar char="●"/>
              <a:defRPr sz="1400"/>
            </a:lvl6pPr>
            <a:lvl7pPr indent="-317500" lvl="6" marL="3200400" algn="l">
              <a:lnSpc>
                <a:spcPct val="90000"/>
              </a:lnSpc>
              <a:spcBef>
                <a:spcPts val="250"/>
              </a:spcBef>
              <a:spcAft>
                <a:spcPts val="0"/>
              </a:spcAft>
              <a:buSzPts val="1400"/>
              <a:buChar char="●"/>
              <a:defRPr sz="1400"/>
            </a:lvl7pPr>
            <a:lvl8pPr indent="-317500" lvl="7" marL="3657600" algn="l">
              <a:lnSpc>
                <a:spcPct val="90000"/>
              </a:lnSpc>
              <a:spcBef>
                <a:spcPts val="250"/>
              </a:spcBef>
              <a:spcAft>
                <a:spcPts val="0"/>
              </a:spcAft>
              <a:buSzPts val="1400"/>
              <a:buChar char="●"/>
              <a:defRPr sz="1400"/>
            </a:lvl8pPr>
            <a:lvl9pPr indent="-317500" lvl="8" marL="4114800" algn="l">
              <a:lnSpc>
                <a:spcPct val="90000"/>
              </a:lnSpc>
              <a:spcBef>
                <a:spcPts val="250"/>
              </a:spcBef>
              <a:spcAft>
                <a:spcPts val="250"/>
              </a:spcAft>
              <a:buSzPts val="1400"/>
              <a:buChar char="●"/>
              <a:defRPr sz="1400"/>
            </a:lvl9pPr>
          </a:lstStyle>
          <a:p/>
        </p:txBody>
      </p:sp>
      <p:sp>
        <p:nvSpPr>
          <p:cNvPr id="45" name="Google Shape;45;p22"/>
          <p:cNvSpPr txBox="1"/>
          <p:nvPr>
            <p:ph idx="2" type="body"/>
          </p:nvPr>
        </p:nvSpPr>
        <p:spPr>
          <a:xfrm>
            <a:off x="7818120" y="868680"/>
            <a:ext cx="3474720" cy="5120640"/>
          </a:xfrm>
          <a:prstGeom prst="rect">
            <a:avLst/>
          </a:prstGeom>
          <a:noFill/>
          <a:ln>
            <a:noFill/>
          </a:ln>
        </p:spPr>
        <p:txBody>
          <a:bodyPr anchorCtr="0" anchor="ctr" bIns="45700" lIns="91425" spcFirstLastPara="1" rIns="91425" wrap="square" tIns="45700">
            <a:normAutofit/>
          </a:bodyPr>
          <a:lstStyle>
            <a:lvl1pPr indent="-355600" lvl="0" marL="457200" algn="l">
              <a:lnSpc>
                <a:spcPct val="90000"/>
              </a:lnSpc>
              <a:spcBef>
                <a:spcPts val="1200"/>
              </a:spcBef>
              <a:spcAft>
                <a:spcPts val="0"/>
              </a:spcAft>
              <a:buSzPts val="2000"/>
              <a:buChar char="●"/>
              <a:defRPr sz="2000"/>
            </a:lvl1pPr>
            <a:lvl2pPr indent="-342900" lvl="1" marL="914400" algn="l">
              <a:lnSpc>
                <a:spcPct val="90000"/>
              </a:lnSpc>
              <a:spcBef>
                <a:spcPts val="250"/>
              </a:spcBef>
              <a:spcAft>
                <a:spcPts val="0"/>
              </a:spcAft>
              <a:buSzPts val="1800"/>
              <a:buChar char="●"/>
              <a:defRPr sz="1800"/>
            </a:lvl2pPr>
            <a:lvl3pPr indent="-330200" lvl="2" marL="1371600" algn="l">
              <a:lnSpc>
                <a:spcPct val="90000"/>
              </a:lnSpc>
              <a:spcBef>
                <a:spcPts val="250"/>
              </a:spcBef>
              <a:spcAft>
                <a:spcPts val="0"/>
              </a:spcAft>
              <a:buSzPts val="1600"/>
              <a:buChar char="●"/>
              <a:defRPr sz="1600"/>
            </a:lvl3pPr>
            <a:lvl4pPr indent="-317500" lvl="3" marL="1828800" algn="l">
              <a:lnSpc>
                <a:spcPct val="90000"/>
              </a:lnSpc>
              <a:spcBef>
                <a:spcPts val="250"/>
              </a:spcBef>
              <a:spcAft>
                <a:spcPts val="0"/>
              </a:spcAft>
              <a:buSzPts val="1400"/>
              <a:buChar char="●"/>
              <a:defRPr sz="1400"/>
            </a:lvl4pPr>
            <a:lvl5pPr indent="-317500" lvl="4" marL="2286000" algn="l">
              <a:lnSpc>
                <a:spcPct val="90000"/>
              </a:lnSpc>
              <a:spcBef>
                <a:spcPts val="250"/>
              </a:spcBef>
              <a:spcAft>
                <a:spcPts val="0"/>
              </a:spcAft>
              <a:buSzPts val="1400"/>
              <a:buChar char="●"/>
              <a:defRPr sz="1400"/>
            </a:lvl5pPr>
            <a:lvl6pPr indent="-317500" lvl="5" marL="2743200" algn="l">
              <a:lnSpc>
                <a:spcPct val="90000"/>
              </a:lnSpc>
              <a:spcBef>
                <a:spcPts val="250"/>
              </a:spcBef>
              <a:spcAft>
                <a:spcPts val="0"/>
              </a:spcAft>
              <a:buSzPts val="1400"/>
              <a:buChar char="●"/>
              <a:defRPr sz="1400"/>
            </a:lvl6pPr>
            <a:lvl7pPr indent="-317500" lvl="6" marL="3200400" algn="l">
              <a:lnSpc>
                <a:spcPct val="90000"/>
              </a:lnSpc>
              <a:spcBef>
                <a:spcPts val="250"/>
              </a:spcBef>
              <a:spcAft>
                <a:spcPts val="0"/>
              </a:spcAft>
              <a:buSzPts val="1400"/>
              <a:buChar char="●"/>
              <a:defRPr sz="1400"/>
            </a:lvl7pPr>
            <a:lvl8pPr indent="-317500" lvl="7" marL="3657600" algn="l">
              <a:lnSpc>
                <a:spcPct val="90000"/>
              </a:lnSpc>
              <a:spcBef>
                <a:spcPts val="250"/>
              </a:spcBef>
              <a:spcAft>
                <a:spcPts val="0"/>
              </a:spcAft>
              <a:buSzPts val="1400"/>
              <a:buChar char="●"/>
              <a:defRPr sz="1400"/>
            </a:lvl8pPr>
            <a:lvl9pPr indent="-317500" lvl="8" marL="4114800" algn="l">
              <a:lnSpc>
                <a:spcPct val="90000"/>
              </a:lnSpc>
              <a:spcBef>
                <a:spcPts val="250"/>
              </a:spcBef>
              <a:spcAft>
                <a:spcPts val="250"/>
              </a:spcAft>
              <a:buSzPts val="1400"/>
              <a:buChar char="●"/>
              <a:defRPr sz="1400"/>
            </a:lvl9pPr>
          </a:lstStyle>
          <a:p/>
        </p:txBody>
      </p:sp>
      <p:sp>
        <p:nvSpPr>
          <p:cNvPr id="46" name="Google Shape;46;p22"/>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22"/>
          <p:cNvSpPr txBox="1"/>
          <p:nvPr>
            <p:ph idx="11" type="ftr"/>
          </p:nvPr>
        </p:nvSpPr>
        <p:spPr>
          <a:xfrm>
            <a:off x="3869268" y="6356350"/>
            <a:ext cx="591151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2"/>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Сравнение" type="twoTxTwoObj">
  <p:cSld name="TWO_OBJECTS_WITH_TEXT">
    <p:spTree>
      <p:nvGrpSpPr>
        <p:cNvPr id="49" name="Shape 49"/>
        <p:cNvGrpSpPr/>
        <p:nvPr/>
      </p:nvGrpSpPr>
      <p:grpSpPr>
        <a:xfrm>
          <a:off x="0" y="0"/>
          <a:ext cx="0" cy="0"/>
          <a:chOff x="0" y="0"/>
          <a:chExt cx="0" cy="0"/>
        </a:xfrm>
      </p:grpSpPr>
      <p:sp>
        <p:nvSpPr>
          <p:cNvPr id="50" name="Google Shape;50;p23"/>
          <p:cNvSpPr txBox="1"/>
          <p:nvPr>
            <p:ph type="title"/>
          </p:nvPr>
        </p:nvSpPr>
        <p:spPr>
          <a:xfrm>
            <a:off x="252919" y="1123837"/>
            <a:ext cx="2947482" cy="460118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23"/>
          <p:cNvSpPr txBox="1"/>
          <p:nvPr>
            <p:ph idx="1" type="body"/>
          </p:nvPr>
        </p:nvSpPr>
        <p:spPr>
          <a:xfrm>
            <a:off x="3867912" y="1023586"/>
            <a:ext cx="3474720" cy="807720"/>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0"/>
              </a:spcBef>
              <a:spcAft>
                <a:spcPts val="0"/>
              </a:spcAft>
              <a:buSzPts val="2000"/>
              <a:buNone/>
              <a:defRPr b="1" sz="2000">
                <a:solidFill>
                  <a:srgbClr val="595959"/>
                </a:solidFill>
              </a:defRPr>
            </a:lvl1pPr>
            <a:lvl2pPr indent="-228600" lvl="1" marL="914400" algn="l">
              <a:lnSpc>
                <a:spcPct val="90000"/>
              </a:lnSpc>
              <a:spcBef>
                <a:spcPts val="250"/>
              </a:spcBef>
              <a:spcAft>
                <a:spcPts val="0"/>
              </a:spcAft>
              <a:buSzPts val="2000"/>
              <a:buNone/>
              <a:defRPr b="1" sz="2000"/>
            </a:lvl2pPr>
            <a:lvl3pPr indent="-228600" lvl="2" marL="1371600" algn="l">
              <a:lnSpc>
                <a:spcPct val="90000"/>
              </a:lnSpc>
              <a:spcBef>
                <a:spcPts val="250"/>
              </a:spcBef>
              <a:spcAft>
                <a:spcPts val="0"/>
              </a:spcAft>
              <a:buSzPts val="1800"/>
              <a:buNone/>
              <a:defRPr b="1" sz="1800"/>
            </a:lvl3pPr>
            <a:lvl4pPr indent="-228600" lvl="3" marL="1828800" algn="l">
              <a:lnSpc>
                <a:spcPct val="90000"/>
              </a:lnSpc>
              <a:spcBef>
                <a:spcPts val="250"/>
              </a:spcBef>
              <a:spcAft>
                <a:spcPts val="0"/>
              </a:spcAft>
              <a:buSzPts val="1600"/>
              <a:buNone/>
              <a:defRPr b="1" sz="1600"/>
            </a:lvl4pPr>
            <a:lvl5pPr indent="-228600" lvl="4" marL="2286000" algn="l">
              <a:lnSpc>
                <a:spcPct val="90000"/>
              </a:lnSpc>
              <a:spcBef>
                <a:spcPts val="250"/>
              </a:spcBef>
              <a:spcAft>
                <a:spcPts val="0"/>
              </a:spcAft>
              <a:buSzPts val="1600"/>
              <a:buNone/>
              <a:defRPr b="1" sz="1600"/>
            </a:lvl5pPr>
            <a:lvl6pPr indent="-228600" lvl="5" marL="2743200" algn="l">
              <a:lnSpc>
                <a:spcPct val="90000"/>
              </a:lnSpc>
              <a:spcBef>
                <a:spcPts val="250"/>
              </a:spcBef>
              <a:spcAft>
                <a:spcPts val="0"/>
              </a:spcAft>
              <a:buSzPts val="1600"/>
              <a:buNone/>
              <a:defRPr b="1" sz="1600"/>
            </a:lvl6pPr>
            <a:lvl7pPr indent="-228600" lvl="6" marL="3200400" algn="l">
              <a:lnSpc>
                <a:spcPct val="90000"/>
              </a:lnSpc>
              <a:spcBef>
                <a:spcPts val="250"/>
              </a:spcBef>
              <a:spcAft>
                <a:spcPts val="0"/>
              </a:spcAft>
              <a:buSzPts val="1600"/>
              <a:buNone/>
              <a:defRPr b="1" sz="1600"/>
            </a:lvl7pPr>
            <a:lvl8pPr indent="-228600" lvl="7" marL="3657600" algn="l">
              <a:lnSpc>
                <a:spcPct val="90000"/>
              </a:lnSpc>
              <a:spcBef>
                <a:spcPts val="250"/>
              </a:spcBef>
              <a:spcAft>
                <a:spcPts val="0"/>
              </a:spcAft>
              <a:buSzPts val="1600"/>
              <a:buNone/>
              <a:defRPr b="1" sz="1600"/>
            </a:lvl8pPr>
            <a:lvl9pPr indent="-228600" lvl="8" marL="4114800" algn="l">
              <a:lnSpc>
                <a:spcPct val="90000"/>
              </a:lnSpc>
              <a:spcBef>
                <a:spcPts val="250"/>
              </a:spcBef>
              <a:spcAft>
                <a:spcPts val="250"/>
              </a:spcAft>
              <a:buSzPts val="1600"/>
              <a:buNone/>
              <a:defRPr b="1" sz="1600"/>
            </a:lvl9pPr>
          </a:lstStyle>
          <a:p/>
        </p:txBody>
      </p:sp>
      <p:sp>
        <p:nvSpPr>
          <p:cNvPr id="52" name="Google Shape;52;p23"/>
          <p:cNvSpPr txBox="1"/>
          <p:nvPr>
            <p:ph idx="2" type="body"/>
          </p:nvPr>
        </p:nvSpPr>
        <p:spPr>
          <a:xfrm>
            <a:off x="3867912" y="1930936"/>
            <a:ext cx="3474720" cy="4023360"/>
          </a:xfrm>
          <a:prstGeom prst="rect">
            <a:avLst/>
          </a:prstGeom>
          <a:noFill/>
          <a:ln>
            <a:noFill/>
          </a:ln>
        </p:spPr>
        <p:txBody>
          <a:bodyPr anchorCtr="0" anchor="ctr" bIns="45700" lIns="91425" spcFirstLastPara="1" rIns="91425" wrap="square" tIns="45700">
            <a:normAutofit/>
          </a:bodyPr>
          <a:lstStyle>
            <a:lvl1pPr indent="-355600" lvl="0" marL="457200" algn="l">
              <a:lnSpc>
                <a:spcPct val="90000"/>
              </a:lnSpc>
              <a:spcBef>
                <a:spcPts val="1200"/>
              </a:spcBef>
              <a:spcAft>
                <a:spcPts val="0"/>
              </a:spcAft>
              <a:buSzPts val="2000"/>
              <a:buChar char="●"/>
              <a:defRPr sz="2000"/>
            </a:lvl1pPr>
            <a:lvl2pPr indent="-342900" lvl="1" marL="914400" algn="l">
              <a:lnSpc>
                <a:spcPct val="90000"/>
              </a:lnSpc>
              <a:spcBef>
                <a:spcPts val="250"/>
              </a:spcBef>
              <a:spcAft>
                <a:spcPts val="0"/>
              </a:spcAft>
              <a:buSzPts val="1800"/>
              <a:buChar char="●"/>
              <a:defRPr sz="1800"/>
            </a:lvl2pPr>
            <a:lvl3pPr indent="-330200" lvl="2" marL="1371600" algn="l">
              <a:lnSpc>
                <a:spcPct val="90000"/>
              </a:lnSpc>
              <a:spcBef>
                <a:spcPts val="250"/>
              </a:spcBef>
              <a:spcAft>
                <a:spcPts val="0"/>
              </a:spcAft>
              <a:buSzPts val="1600"/>
              <a:buChar char="●"/>
              <a:defRPr sz="1600"/>
            </a:lvl3pPr>
            <a:lvl4pPr indent="-317500" lvl="3" marL="1828800" algn="l">
              <a:lnSpc>
                <a:spcPct val="90000"/>
              </a:lnSpc>
              <a:spcBef>
                <a:spcPts val="250"/>
              </a:spcBef>
              <a:spcAft>
                <a:spcPts val="0"/>
              </a:spcAft>
              <a:buSzPts val="1400"/>
              <a:buChar char="●"/>
              <a:defRPr sz="1400"/>
            </a:lvl4pPr>
            <a:lvl5pPr indent="-317500" lvl="4" marL="2286000" algn="l">
              <a:lnSpc>
                <a:spcPct val="90000"/>
              </a:lnSpc>
              <a:spcBef>
                <a:spcPts val="250"/>
              </a:spcBef>
              <a:spcAft>
                <a:spcPts val="0"/>
              </a:spcAft>
              <a:buSzPts val="1400"/>
              <a:buChar char="●"/>
              <a:defRPr sz="1400"/>
            </a:lvl5pPr>
            <a:lvl6pPr indent="-317500" lvl="5" marL="2743200" algn="l">
              <a:lnSpc>
                <a:spcPct val="90000"/>
              </a:lnSpc>
              <a:spcBef>
                <a:spcPts val="250"/>
              </a:spcBef>
              <a:spcAft>
                <a:spcPts val="0"/>
              </a:spcAft>
              <a:buSzPts val="1400"/>
              <a:buChar char="●"/>
              <a:defRPr sz="1400"/>
            </a:lvl6pPr>
            <a:lvl7pPr indent="-317500" lvl="6" marL="3200400" algn="l">
              <a:lnSpc>
                <a:spcPct val="90000"/>
              </a:lnSpc>
              <a:spcBef>
                <a:spcPts val="250"/>
              </a:spcBef>
              <a:spcAft>
                <a:spcPts val="0"/>
              </a:spcAft>
              <a:buSzPts val="1400"/>
              <a:buChar char="●"/>
              <a:defRPr sz="1400"/>
            </a:lvl7pPr>
            <a:lvl8pPr indent="-317500" lvl="7" marL="3657600" algn="l">
              <a:lnSpc>
                <a:spcPct val="90000"/>
              </a:lnSpc>
              <a:spcBef>
                <a:spcPts val="250"/>
              </a:spcBef>
              <a:spcAft>
                <a:spcPts val="0"/>
              </a:spcAft>
              <a:buSzPts val="1400"/>
              <a:buChar char="●"/>
              <a:defRPr sz="1400"/>
            </a:lvl8pPr>
            <a:lvl9pPr indent="-317500" lvl="8" marL="4114800" algn="l">
              <a:lnSpc>
                <a:spcPct val="90000"/>
              </a:lnSpc>
              <a:spcBef>
                <a:spcPts val="250"/>
              </a:spcBef>
              <a:spcAft>
                <a:spcPts val="250"/>
              </a:spcAft>
              <a:buSzPts val="1400"/>
              <a:buChar char="●"/>
              <a:defRPr sz="1400"/>
            </a:lvl9pPr>
          </a:lstStyle>
          <a:p/>
        </p:txBody>
      </p:sp>
      <p:sp>
        <p:nvSpPr>
          <p:cNvPr id="53" name="Google Shape;53;p23"/>
          <p:cNvSpPr txBox="1"/>
          <p:nvPr>
            <p:ph idx="3" type="body"/>
          </p:nvPr>
        </p:nvSpPr>
        <p:spPr>
          <a:xfrm>
            <a:off x="7818463" y="1023586"/>
            <a:ext cx="3474720" cy="813171"/>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0"/>
              </a:spcBef>
              <a:spcAft>
                <a:spcPts val="0"/>
              </a:spcAft>
              <a:buSzPts val="2000"/>
              <a:buNone/>
              <a:defRPr b="1" sz="2000">
                <a:solidFill>
                  <a:srgbClr val="595959"/>
                </a:solidFill>
              </a:defRPr>
            </a:lvl1pPr>
            <a:lvl2pPr indent="-228600" lvl="1" marL="914400" algn="l">
              <a:lnSpc>
                <a:spcPct val="90000"/>
              </a:lnSpc>
              <a:spcBef>
                <a:spcPts val="250"/>
              </a:spcBef>
              <a:spcAft>
                <a:spcPts val="0"/>
              </a:spcAft>
              <a:buSzPts val="2000"/>
              <a:buNone/>
              <a:defRPr b="1" sz="2000"/>
            </a:lvl2pPr>
            <a:lvl3pPr indent="-228600" lvl="2" marL="1371600" algn="l">
              <a:lnSpc>
                <a:spcPct val="90000"/>
              </a:lnSpc>
              <a:spcBef>
                <a:spcPts val="250"/>
              </a:spcBef>
              <a:spcAft>
                <a:spcPts val="0"/>
              </a:spcAft>
              <a:buSzPts val="1800"/>
              <a:buNone/>
              <a:defRPr b="1" sz="1800"/>
            </a:lvl3pPr>
            <a:lvl4pPr indent="-228600" lvl="3" marL="1828800" algn="l">
              <a:lnSpc>
                <a:spcPct val="90000"/>
              </a:lnSpc>
              <a:spcBef>
                <a:spcPts val="250"/>
              </a:spcBef>
              <a:spcAft>
                <a:spcPts val="0"/>
              </a:spcAft>
              <a:buSzPts val="1600"/>
              <a:buNone/>
              <a:defRPr b="1" sz="1600"/>
            </a:lvl4pPr>
            <a:lvl5pPr indent="-228600" lvl="4" marL="2286000" algn="l">
              <a:lnSpc>
                <a:spcPct val="90000"/>
              </a:lnSpc>
              <a:spcBef>
                <a:spcPts val="250"/>
              </a:spcBef>
              <a:spcAft>
                <a:spcPts val="0"/>
              </a:spcAft>
              <a:buSzPts val="1600"/>
              <a:buNone/>
              <a:defRPr b="1" sz="1600"/>
            </a:lvl5pPr>
            <a:lvl6pPr indent="-228600" lvl="5" marL="2743200" algn="l">
              <a:lnSpc>
                <a:spcPct val="90000"/>
              </a:lnSpc>
              <a:spcBef>
                <a:spcPts val="250"/>
              </a:spcBef>
              <a:spcAft>
                <a:spcPts val="0"/>
              </a:spcAft>
              <a:buSzPts val="1600"/>
              <a:buNone/>
              <a:defRPr b="1" sz="1600"/>
            </a:lvl6pPr>
            <a:lvl7pPr indent="-228600" lvl="6" marL="3200400" algn="l">
              <a:lnSpc>
                <a:spcPct val="90000"/>
              </a:lnSpc>
              <a:spcBef>
                <a:spcPts val="250"/>
              </a:spcBef>
              <a:spcAft>
                <a:spcPts val="0"/>
              </a:spcAft>
              <a:buSzPts val="1600"/>
              <a:buNone/>
              <a:defRPr b="1" sz="1600"/>
            </a:lvl7pPr>
            <a:lvl8pPr indent="-228600" lvl="7" marL="3657600" algn="l">
              <a:lnSpc>
                <a:spcPct val="90000"/>
              </a:lnSpc>
              <a:spcBef>
                <a:spcPts val="250"/>
              </a:spcBef>
              <a:spcAft>
                <a:spcPts val="0"/>
              </a:spcAft>
              <a:buSzPts val="1600"/>
              <a:buNone/>
              <a:defRPr b="1" sz="1600"/>
            </a:lvl8pPr>
            <a:lvl9pPr indent="-228600" lvl="8" marL="4114800" algn="l">
              <a:lnSpc>
                <a:spcPct val="90000"/>
              </a:lnSpc>
              <a:spcBef>
                <a:spcPts val="250"/>
              </a:spcBef>
              <a:spcAft>
                <a:spcPts val="250"/>
              </a:spcAft>
              <a:buSzPts val="1600"/>
              <a:buNone/>
              <a:defRPr b="1" sz="1600"/>
            </a:lvl9pPr>
          </a:lstStyle>
          <a:p/>
        </p:txBody>
      </p:sp>
      <p:sp>
        <p:nvSpPr>
          <p:cNvPr id="54" name="Google Shape;54;p23"/>
          <p:cNvSpPr txBox="1"/>
          <p:nvPr>
            <p:ph idx="4" type="body"/>
          </p:nvPr>
        </p:nvSpPr>
        <p:spPr>
          <a:xfrm>
            <a:off x="7818463" y="1930936"/>
            <a:ext cx="3474720" cy="4023360"/>
          </a:xfrm>
          <a:prstGeom prst="rect">
            <a:avLst/>
          </a:prstGeom>
          <a:noFill/>
          <a:ln>
            <a:noFill/>
          </a:ln>
        </p:spPr>
        <p:txBody>
          <a:bodyPr anchorCtr="0" anchor="ctr" bIns="45700" lIns="91425" spcFirstLastPara="1" rIns="91425" wrap="square" tIns="45700">
            <a:normAutofit/>
          </a:bodyPr>
          <a:lstStyle>
            <a:lvl1pPr indent="-355600" lvl="0" marL="457200" algn="l">
              <a:lnSpc>
                <a:spcPct val="90000"/>
              </a:lnSpc>
              <a:spcBef>
                <a:spcPts val="1200"/>
              </a:spcBef>
              <a:spcAft>
                <a:spcPts val="0"/>
              </a:spcAft>
              <a:buSzPts val="2000"/>
              <a:buChar char="●"/>
              <a:defRPr sz="2000"/>
            </a:lvl1pPr>
            <a:lvl2pPr indent="-342900" lvl="1" marL="914400" algn="l">
              <a:lnSpc>
                <a:spcPct val="90000"/>
              </a:lnSpc>
              <a:spcBef>
                <a:spcPts val="250"/>
              </a:spcBef>
              <a:spcAft>
                <a:spcPts val="0"/>
              </a:spcAft>
              <a:buSzPts val="1800"/>
              <a:buChar char="●"/>
              <a:defRPr sz="1800"/>
            </a:lvl2pPr>
            <a:lvl3pPr indent="-330200" lvl="2" marL="1371600" algn="l">
              <a:lnSpc>
                <a:spcPct val="90000"/>
              </a:lnSpc>
              <a:spcBef>
                <a:spcPts val="250"/>
              </a:spcBef>
              <a:spcAft>
                <a:spcPts val="0"/>
              </a:spcAft>
              <a:buSzPts val="1600"/>
              <a:buChar char="●"/>
              <a:defRPr sz="1600"/>
            </a:lvl3pPr>
            <a:lvl4pPr indent="-317500" lvl="3" marL="1828800" algn="l">
              <a:lnSpc>
                <a:spcPct val="90000"/>
              </a:lnSpc>
              <a:spcBef>
                <a:spcPts val="250"/>
              </a:spcBef>
              <a:spcAft>
                <a:spcPts val="0"/>
              </a:spcAft>
              <a:buSzPts val="1400"/>
              <a:buChar char="●"/>
              <a:defRPr sz="1400"/>
            </a:lvl4pPr>
            <a:lvl5pPr indent="-317500" lvl="4" marL="2286000" algn="l">
              <a:lnSpc>
                <a:spcPct val="90000"/>
              </a:lnSpc>
              <a:spcBef>
                <a:spcPts val="250"/>
              </a:spcBef>
              <a:spcAft>
                <a:spcPts val="0"/>
              </a:spcAft>
              <a:buSzPts val="1400"/>
              <a:buChar char="●"/>
              <a:defRPr sz="1400"/>
            </a:lvl5pPr>
            <a:lvl6pPr indent="-317500" lvl="5" marL="2743200" algn="l">
              <a:lnSpc>
                <a:spcPct val="90000"/>
              </a:lnSpc>
              <a:spcBef>
                <a:spcPts val="250"/>
              </a:spcBef>
              <a:spcAft>
                <a:spcPts val="0"/>
              </a:spcAft>
              <a:buSzPts val="1400"/>
              <a:buChar char="●"/>
              <a:defRPr sz="1400"/>
            </a:lvl6pPr>
            <a:lvl7pPr indent="-317500" lvl="6" marL="3200400" algn="l">
              <a:lnSpc>
                <a:spcPct val="90000"/>
              </a:lnSpc>
              <a:spcBef>
                <a:spcPts val="250"/>
              </a:spcBef>
              <a:spcAft>
                <a:spcPts val="0"/>
              </a:spcAft>
              <a:buSzPts val="1400"/>
              <a:buChar char="●"/>
              <a:defRPr sz="1400"/>
            </a:lvl7pPr>
            <a:lvl8pPr indent="-317500" lvl="7" marL="3657600" algn="l">
              <a:lnSpc>
                <a:spcPct val="90000"/>
              </a:lnSpc>
              <a:spcBef>
                <a:spcPts val="250"/>
              </a:spcBef>
              <a:spcAft>
                <a:spcPts val="0"/>
              </a:spcAft>
              <a:buSzPts val="1400"/>
              <a:buChar char="●"/>
              <a:defRPr sz="1400"/>
            </a:lvl8pPr>
            <a:lvl9pPr indent="-317500" lvl="8" marL="4114800" algn="l">
              <a:lnSpc>
                <a:spcPct val="90000"/>
              </a:lnSpc>
              <a:spcBef>
                <a:spcPts val="250"/>
              </a:spcBef>
              <a:spcAft>
                <a:spcPts val="250"/>
              </a:spcAft>
              <a:buSzPts val="1400"/>
              <a:buChar char="●"/>
              <a:defRPr sz="1400"/>
            </a:lvl9pPr>
          </a:lstStyle>
          <a:p/>
        </p:txBody>
      </p:sp>
      <p:sp>
        <p:nvSpPr>
          <p:cNvPr id="55" name="Google Shape;55;p23"/>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3"/>
          <p:cNvSpPr txBox="1"/>
          <p:nvPr>
            <p:ph idx="11" type="ftr"/>
          </p:nvPr>
        </p:nvSpPr>
        <p:spPr>
          <a:xfrm>
            <a:off x="3869268" y="6356350"/>
            <a:ext cx="591151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3"/>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Объект с подписью" type="objTx">
  <p:cSld name="OBJECT_WITH_CAPTION_TEXT">
    <p:spTree>
      <p:nvGrpSpPr>
        <p:cNvPr id="58" name="Shape 58"/>
        <p:cNvGrpSpPr/>
        <p:nvPr/>
      </p:nvGrpSpPr>
      <p:grpSpPr>
        <a:xfrm>
          <a:off x="0" y="0"/>
          <a:ext cx="0" cy="0"/>
          <a:chOff x="0" y="0"/>
          <a:chExt cx="0" cy="0"/>
        </a:xfrm>
      </p:grpSpPr>
      <p:sp>
        <p:nvSpPr>
          <p:cNvPr id="59" name="Google Shape;59;p24"/>
          <p:cNvSpPr txBox="1"/>
          <p:nvPr>
            <p:ph type="title"/>
          </p:nvPr>
        </p:nvSpPr>
        <p:spPr>
          <a:xfrm>
            <a:off x="256032" y="1143000"/>
            <a:ext cx="2834640" cy="237744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FFFFFF"/>
              </a:buClr>
              <a:buSzPts val="3200"/>
              <a:buFont typeface="Corbel"/>
              <a:buNone/>
              <a:defRPr b="0"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24"/>
          <p:cNvSpPr txBox="1"/>
          <p:nvPr>
            <p:ph idx="1" type="body"/>
          </p:nvPr>
        </p:nvSpPr>
        <p:spPr>
          <a:xfrm>
            <a:off x="3867912" y="868680"/>
            <a:ext cx="7315200" cy="5120640"/>
          </a:xfrm>
          <a:prstGeom prst="rect">
            <a:avLst/>
          </a:prstGeom>
          <a:noFill/>
          <a:ln>
            <a:noFill/>
          </a:ln>
        </p:spPr>
        <p:txBody>
          <a:bodyPr anchorCtr="0" anchor="ctr" bIns="45700" lIns="91425" spcFirstLastPara="1" rIns="91425" wrap="square" tIns="45700">
            <a:normAutofit/>
          </a:bodyPr>
          <a:lstStyle>
            <a:lvl1pPr indent="-355600" lvl="0" marL="457200" algn="l">
              <a:lnSpc>
                <a:spcPct val="90000"/>
              </a:lnSpc>
              <a:spcBef>
                <a:spcPts val="1200"/>
              </a:spcBef>
              <a:spcAft>
                <a:spcPts val="0"/>
              </a:spcAft>
              <a:buSzPts val="2000"/>
              <a:buChar char="●"/>
              <a:defRPr sz="2000"/>
            </a:lvl1pPr>
            <a:lvl2pPr indent="-342900" lvl="1" marL="914400" algn="l">
              <a:lnSpc>
                <a:spcPct val="90000"/>
              </a:lnSpc>
              <a:spcBef>
                <a:spcPts val="250"/>
              </a:spcBef>
              <a:spcAft>
                <a:spcPts val="0"/>
              </a:spcAft>
              <a:buSzPts val="1800"/>
              <a:buChar char="●"/>
              <a:defRPr sz="1800"/>
            </a:lvl2pPr>
            <a:lvl3pPr indent="-330200" lvl="2" marL="1371600" algn="l">
              <a:lnSpc>
                <a:spcPct val="90000"/>
              </a:lnSpc>
              <a:spcBef>
                <a:spcPts val="250"/>
              </a:spcBef>
              <a:spcAft>
                <a:spcPts val="0"/>
              </a:spcAft>
              <a:buSzPts val="1600"/>
              <a:buChar char="●"/>
              <a:defRPr sz="1600"/>
            </a:lvl3pPr>
            <a:lvl4pPr indent="-317500" lvl="3" marL="1828800" algn="l">
              <a:lnSpc>
                <a:spcPct val="90000"/>
              </a:lnSpc>
              <a:spcBef>
                <a:spcPts val="250"/>
              </a:spcBef>
              <a:spcAft>
                <a:spcPts val="0"/>
              </a:spcAft>
              <a:buSzPts val="1400"/>
              <a:buChar char="●"/>
              <a:defRPr sz="1400"/>
            </a:lvl4pPr>
            <a:lvl5pPr indent="-317500" lvl="4" marL="2286000" algn="l">
              <a:lnSpc>
                <a:spcPct val="90000"/>
              </a:lnSpc>
              <a:spcBef>
                <a:spcPts val="250"/>
              </a:spcBef>
              <a:spcAft>
                <a:spcPts val="0"/>
              </a:spcAft>
              <a:buSzPts val="1400"/>
              <a:buChar char="●"/>
              <a:defRPr sz="1400"/>
            </a:lvl5pPr>
            <a:lvl6pPr indent="-317500" lvl="5" marL="2743200" algn="l">
              <a:lnSpc>
                <a:spcPct val="90000"/>
              </a:lnSpc>
              <a:spcBef>
                <a:spcPts val="250"/>
              </a:spcBef>
              <a:spcAft>
                <a:spcPts val="0"/>
              </a:spcAft>
              <a:buSzPts val="1400"/>
              <a:buChar char="●"/>
              <a:defRPr sz="1400"/>
            </a:lvl6pPr>
            <a:lvl7pPr indent="-317500" lvl="6" marL="3200400" algn="l">
              <a:lnSpc>
                <a:spcPct val="90000"/>
              </a:lnSpc>
              <a:spcBef>
                <a:spcPts val="250"/>
              </a:spcBef>
              <a:spcAft>
                <a:spcPts val="0"/>
              </a:spcAft>
              <a:buSzPts val="1400"/>
              <a:buChar char="●"/>
              <a:defRPr sz="1400"/>
            </a:lvl7pPr>
            <a:lvl8pPr indent="-317500" lvl="7" marL="3657600" algn="l">
              <a:lnSpc>
                <a:spcPct val="90000"/>
              </a:lnSpc>
              <a:spcBef>
                <a:spcPts val="250"/>
              </a:spcBef>
              <a:spcAft>
                <a:spcPts val="0"/>
              </a:spcAft>
              <a:buSzPts val="1400"/>
              <a:buChar char="●"/>
              <a:defRPr sz="1400"/>
            </a:lvl8pPr>
            <a:lvl9pPr indent="-317500" lvl="8" marL="4114800" algn="l">
              <a:lnSpc>
                <a:spcPct val="90000"/>
              </a:lnSpc>
              <a:spcBef>
                <a:spcPts val="250"/>
              </a:spcBef>
              <a:spcAft>
                <a:spcPts val="250"/>
              </a:spcAft>
              <a:buSzPts val="1400"/>
              <a:buChar char="●"/>
              <a:defRPr sz="1400"/>
            </a:lvl9pPr>
          </a:lstStyle>
          <a:p/>
        </p:txBody>
      </p:sp>
      <p:sp>
        <p:nvSpPr>
          <p:cNvPr id="61" name="Google Shape;61;p24"/>
          <p:cNvSpPr txBox="1"/>
          <p:nvPr>
            <p:ph idx="2" type="body"/>
          </p:nvPr>
        </p:nvSpPr>
        <p:spPr>
          <a:xfrm>
            <a:off x="256032" y="3494176"/>
            <a:ext cx="2834640" cy="232199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200"/>
              </a:spcBef>
              <a:spcAft>
                <a:spcPts val="0"/>
              </a:spcAft>
              <a:buSzPts val="1400"/>
              <a:buNone/>
              <a:defRPr sz="1400">
                <a:solidFill>
                  <a:srgbClr val="FFFFFF"/>
                </a:solidFill>
              </a:defRPr>
            </a:lvl1pPr>
            <a:lvl2pPr indent="-228600" lvl="1" marL="914400" algn="l">
              <a:lnSpc>
                <a:spcPct val="90000"/>
              </a:lnSpc>
              <a:spcBef>
                <a:spcPts val="250"/>
              </a:spcBef>
              <a:spcAft>
                <a:spcPts val="0"/>
              </a:spcAft>
              <a:buSzPts val="1200"/>
              <a:buNone/>
              <a:defRPr sz="1200"/>
            </a:lvl2pPr>
            <a:lvl3pPr indent="-228600" lvl="2" marL="1371600" algn="l">
              <a:lnSpc>
                <a:spcPct val="90000"/>
              </a:lnSpc>
              <a:spcBef>
                <a:spcPts val="250"/>
              </a:spcBef>
              <a:spcAft>
                <a:spcPts val="0"/>
              </a:spcAft>
              <a:buSzPts val="1000"/>
              <a:buNone/>
              <a:defRPr sz="1000"/>
            </a:lvl3pPr>
            <a:lvl4pPr indent="-228600" lvl="3" marL="1828800" algn="l">
              <a:lnSpc>
                <a:spcPct val="90000"/>
              </a:lnSpc>
              <a:spcBef>
                <a:spcPts val="250"/>
              </a:spcBef>
              <a:spcAft>
                <a:spcPts val="0"/>
              </a:spcAft>
              <a:buSzPts val="900"/>
              <a:buNone/>
              <a:defRPr sz="900"/>
            </a:lvl4pPr>
            <a:lvl5pPr indent="-228600" lvl="4" marL="2286000" algn="l">
              <a:lnSpc>
                <a:spcPct val="90000"/>
              </a:lnSpc>
              <a:spcBef>
                <a:spcPts val="250"/>
              </a:spcBef>
              <a:spcAft>
                <a:spcPts val="0"/>
              </a:spcAft>
              <a:buSzPts val="900"/>
              <a:buNone/>
              <a:defRPr sz="900"/>
            </a:lvl5pPr>
            <a:lvl6pPr indent="-228600" lvl="5" marL="2743200" algn="l">
              <a:lnSpc>
                <a:spcPct val="90000"/>
              </a:lnSpc>
              <a:spcBef>
                <a:spcPts val="250"/>
              </a:spcBef>
              <a:spcAft>
                <a:spcPts val="0"/>
              </a:spcAft>
              <a:buSzPts val="900"/>
              <a:buNone/>
              <a:defRPr sz="900"/>
            </a:lvl6pPr>
            <a:lvl7pPr indent="-228600" lvl="6" marL="3200400" algn="l">
              <a:lnSpc>
                <a:spcPct val="90000"/>
              </a:lnSpc>
              <a:spcBef>
                <a:spcPts val="250"/>
              </a:spcBef>
              <a:spcAft>
                <a:spcPts val="0"/>
              </a:spcAft>
              <a:buSzPts val="900"/>
              <a:buNone/>
              <a:defRPr sz="900"/>
            </a:lvl7pPr>
            <a:lvl8pPr indent="-228600" lvl="7" marL="3657600" algn="l">
              <a:lnSpc>
                <a:spcPct val="90000"/>
              </a:lnSpc>
              <a:spcBef>
                <a:spcPts val="250"/>
              </a:spcBef>
              <a:spcAft>
                <a:spcPts val="0"/>
              </a:spcAft>
              <a:buSzPts val="900"/>
              <a:buNone/>
              <a:defRPr sz="900"/>
            </a:lvl8pPr>
            <a:lvl9pPr indent="-228600" lvl="8" marL="4114800" algn="l">
              <a:lnSpc>
                <a:spcPct val="90000"/>
              </a:lnSpc>
              <a:spcBef>
                <a:spcPts val="250"/>
              </a:spcBef>
              <a:spcAft>
                <a:spcPts val="250"/>
              </a:spcAft>
              <a:buSzPts val="900"/>
              <a:buNone/>
              <a:defRPr sz="900"/>
            </a:lvl9pPr>
          </a:lstStyle>
          <a:p/>
        </p:txBody>
      </p:sp>
      <p:sp>
        <p:nvSpPr>
          <p:cNvPr id="62" name="Google Shape;62;p24"/>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4"/>
          <p:cNvSpPr txBox="1"/>
          <p:nvPr>
            <p:ph idx="11" type="ftr"/>
          </p:nvPr>
        </p:nvSpPr>
        <p:spPr>
          <a:xfrm>
            <a:off x="3869268" y="6356350"/>
            <a:ext cx="591151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4"/>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Рисунок с подписью" type="picTx">
  <p:cSld name="PICTURE_WITH_CAPTION_TEXT">
    <p:spTree>
      <p:nvGrpSpPr>
        <p:cNvPr id="65" name="Shape 65"/>
        <p:cNvGrpSpPr/>
        <p:nvPr/>
      </p:nvGrpSpPr>
      <p:grpSpPr>
        <a:xfrm>
          <a:off x="0" y="0"/>
          <a:ext cx="0" cy="0"/>
          <a:chOff x="0" y="0"/>
          <a:chExt cx="0" cy="0"/>
        </a:xfrm>
      </p:grpSpPr>
      <p:sp>
        <p:nvSpPr>
          <p:cNvPr id="66" name="Google Shape;66;p25"/>
          <p:cNvSpPr txBox="1"/>
          <p:nvPr>
            <p:ph type="title"/>
          </p:nvPr>
        </p:nvSpPr>
        <p:spPr>
          <a:xfrm>
            <a:off x="256032" y="1143000"/>
            <a:ext cx="2834640" cy="237744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FFFFFF"/>
              </a:buClr>
              <a:buSzPts val="3200"/>
              <a:buFont typeface="Corbel"/>
              <a:buNone/>
              <a:defRPr b="0"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5"/>
          <p:cNvSpPr/>
          <p:nvPr>
            <p:ph idx="2" type="pic"/>
          </p:nvPr>
        </p:nvSpPr>
        <p:spPr>
          <a:xfrm>
            <a:off x="3570644" y="767419"/>
            <a:ext cx="8115230" cy="5330952"/>
          </a:xfrm>
          <a:prstGeom prst="rect">
            <a:avLst/>
          </a:prstGeom>
          <a:solidFill>
            <a:srgbClr val="BFBFBF"/>
          </a:solidFill>
          <a:ln>
            <a:noFill/>
          </a:ln>
        </p:spPr>
      </p:sp>
      <p:sp>
        <p:nvSpPr>
          <p:cNvPr id="68" name="Google Shape;68;p25"/>
          <p:cNvSpPr txBox="1"/>
          <p:nvPr>
            <p:ph idx="1" type="body"/>
          </p:nvPr>
        </p:nvSpPr>
        <p:spPr>
          <a:xfrm>
            <a:off x="256032" y="3493008"/>
            <a:ext cx="2834640" cy="2322576"/>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200"/>
              </a:spcBef>
              <a:spcAft>
                <a:spcPts val="0"/>
              </a:spcAft>
              <a:buSzPts val="1400"/>
              <a:buNone/>
              <a:defRPr sz="1400">
                <a:solidFill>
                  <a:srgbClr val="FFFFFF"/>
                </a:solidFill>
              </a:defRPr>
            </a:lvl1pPr>
            <a:lvl2pPr indent="-228600" lvl="1" marL="914400" algn="l">
              <a:lnSpc>
                <a:spcPct val="90000"/>
              </a:lnSpc>
              <a:spcBef>
                <a:spcPts val="250"/>
              </a:spcBef>
              <a:spcAft>
                <a:spcPts val="0"/>
              </a:spcAft>
              <a:buSzPts val="1200"/>
              <a:buNone/>
              <a:defRPr sz="1200"/>
            </a:lvl2pPr>
            <a:lvl3pPr indent="-228600" lvl="2" marL="1371600" algn="l">
              <a:lnSpc>
                <a:spcPct val="90000"/>
              </a:lnSpc>
              <a:spcBef>
                <a:spcPts val="250"/>
              </a:spcBef>
              <a:spcAft>
                <a:spcPts val="0"/>
              </a:spcAft>
              <a:buSzPts val="1000"/>
              <a:buNone/>
              <a:defRPr sz="1000"/>
            </a:lvl3pPr>
            <a:lvl4pPr indent="-228600" lvl="3" marL="1828800" algn="l">
              <a:lnSpc>
                <a:spcPct val="90000"/>
              </a:lnSpc>
              <a:spcBef>
                <a:spcPts val="250"/>
              </a:spcBef>
              <a:spcAft>
                <a:spcPts val="0"/>
              </a:spcAft>
              <a:buSzPts val="900"/>
              <a:buNone/>
              <a:defRPr sz="900"/>
            </a:lvl4pPr>
            <a:lvl5pPr indent="-228600" lvl="4" marL="2286000" algn="l">
              <a:lnSpc>
                <a:spcPct val="90000"/>
              </a:lnSpc>
              <a:spcBef>
                <a:spcPts val="250"/>
              </a:spcBef>
              <a:spcAft>
                <a:spcPts val="0"/>
              </a:spcAft>
              <a:buSzPts val="900"/>
              <a:buNone/>
              <a:defRPr sz="900"/>
            </a:lvl5pPr>
            <a:lvl6pPr indent="-228600" lvl="5" marL="2743200" algn="l">
              <a:lnSpc>
                <a:spcPct val="90000"/>
              </a:lnSpc>
              <a:spcBef>
                <a:spcPts val="250"/>
              </a:spcBef>
              <a:spcAft>
                <a:spcPts val="0"/>
              </a:spcAft>
              <a:buSzPts val="900"/>
              <a:buNone/>
              <a:defRPr sz="900"/>
            </a:lvl6pPr>
            <a:lvl7pPr indent="-228600" lvl="6" marL="3200400" algn="l">
              <a:lnSpc>
                <a:spcPct val="90000"/>
              </a:lnSpc>
              <a:spcBef>
                <a:spcPts val="250"/>
              </a:spcBef>
              <a:spcAft>
                <a:spcPts val="0"/>
              </a:spcAft>
              <a:buSzPts val="900"/>
              <a:buNone/>
              <a:defRPr sz="900"/>
            </a:lvl7pPr>
            <a:lvl8pPr indent="-228600" lvl="7" marL="3657600" algn="l">
              <a:lnSpc>
                <a:spcPct val="90000"/>
              </a:lnSpc>
              <a:spcBef>
                <a:spcPts val="250"/>
              </a:spcBef>
              <a:spcAft>
                <a:spcPts val="0"/>
              </a:spcAft>
              <a:buSzPts val="900"/>
              <a:buNone/>
              <a:defRPr sz="900"/>
            </a:lvl8pPr>
            <a:lvl9pPr indent="-228600" lvl="8" marL="4114800" algn="l">
              <a:lnSpc>
                <a:spcPct val="90000"/>
              </a:lnSpc>
              <a:spcBef>
                <a:spcPts val="250"/>
              </a:spcBef>
              <a:spcAft>
                <a:spcPts val="250"/>
              </a:spcAft>
              <a:buSzPts val="900"/>
              <a:buNone/>
              <a:defRPr sz="900"/>
            </a:lvl9pPr>
          </a:lstStyle>
          <a:p/>
        </p:txBody>
      </p:sp>
      <p:sp>
        <p:nvSpPr>
          <p:cNvPr id="69" name="Google Shape;69;p25"/>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5"/>
          <p:cNvSpPr txBox="1"/>
          <p:nvPr>
            <p:ph idx="11" type="ftr"/>
          </p:nvPr>
        </p:nvSpPr>
        <p:spPr>
          <a:xfrm>
            <a:off x="3499101" y="6356350"/>
            <a:ext cx="591151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5"/>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6"/>
          <p:cNvSpPr/>
          <p:nvPr/>
        </p:nvSpPr>
        <p:spPr>
          <a:xfrm>
            <a:off x="1" y="758952"/>
            <a:ext cx="3443590" cy="5330952"/>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 name="Google Shape;7;p16"/>
          <p:cNvSpPr txBox="1"/>
          <p:nvPr>
            <p:ph type="title"/>
          </p:nvPr>
        </p:nvSpPr>
        <p:spPr>
          <a:xfrm>
            <a:off x="252919" y="1123837"/>
            <a:ext cx="2947482" cy="460118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rgbClr val="FFFFFF"/>
              </a:buClr>
              <a:buSzPts val="3600"/>
              <a:buFont typeface="Corbel"/>
              <a:buNone/>
              <a:defRPr b="0" i="0" sz="3600" u="none" cap="none" strike="noStrike">
                <a:solidFill>
                  <a:srgbClr val="FFFFFF"/>
                </a:solidFill>
                <a:latin typeface="Corbel"/>
                <a:ea typeface="Corbel"/>
                <a:cs typeface="Corbel"/>
                <a:sym typeface="Corbe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 name="Google Shape;8;p16"/>
          <p:cNvSpPr/>
          <p:nvPr/>
        </p:nvSpPr>
        <p:spPr>
          <a:xfrm>
            <a:off x="11815864" y="758952"/>
            <a:ext cx="384048" cy="5330952"/>
          </a:xfrm>
          <a:prstGeom prst="rect">
            <a:avLst/>
          </a:prstGeom>
          <a:solidFill>
            <a:srgbClr val="C8C8C8">
              <a:alpha val="49803"/>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 name="Google Shape;9;p16"/>
          <p:cNvSpPr txBox="1"/>
          <p:nvPr>
            <p:ph idx="1" type="body"/>
          </p:nvPr>
        </p:nvSpPr>
        <p:spPr>
          <a:xfrm>
            <a:off x="3869268" y="864108"/>
            <a:ext cx="7315200" cy="5120640"/>
          </a:xfrm>
          <a:prstGeom prst="rect">
            <a:avLst/>
          </a:prstGeom>
          <a:noFill/>
          <a:ln>
            <a:noFill/>
          </a:ln>
        </p:spPr>
        <p:txBody>
          <a:bodyPr anchorCtr="0" anchor="ctr" bIns="45700" lIns="91425" spcFirstLastPara="1" rIns="91425" wrap="square" tIns="45700">
            <a:normAutofit/>
          </a:bodyPr>
          <a:lstStyle>
            <a:lvl1pPr indent="-355600" lvl="0" marL="457200" marR="0" rtl="0" algn="l">
              <a:lnSpc>
                <a:spcPct val="90000"/>
              </a:lnSpc>
              <a:spcBef>
                <a:spcPts val="1200"/>
              </a:spcBef>
              <a:spcAft>
                <a:spcPts val="0"/>
              </a:spcAft>
              <a:buClr>
                <a:schemeClr val="accent1"/>
              </a:buClr>
              <a:buSzPts val="2000"/>
              <a:buFont typeface="Noto Sans Symbols"/>
              <a:buChar char="●"/>
              <a:defRPr b="0" i="0" sz="2000" u="none" cap="none" strike="noStrike">
                <a:solidFill>
                  <a:srgbClr val="595959"/>
                </a:solidFill>
                <a:latin typeface="Corbel"/>
                <a:ea typeface="Corbel"/>
                <a:cs typeface="Corbel"/>
                <a:sym typeface="Corbel"/>
              </a:defRPr>
            </a:lvl1pPr>
            <a:lvl2pPr indent="-342900" lvl="1" marL="914400" marR="0" rtl="0" algn="l">
              <a:lnSpc>
                <a:spcPct val="90000"/>
              </a:lnSpc>
              <a:spcBef>
                <a:spcPts val="250"/>
              </a:spcBef>
              <a:spcAft>
                <a:spcPts val="0"/>
              </a:spcAft>
              <a:buClr>
                <a:schemeClr val="accent1"/>
              </a:buClr>
              <a:buSzPts val="1800"/>
              <a:buFont typeface="Noto Sans Symbols"/>
              <a:buChar char="●"/>
              <a:defRPr b="0" i="0" sz="1800" u="none" cap="none" strike="noStrike">
                <a:solidFill>
                  <a:srgbClr val="595959"/>
                </a:solidFill>
                <a:latin typeface="Corbel"/>
                <a:ea typeface="Corbel"/>
                <a:cs typeface="Corbel"/>
                <a:sym typeface="Corbel"/>
              </a:defRPr>
            </a:lvl2pPr>
            <a:lvl3pPr indent="-330200" lvl="2" marL="1371600" marR="0" rtl="0" algn="l">
              <a:lnSpc>
                <a:spcPct val="90000"/>
              </a:lnSpc>
              <a:spcBef>
                <a:spcPts val="250"/>
              </a:spcBef>
              <a:spcAft>
                <a:spcPts val="0"/>
              </a:spcAft>
              <a:buClr>
                <a:schemeClr val="accent1"/>
              </a:buClr>
              <a:buSzPts val="1600"/>
              <a:buFont typeface="Noto Sans Symbols"/>
              <a:buChar char="●"/>
              <a:defRPr b="0" i="0" sz="1600" u="none" cap="none" strike="noStrike">
                <a:solidFill>
                  <a:srgbClr val="595959"/>
                </a:solidFill>
                <a:latin typeface="Corbel"/>
                <a:ea typeface="Corbel"/>
                <a:cs typeface="Corbel"/>
                <a:sym typeface="Corbel"/>
              </a:defRPr>
            </a:lvl3pPr>
            <a:lvl4pPr indent="-317500" lvl="3" marL="1828800" marR="0" rtl="0" algn="l">
              <a:lnSpc>
                <a:spcPct val="90000"/>
              </a:lnSpc>
              <a:spcBef>
                <a:spcPts val="250"/>
              </a:spcBef>
              <a:spcAft>
                <a:spcPts val="0"/>
              </a:spcAft>
              <a:buClr>
                <a:schemeClr val="accent1"/>
              </a:buClr>
              <a:buSzPts val="1400"/>
              <a:buFont typeface="Noto Sans Symbols"/>
              <a:buChar char="●"/>
              <a:defRPr b="0" i="0" sz="1400" u="none" cap="none" strike="noStrike">
                <a:solidFill>
                  <a:srgbClr val="595959"/>
                </a:solidFill>
                <a:latin typeface="Corbel"/>
                <a:ea typeface="Corbel"/>
                <a:cs typeface="Corbel"/>
                <a:sym typeface="Corbel"/>
              </a:defRPr>
            </a:lvl4pPr>
            <a:lvl5pPr indent="-317500" lvl="4" marL="2286000" marR="0" rtl="0" algn="l">
              <a:lnSpc>
                <a:spcPct val="90000"/>
              </a:lnSpc>
              <a:spcBef>
                <a:spcPts val="250"/>
              </a:spcBef>
              <a:spcAft>
                <a:spcPts val="0"/>
              </a:spcAft>
              <a:buClr>
                <a:schemeClr val="accent1"/>
              </a:buClr>
              <a:buSzPts val="1400"/>
              <a:buFont typeface="Noto Sans Symbols"/>
              <a:buChar char="●"/>
              <a:defRPr b="0" i="0" sz="1400" u="none" cap="none" strike="noStrike">
                <a:solidFill>
                  <a:srgbClr val="595959"/>
                </a:solidFill>
                <a:latin typeface="Corbel"/>
                <a:ea typeface="Corbel"/>
                <a:cs typeface="Corbel"/>
                <a:sym typeface="Corbel"/>
              </a:defRPr>
            </a:lvl5pPr>
            <a:lvl6pPr indent="-317500" lvl="5" marL="2743200" marR="0" rtl="0" algn="l">
              <a:lnSpc>
                <a:spcPct val="90000"/>
              </a:lnSpc>
              <a:spcBef>
                <a:spcPts val="250"/>
              </a:spcBef>
              <a:spcAft>
                <a:spcPts val="0"/>
              </a:spcAft>
              <a:buClr>
                <a:schemeClr val="accent1"/>
              </a:buClr>
              <a:buSzPts val="1400"/>
              <a:buFont typeface="Noto Sans Symbols"/>
              <a:buChar char="●"/>
              <a:defRPr b="0" i="0" sz="1400" u="none" cap="none" strike="noStrike">
                <a:solidFill>
                  <a:srgbClr val="595959"/>
                </a:solidFill>
                <a:latin typeface="Corbel"/>
                <a:ea typeface="Corbel"/>
                <a:cs typeface="Corbel"/>
                <a:sym typeface="Corbel"/>
              </a:defRPr>
            </a:lvl6pPr>
            <a:lvl7pPr indent="-317500" lvl="6" marL="3200400" marR="0" rtl="0" algn="l">
              <a:lnSpc>
                <a:spcPct val="90000"/>
              </a:lnSpc>
              <a:spcBef>
                <a:spcPts val="250"/>
              </a:spcBef>
              <a:spcAft>
                <a:spcPts val="0"/>
              </a:spcAft>
              <a:buClr>
                <a:schemeClr val="accent1"/>
              </a:buClr>
              <a:buSzPts val="1400"/>
              <a:buFont typeface="Noto Sans Symbols"/>
              <a:buChar char="●"/>
              <a:defRPr b="0" i="0" sz="1400" u="none" cap="none" strike="noStrike">
                <a:solidFill>
                  <a:srgbClr val="595959"/>
                </a:solidFill>
                <a:latin typeface="Corbel"/>
                <a:ea typeface="Corbel"/>
                <a:cs typeface="Corbel"/>
                <a:sym typeface="Corbel"/>
              </a:defRPr>
            </a:lvl7pPr>
            <a:lvl8pPr indent="-317500" lvl="7" marL="3657600" marR="0" rtl="0" algn="l">
              <a:lnSpc>
                <a:spcPct val="90000"/>
              </a:lnSpc>
              <a:spcBef>
                <a:spcPts val="250"/>
              </a:spcBef>
              <a:spcAft>
                <a:spcPts val="0"/>
              </a:spcAft>
              <a:buClr>
                <a:schemeClr val="accent1"/>
              </a:buClr>
              <a:buSzPts val="1400"/>
              <a:buFont typeface="Noto Sans Symbols"/>
              <a:buChar char="●"/>
              <a:defRPr b="0" i="0" sz="1400" u="none" cap="none" strike="noStrike">
                <a:solidFill>
                  <a:srgbClr val="595959"/>
                </a:solidFill>
                <a:latin typeface="Corbel"/>
                <a:ea typeface="Corbel"/>
                <a:cs typeface="Corbel"/>
                <a:sym typeface="Corbel"/>
              </a:defRPr>
            </a:lvl8pPr>
            <a:lvl9pPr indent="-317500" lvl="8" marL="4114800" marR="0" rtl="0" algn="l">
              <a:lnSpc>
                <a:spcPct val="90000"/>
              </a:lnSpc>
              <a:spcBef>
                <a:spcPts val="250"/>
              </a:spcBef>
              <a:spcAft>
                <a:spcPts val="250"/>
              </a:spcAft>
              <a:buClr>
                <a:schemeClr val="accent1"/>
              </a:buClr>
              <a:buSzPts val="1400"/>
              <a:buFont typeface="Noto Sans Symbols"/>
              <a:buChar char="●"/>
              <a:defRPr b="0" i="0" sz="1400" u="none" cap="none" strike="noStrike">
                <a:solidFill>
                  <a:srgbClr val="595959"/>
                </a:solidFill>
                <a:latin typeface="Corbel"/>
                <a:ea typeface="Corbel"/>
                <a:cs typeface="Corbel"/>
                <a:sym typeface="Corbel"/>
              </a:defRPr>
            </a:lvl9pPr>
          </a:lstStyle>
          <a:p/>
        </p:txBody>
      </p:sp>
      <p:sp>
        <p:nvSpPr>
          <p:cNvPr id="10" name="Google Shape;10;p16"/>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100" u="none" cap="none" strike="noStrike">
                <a:solidFill>
                  <a:srgbClr val="7F7F7F"/>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9pPr>
          </a:lstStyle>
          <a:p/>
        </p:txBody>
      </p:sp>
      <p:sp>
        <p:nvSpPr>
          <p:cNvPr id="11" name="Google Shape;11;p16"/>
          <p:cNvSpPr txBox="1"/>
          <p:nvPr>
            <p:ph idx="11" type="ftr"/>
          </p:nvPr>
        </p:nvSpPr>
        <p:spPr>
          <a:xfrm>
            <a:off x="3869268" y="6356350"/>
            <a:ext cx="5911517"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100" u="none" cap="none" strike="noStrike">
                <a:solidFill>
                  <a:srgbClr val="7F7F7F"/>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9pPr>
          </a:lstStyle>
          <a:p/>
        </p:txBody>
      </p:sp>
      <p:sp>
        <p:nvSpPr>
          <p:cNvPr id="12" name="Google Shape;12;p16"/>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1" i="0" sz="1200" u="none" cap="none" strike="noStrike">
                <a:solidFill>
                  <a:schemeClr val="accent1"/>
                </a:solidFill>
                <a:latin typeface="Corbel"/>
                <a:ea typeface="Corbel"/>
                <a:cs typeface="Corbel"/>
                <a:sym typeface="Corbel"/>
              </a:defRPr>
            </a:lvl1pPr>
            <a:lvl2pPr indent="0" lvl="1" marL="0" marR="0" rtl="0" algn="r">
              <a:spcBef>
                <a:spcPts val="0"/>
              </a:spcBef>
              <a:buNone/>
              <a:defRPr b="1" i="0" sz="1200" u="none" cap="none" strike="noStrike">
                <a:solidFill>
                  <a:schemeClr val="accent1"/>
                </a:solidFill>
                <a:latin typeface="Corbel"/>
                <a:ea typeface="Corbel"/>
                <a:cs typeface="Corbel"/>
                <a:sym typeface="Corbel"/>
              </a:defRPr>
            </a:lvl2pPr>
            <a:lvl3pPr indent="0" lvl="2" marL="0" marR="0" rtl="0" algn="r">
              <a:spcBef>
                <a:spcPts val="0"/>
              </a:spcBef>
              <a:buNone/>
              <a:defRPr b="1" i="0" sz="1200" u="none" cap="none" strike="noStrike">
                <a:solidFill>
                  <a:schemeClr val="accent1"/>
                </a:solidFill>
                <a:latin typeface="Corbel"/>
                <a:ea typeface="Corbel"/>
                <a:cs typeface="Corbel"/>
                <a:sym typeface="Corbel"/>
              </a:defRPr>
            </a:lvl3pPr>
            <a:lvl4pPr indent="0" lvl="3" marL="0" marR="0" rtl="0" algn="r">
              <a:spcBef>
                <a:spcPts val="0"/>
              </a:spcBef>
              <a:buNone/>
              <a:defRPr b="1" i="0" sz="1200" u="none" cap="none" strike="noStrike">
                <a:solidFill>
                  <a:schemeClr val="accent1"/>
                </a:solidFill>
                <a:latin typeface="Corbel"/>
                <a:ea typeface="Corbel"/>
                <a:cs typeface="Corbel"/>
                <a:sym typeface="Corbel"/>
              </a:defRPr>
            </a:lvl4pPr>
            <a:lvl5pPr indent="0" lvl="4" marL="0" marR="0" rtl="0" algn="r">
              <a:spcBef>
                <a:spcPts val="0"/>
              </a:spcBef>
              <a:buNone/>
              <a:defRPr b="1" i="0" sz="1200" u="none" cap="none" strike="noStrike">
                <a:solidFill>
                  <a:schemeClr val="accent1"/>
                </a:solidFill>
                <a:latin typeface="Corbel"/>
                <a:ea typeface="Corbel"/>
                <a:cs typeface="Corbel"/>
                <a:sym typeface="Corbel"/>
              </a:defRPr>
            </a:lvl5pPr>
            <a:lvl6pPr indent="0" lvl="5" marL="0" marR="0" rtl="0" algn="r">
              <a:spcBef>
                <a:spcPts val="0"/>
              </a:spcBef>
              <a:buNone/>
              <a:defRPr b="1" i="0" sz="1200" u="none" cap="none" strike="noStrike">
                <a:solidFill>
                  <a:schemeClr val="accent1"/>
                </a:solidFill>
                <a:latin typeface="Corbel"/>
                <a:ea typeface="Corbel"/>
                <a:cs typeface="Corbel"/>
                <a:sym typeface="Corbel"/>
              </a:defRPr>
            </a:lvl6pPr>
            <a:lvl7pPr indent="0" lvl="6" marL="0" marR="0" rtl="0" algn="r">
              <a:spcBef>
                <a:spcPts val="0"/>
              </a:spcBef>
              <a:buNone/>
              <a:defRPr b="1" i="0" sz="1200" u="none" cap="none" strike="noStrike">
                <a:solidFill>
                  <a:schemeClr val="accent1"/>
                </a:solidFill>
                <a:latin typeface="Corbel"/>
                <a:ea typeface="Corbel"/>
                <a:cs typeface="Corbel"/>
                <a:sym typeface="Corbel"/>
              </a:defRPr>
            </a:lvl7pPr>
            <a:lvl8pPr indent="0" lvl="7" marL="0" marR="0" rtl="0" algn="r">
              <a:spcBef>
                <a:spcPts val="0"/>
              </a:spcBef>
              <a:buNone/>
              <a:defRPr b="1" i="0" sz="1200" u="none" cap="none" strike="noStrike">
                <a:solidFill>
                  <a:schemeClr val="accent1"/>
                </a:solidFill>
                <a:latin typeface="Corbel"/>
                <a:ea typeface="Corbel"/>
                <a:cs typeface="Corbel"/>
                <a:sym typeface="Corbel"/>
              </a:defRPr>
            </a:lvl8pPr>
            <a:lvl9pPr indent="0" lvl="8" marL="0" marR="0" rtl="0" algn="r">
              <a:spcBef>
                <a:spcPts val="0"/>
              </a:spcBef>
              <a:buNone/>
              <a:defRPr b="1" i="0" sz="1200" u="none" cap="none" strike="noStrike">
                <a:solidFill>
                  <a:schemeClr val="accent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uk-UA"/>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6.png"/><Relationship Id="rId4" Type="http://schemas.openxmlformats.org/officeDocument/2006/relationships/image" Target="../media/image3.png"/><Relationship Id="rId5"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3.png"/><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3.png"/><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3.png"/><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7.png"/><Relationship Id="rId4" Type="http://schemas.openxmlformats.org/officeDocument/2006/relationships/image" Target="../media/image8.png"/><Relationship Id="rId5" Type="http://schemas.openxmlformats.org/officeDocument/2006/relationships/image" Target="../media/image11.png"/><Relationship Id="rId6" Type="http://schemas.openxmlformats.org/officeDocument/2006/relationships/image" Target="../media/image9.png"/><Relationship Id="rId7" Type="http://schemas.openxmlformats.org/officeDocument/2006/relationships/image" Target="../media/image3.png"/><Relationship Id="rId8"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3.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3.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3.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4.png"/><Relationship Id="rId4" Type="http://schemas.openxmlformats.org/officeDocument/2006/relationships/image" Target="../media/image3.png"/><Relationship Id="rId5"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3.pn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3.pn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0.png"/><Relationship Id="rId4" Type="http://schemas.openxmlformats.org/officeDocument/2006/relationships/image" Target="../media/image3.png"/><Relationship Id="rId5"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3.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ph type="ctrTitle"/>
          </p:nvPr>
        </p:nvSpPr>
        <p:spPr>
          <a:xfrm>
            <a:off x="1069848" y="1298448"/>
            <a:ext cx="7315200" cy="1599735"/>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rgbClr val="FFFFFF"/>
              </a:buClr>
              <a:buSzPts val="3200"/>
              <a:buFont typeface="Corbel"/>
              <a:buNone/>
            </a:pPr>
            <a:r>
              <a:rPr b="1" lang="uk-UA" sz="3200"/>
              <a:t>«Маркетингова комунікаційна політика використання чат ботів ТОВ «Ізатекс-Агро» з врахуванням сегментації споживачів»</a:t>
            </a:r>
            <a:endParaRPr sz="3200"/>
          </a:p>
        </p:txBody>
      </p:sp>
      <p:sp>
        <p:nvSpPr>
          <p:cNvPr id="89" name="Google Shape;89;p1"/>
          <p:cNvSpPr txBox="1"/>
          <p:nvPr>
            <p:ph idx="1" type="subTitle"/>
          </p:nvPr>
        </p:nvSpPr>
        <p:spPr>
          <a:xfrm>
            <a:off x="1100015" y="4670246"/>
            <a:ext cx="7315200" cy="91440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2200"/>
              <a:buNone/>
            </a:pPr>
            <a:r>
              <a:rPr b="1" lang="uk-UA"/>
              <a:t>Здобувачка - Абросимова Діана Сергіївна </a:t>
            </a:r>
            <a:endParaRPr/>
          </a:p>
          <a:p>
            <a:pPr indent="0" lvl="0" marL="0" rtl="0" algn="l">
              <a:lnSpc>
                <a:spcPct val="90000"/>
              </a:lnSpc>
              <a:spcBef>
                <a:spcPts val="1200"/>
              </a:spcBef>
              <a:spcAft>
                <a:spcPts val="0"/>
              </a:spcAft>
              <a:buSzPts val="2200"/>
              <a:buNone/>
            </a:pPr>
            <a:r>
              <a:rPr b="1" lang="uk-UA"/>
              <a:t>Науковий керівник – д.е.н., доцент Коноваленко А.С.</a:t>
            </a:r>
            <a:endParaRPr/>
          </a:p>
          <a:p>
            <a:pPr indent="0" lvl="0" marL="0" rtl="0" algn="l">
              <a:lnSpc>
                <a:spcPct val="90000"/>
              </a:lnSpc>
              <a:spcBef>
                <a:spcPts val="1200"/>
              </a:spcBef>
              <a:spcAft>
                <a:spcPts val="0"/>
              </a:spcAft>
              <a:buSzPts val="2200"/>
              <a:buNone/>
            </a:pPr>
            <a:r>
              <a:t/>
            </a:r>
            <a:endParaRPr/>
          </a:p>
        </p:txBody>
      </p:sp>
      <p:sp>
        <p:nvSpPr>
          <p:cNvPr id="90" name="Google Shape;90;p1"/>
          <p:cNvSpPr txBox="1"/>
          <p:nvPr/>
        </p:nvSpPr>
        <p:spPr>
          <a:xfrm>
            <a:off x="228598" y="6150114"/>
            <a:ext cx="9300411" cy="70788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uk-UA" sz="1000" u="none" cap="none" strike="noStrike">
                <a:solidFill>
                  <a:srgbClr val="000000"/>
                </a:solidFill>
                <a:latin typeface="Times New Roman"/>
                <a:ea typeface="Times New Roman"/>
                <a:cs typeface="Times New Roman"/>
                <a:sym typeface="Times New Roman"/>
              </a:rPr>
              <a:t>The Master Thesis is developed in the framework of ERASMUS+ CBHE project “Digitalization of economic as an element of sustainable development of Ukraine and  Tajikistan”  / DigEco 618270-EPP-1-2020-1-LT-EPPKA2-CBHE-JP</a:t>
            </a:r>
            <a:br>
              <a:rPr b="0" i="0" lang="uk-UA" sz="1000" u="none" cap="none" strike="noStrike">
                <a:solidFill>
                  <a:srgbClr val="000000"/>
                </a:solidFill>
                <a:latin typeface="Times New Roman"/>
                <a:ea typeface="Times New Roman"/>
                <a:cs typeface="Times New Roman"/>
                <a:sym typeface="Times New Roman"/>
              </a:rPr>
            </a:br>
            <a:r>
              <a:rPr b="0" i="0" lang="uk-UA" sz="1000" u="none" cap="none" strike="noStrike">
                <a:solidFill>
                  <a:srgbClr val="000000"/>
                </a:solidFill>
                <a:latin typeface="Times New Roman"/>
                <a:ea typeface="Times New Roman"/>
                <a:cs typeface="Times New Roman"/>
                <a:sym typeface="Times New Roman"/>
              </a:rPr>
              <a:t>This project has been funded with support from the European Commission. This document reflects the views only of the author, and the Commission cannot be held responsible for any use which may be made of the information contained there in.</a:t>
            </a:r>
            <a:endParaRPr b="0" i="0" sz="1000" u="none" cap="none" strike="noStrike">
              <a:solidFill>
                <a:schemeClr val="dk1"/>
              </a:solidFill>
              <a:latin typeface="Corbel"/>
              <a:ea typeface="Corbel"/>
              <a:cs typeface="Corbel"/>
              <a:sym typeface="Corbel"/>
            </a:endParaRPr>
          </a:p>
        </p:txBody>
      </p:sp>
      <p:pic>
        <p:nvPicPr>
          <p:cNvPr id="91" name="Google Shape;91;p1"/>
          <p:cNvPicPr preferRelativeResize="0"/>
          <p:nvPr/>
        </p:nvPicPr>
        <p:blipFill rotWithShape="1">
          <a:blip r:embed="rId3">
            <a:alphaModFix/>
          </a:blip>
          <a:srcRect b="0" l="0" r="0" t="0"/>
          <a:stretch/>
        </p:blipFill>
        <p:spPr>
          <a:xfrm>
            <a:off x="8141770" y="82498"/>
            <a:ext cx="1627873" cy="650482"/>
          </a:xfrm>
          <a:prstGeom prst="rect">
            <a:avLst/>
          </a:prstGeom>
          <a:noFill/>
          <a:ln>
            <a:noFill/>
          </a:ln>
        </p:spPr>
      </p:pic>
      <p:pic>
        <p:nvPicPr>
          <p:cNvPr id="92" name="Google Shape;92;p1"/>
          <p:cNvPicPr preferRelativeResize="0"/>
          <p:nvPr/>
        </p:nvPicPr>
        <p:blipFill rotWithShape="1">
          <a:blip r:embed="rId4">
            <a:alphaModFix/>
          </a:blip>
          <a:srcRect b="0" l="0" r="0" t="0"/>
          <a:stretch/>
        </p:blipFill>
        <p:spPr>
          <a:xfrm>
            <a:off x="10048774" y="145504"/>
            <a:ext cx="1814663" cy="524469"/>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pic>
        <p:nvPicPr>
          <p:cNvPr id="202" name="Google Shape;202;p10"/>
          <p:cNvPicPr preferRelativeResize="0"/>
          <p:nvPr/>
        </p:nvPicPr>
        <p:blipFill rotWithShape="1">
          <a:blip r:embed="rId3">
            <a:alphaModFix/>
          </a:blip>
          <a:srcRect b="0" l="0" r="0" t="0"/>
          <a:stretch/>
        </p:blipFill>
        <p:spPr>
          <a:xfrm>
            <a:off x="4625009" y="0"/>
            <a:ext cx="6307671" cy="6876147"/>
          </a:xfrm>
          <a:prstGeom prst="rect">
            <a:avLst/>
          </a:prstGeom>
          <a:noFill/>
          <a:ln>
            <a:noFill/>
          </a:ln>
        </p:spPr>
      </p:pic>
      <p:sp>
        <p:nvSpPr>
          <p:cNvPr id="203" name="Google Shape;203;p10"/>
          <p:cNvSpPr/>
          <p:nvPr/>
        </p:nvSpPr>
        <p:spPr>
          <a:xfrm>
            <a:off x="1285463" y="6218103"/>
            <a:ext cx="4810537" cy="1077218"/>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0" i="1" lang="uk-UA" sz="1400" u="none" cap="none" strike="noStrike">
                <a:solidFill>
                  <a:schemeClr val="dk1"/>
                </a:solidFill>
                <a:latin typeface="Times New Roman"/>
                <a:ea typeface="Times New Roman"/>
                <a:cs typeface="Times New Roman"/>
                <a:sym typeface="Times New Roman"/>
              </a:rPr>
              <a:t>Рис. 4.</a:t>
            </a:r>
            <a:r>
              <a:rPr b="0" i="0" lang="uk-UA" sz="1400" u="none" cap="none" strike="noStrike">
                <a:solidFill>
                  <a:schemeClr val="dk1"/>
                </a:solidFill>
                <a:latin typeface="Times New Roman"/>
                <a:ea typeface="Times New Roman"/>
                <a:cs typeface="Times New Roman"/>
                <a:sym typeface="Times New Roman"/>
              </a:rPr>
              <a:t> </a:t>
            </a:r>
            <a:r>
              <a:rPr b="1" i="0" lang="uk-UA" sz="1400" u="none" cap="none" strike="noStrike">
                <a:solidFill>
                  <a:schemeClr val="dk1"/>
                </a:solidFill>
                <a:latin typeface="Times New Roman"/>
                <a:ea typeface="Times New Roman"/>
                <a:cs typeface="Times New Roman"/>
                <a:sym typeface="Times New Roman"/>
              </a:rPr>
              <a:t>Чинники, що впливають на вибір споживачами продукції овочівництва</a:t>
            </a:r>
            <a:r>
              <a:rPr b="0" i="0" lang="uk-UA" sz="1400" u="none" cap="none" strike="noStrike">
                <a:solidFill>
                  <a:schemeClr val="dk1"/>
                </a:solidFill>
                <a:latin typeface="Times New Roman"/>
                <a:ea typeface="Times New Roman"/>
                <a:cs typeface="Times New Roman"/>
                <a:sym typeface="Times New Roman"/>
              </a:rPr>
              <a:t> </a:t>
            </a:r>
            <a:endParaRPr b="0" i="0" sz="1100" u="none" cap="none" strike="noStrike">
              <a:solidFill>
                <a:schemeClr val="dk1"/>
              </a:solidFill>
              <a:latin typeface="Calibri"/>
              <a:ea typeface="Calibri"/>
              <a:cs typeface="Calibri"/>
              <a:sym typeface="Calibri"/>
            </a:endParaRPr>
          </a:p>
          <a:p>
            <a:pPr indent="0" lvl="0" marL="0" marR="0" rtl="0" algn="r">
              <a:spcBef>
                <a:spcPts val="0"/>
              </a:spcBef>
              <a:spcAft>
                <a:spcPts val="0"/>
              </a:spcAft>
              <a:buNone/>
            </a:pPr>
            <a:br>
              <a:rPr b="0" i="1" lang="uk-UA" sz="1800" u="none" cap="none" strike="noStrike">
                <a:solidFill>
                  <a:schemeClr val="dk1"/>
                </a:solidFill>
                <a:latin typeface="Times New Roman"/>
                <a:ea typeface="Times New Roman"/>
                <a:cs typeface="Times New Roman"/>
                <a:sym typeface="Times New Roman"/>
              </a:rPr>
            </a:br>
            <a:endParaRPr b="0" i="0" sz="1800" u="none" cap="none" strike="noStrike">
              <a:solidFill>
                <a:schemeClr val="dk1"/>
              </a:solidFill>
              <a:latin typeface="Corbel"/>
              <a:ea typeface="Corbel"/>
              <a:cs typeface="Corbel"/>
              <a:sym typeface="Corbel"/>
            </a:endParaRPr>
          </a:p>
        </p:txBody>
      </p:sp>
      <p:pic>
        <p:nvPicPr>
          <p:cNvPr id="204" name="Google Shape;204;p10"/>
          <p:cNvPicPr preferRelativeResize="0"/>
          <p:nvPr/>
        </p:nvPicPr>
        <p:blipFill rotWithShape="1">
          <a:blip r:embed="rId4">
            <a:alphaModFix/>
          </a:blip>
          <a:srcRect b="0" l="0" r="0" t="0"/>
          <a:stretch/>
        </p:blipFill>
        <p:spPr>
          <a:xfrm>
            <a:off x="220178" y="140250"/>
            <a:ext cx="1627873" cy="650482"/>
          </a:xfrm>
          <a:prstGeom prst="rect">
            <a:avLst/>
          </a:prstGeom>
          <a:noFill/>
          <a:ln>
            <a:noFill/>
          </a:ln>
        </p:spPr>
      </p:pic>
      <p:pic>
        <p:nvPicPr>
          <p:cNvPr id="205" name="Google Shape;205;p10"/>
          <p:cNvPicPr preferRelativeResize="0"/>
          <p:nvPr/>
        </p:nvPicPr>
        <p:blipFill rotWithShape="1">
          <a:blip r:embed="rId5">
            <a:alphaModFix/>
          </a:blip>
          <a:srcRect b="0" l="0" r="0" t="0"/>
          <a:stretch/>
        </p:blipFill>
        <p:spPr>
          <a:xfrm>
            <a:off x="2157007" y="284628"/>
            <a:ext cx="1814663" cy="524469"/>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11"/>
          <p:cNvSpPr/>
          <p:nvPr/>
        </p:nvSpPr>
        <p:spPr>
          <a:xfrm>
            <a:off x="569843" y="257723"/>
            <a:ext cx="11351873" cy="584775"/>
          </a:xfrm>
          <a:prstGeom prst="rect">
            <a:avLst/>
          </a:prstGeom>
          <a:noFill/>
          <a:ln>
            <a:noFill/>
          </a:ln>
        </p:spPr>
        <p:txBody>
          <a:bodyPr anchorCtr="0" anchor="t" bIns="45700" lIns="91425" spcFirstLastPara="1" rIns="91425" wrap="square" tIns="45700">
            <a:spAutoFit/>
          </a:bodyPr>
          <a:lstStyle/>
          <a:p>
            <a:pPr indent="450215" lvl="0" marL="64135" marR="158750" rtl="0" algn="r">
              <a:spcBef>
                <a:spcPts val="0"/>
              </a:spcBef>
              <a:spcAft>
                <a:spcPts val="0"/>
              </a:spcAft>
              <a:buNone/>
            </a:pPr>
            <a:r>
              <a:rPr b="0" i="1" lang="uk-UA" sz="1600" u="none" cap="none" strike="noStrike">
                <a:solidFill>
                  <a:srgbClr val="000000"/>
                </a:solidFill>
                <a:latin typeface="Times New Roman"/>
                <a:ea typeface="Times New Roman"/>
                <a:cs typeface="Times New Roman"/>
                <a:sym typeface="Times New Roman"/>
              </a:rPr>
              <a:t>Таблиця 8</a:t>
            </a:r>
            <a:endParaRPr b="0" i="0" sz="1200" u="none" cap="none" strike="noStrike">
              <a:solidFill>
                <a:schemeClr val="dk1"/>
              </a:solidFill>
              <a:latin typeface="Calibri"/>
              <a:ea typeface="Calibri"/>
              <a:cs typeface="Calibri"/>
              <a:sym typeface="Calibri"/>
            </a:endParaRPr>
          </a:p>
          <a:p>
            <a:pPr indent="0" lvl="0" marL="0" marR="0" rtl="0" algn="ctr">
              <a:spcBef>
                <a:spcPts val="0"/>
              </a:spcBef>
              <a:spcAft>
                <a:spcPts val="0"/>
              </a:spcAft>
              <a:buNone/>
            </a:pPr>
            <a:r>
              <a:rPr b="1" i="0" lang="uk-UA" sz="1600" u="none" cap="none" strike="noStrike">
                <a:solidFill>
                  <a:srgbClr val="000000"/>
                </a:solidFill>
                <a:latin typeface="Times New Roman"/>
                <a:ea typeface="Times New Roman"/>
                <a:cs typeface="Times New Roman"/>
                <a:sym typeface="Times New Roman"/>
              </a:rPr>
              <a:t>Сегменти ринку продукції овочівництва</a:t>
            </a:r>
            <a:endParaRPr b="0" i="0" sz="1200" u="none" cap="none" strike="noStrike">
              <a:solidFill>
                <a:schemeClr val="dk1"/>
              </a:solidFill>
              <a:latin typeface="Calibri"/>
              <a:ea typeface="Calibri"/>
              <a:cs typeface="Calibri"/>
              <a:sym typeface="Calibri"/>
            </a:endParaRPr>
          </a:p>
        </p:txBody>
      </p:sp>
      <p:graphicFrame>
        <p:nvGraphicFramePr>
          <p:cNvPr id="211" name="Google Shape;211;p11"/>
          <p:cNvGraphicFramePr/>
          <p:nvPr/>
        </p:nvGraphicFramePr>
        <p:xfrm>
          <a:off x="569843" y="940905"/>
          <a:ext cx="3000000" cy="3000000"/>
        </p:xfrm>
        <a:graphic>
          <a:graphicData uri="http://schemas.openxmlformats.org/drawingml/2006/table">
            <a:tbl>
              <a:tblPr bandRow="1" firstCol="1" firstRow="1">
                <a:noFill/>
                <a:tableStyleId>{580A2594-EA30-40A2-BC29-DE61B243C5A3}</a:tableStyleId>
              </a:tblPr>
              <a:tblGrid>
                <a:gridCol w="927650"/>
                <a:gridCol w="1219200"/>
                <a:gridCol w="1219200"/>
                <a:gridCol w="5793075"/>
                <a:gridCol w="874200"/>
                <a:gridCol w="1071975"/>
              </a:tblGrid>
              <a:tr h="543350">
                <a:tc>
                  <a:txBody>
                    <a:bodyPr/>
                    <a:lstStyle/>
                    <a:p>
                      <a:pPr indent="0" lvl="0" marL="0" marR="0" rtl="0" algn="ctr">
                        <a:lnSpc>
                          <a:spcPct val="100000"/>
                        </a:lnSpc>
                        <a:spcBef>
                          <a:spcPts val="0"/>
                        </a:spcBef>
                        <a:spcAft>
                          <a:spcPts val="0"/>
                        </a:spcAft>
                        <a:buNone/>
                      </a:pPr>
                      <a:r>
                        <a:rPr lang="uk-UA" sz="1400" u="none" cap="none" strike="noStrike"/>
                        <a:t>Сегмент</a:t>
                      </a:r>
                      <a:endParaRPr sz="1200" u="none" cap="none" strike="noStrike">
                        <a:latin typeface="Calibri"/>
                        <a:ea typeface="Calibri"/>
                        <a:cs typeface="Calibri"/>
                        <a:sym typeface="Calibri"/>
                      </a:endParaRPr>
                    </a:p>
                  </a:txBody>
                  <a:tcPr marT="0" marB="0" marR="54750" marL="54750" anchor="ctr"/>
                </a:tc>
                <a:tc>
                  <a:txBody>
                    <a:bodyPr/>
                    <a:lstStyle/>
                    <a:p>
                      <a:pPr indent="0" lvl="0" marL="0" marR="0" rtl="0" algn="ctr">
                        <a:lnSpc>
                          <a:spcPct val="100000"/>
                        </a:lnSpc>
                        <a:spcBef>
                          <a:spcPts val="0"/>
                        </a:spcBef>
                        <a:spcAft>
                          <a:spcPts val="0"/>
                        </a:spcAft>
                        <a:buNone/>
                      </a:pPr>
                      <a:r>
                        <a:rPr lang="uk-UA" sz="1400" u="none" cap="none" strike="noStrike"/>
                        <a:t>Умовне позначення</a:t>
                      </a:r>
                      <a:endParaRPr sz="1200" u="none" cap="none" strike="noStrike">
                        <a:latin typeface="Calibri"/>
                        <a:ea typeface="Calibri"/>
                        <a:cs typeface="Calibri"/>
                        <a:sym typeface="Calibri"/>
                      </a:endParaRPr>
                    </a:p>
                  </a:txBody>
                  <a:tcPr marT="0" marB="0" marR="54750" marL="54750" anchor="ctr"/>
                </a:tc>
                <a:tc>
                  <a:txBody>
                    <a:bodyPr/>
                    <a:lstStyle/>
                    <a:p>
                      <a:pPr indent="0" lvl="0" marL="0" marR="0" rtl="0" algn="ctr">
                        <a:lnSpc>
                          <a:spcPct val="100000"/>
                        </a:lnSpc>
                        <a:spcBef>
                          <a:spcPts val="0"/>
                        </a:spcBef>
                        <a:spcAft>
                          <a:spcPts val="0"/>
                        </a:spcAft>
                        <a:buNone/>
                      </a:pPr>
                      <a:r>
                        <a:rPr lang="uk-UA" sz="1400" u="none" cap="none" strike="noStrike"/>
                        <a:t>Умовна назва сегменту</a:t>
                      </a:r>
                      <a:endParaRPr sz="1200" u="none" cap="none" strike="noStrike">
                        <a:latin typeface="Calibri"/>
                        <a:ea typeface="Calibri"/>
                        <a:cs typeface="Calibri"/>
                        <a:sym typeface="Calibri"/>
                      </a:endParaRPr>
                    </a:p>
                  </a:txBody>
                  <a:tcPr marT="0" marB="0" marR="54750" marL="54750"/>
                </a:tc>
                <a:tc>
                  <a:txBody>
                    <a:bodyPr/>
                    <a:lstStyle/>
                    <a:p>
                      <a:pPr indent="0" lvl="0" marL="0" marR="0" rtl="0" algn="ctr">
                        <a:lnSpc>
                          <a:spcPct val="100000"/>
                        </a:lnSpc>
                        <a:spcBef>
                          <a:spcPts val="0"/>
                        </a:spcBef>
                        <a:spcAft>
                          <a:spcPts val="0"/>
                        </a:spcAft>
                        <a:buNone/>
                      </a:pPr>
                      <a:r>
                        <a:rPr lang="uk-UA" sz="1400" u="none" cap="none" strike="noStrike"/>
                        <a:t>Характеристика</a:t>
                      </a:r>
                      <a:endParaRPr sz="1200" u="none" cap="none" strike="noStrike">
                        <a:latin typeface="Calibri"/>
                        <a:ea typeface="Calibri"/>
                        <a:cs typeface="Calibri"/>
                        <a:sym typeface="Calibri"/>
                      </a:endParaRPr>
                    </a:p>
                  </a:txBody>
                  <a:tcPr marT="0" marB="0" marR="54750" marL="54750" anchor="ctr"/>
                </a:tc>
                <a:tc>
                  <a:txBody>
                    <a:bodyPr/>
                    <a:lstStyle/>
                    <a:p>
                      <a:pPr indent="0" lvl="0" marL="0" marR="0" rtl="0" algn="ctr">
                        <a:lnSpc>
                          <a:spcPct val="100000"/>
                        </a:lnSpc>
                        <a:spcBef>
                          <a:spcPts val="0"/>
                        </a:spcBef>
                        <a:spcAft>
                          <a:spcPts val="0"/>
                        </a:spcAft>
                        <a:buNone/>
                      </a:pPr>
                      <a:r>
                        <a:rPr lang="uk-UA" sz="1400" u="none" cap="none" strike="noStrike"/>
                        <a:t>Частка, %</a:t>
                      </a:r>
                      <a:endParaRPr sz="1200" u="none" cap="none" strike="noStrike">
                        <a:latin typeface="Calibri"/>
                        <a:ea typeface="Calibri"/>
                        <a:cs typeface="Calibri"/>
                        <a:sym typeface="Calibri"/>
                      </a:endParaRPr>
                    </a:p>
                  </a:txBody>
                  <a:tcPr marT="0" marB="0" marR="54750" marL="54750"/>
                </a:tc>
                <a:tc>
                  <a:txBody>
                    <a:bodyPr/>
                    <a:lstStyle/>
                    <a:p>
                      <a:pPr indent="0" lvl="0" marL="0" marR="0" rtl="0" algn="ctr">
                        <a:lnSpc>
                          <a:spcPct val="100000"/>
                        </a:lnSpc>
                        <a:spcBef>
                          <a:spcPts val="0"/>
                        </a:spcBef>
                        <a:spcAft>
                          <a:spcPts val="0"/>
                        </a:spcAft>
                        <a:buNone/>
                      </a:pPr>
                      <a:r>
                        <a:rPr lang="uk-UA" sz="1400" u="none" cap="none" strike="noStrike"/>
                        <a:t>Категорія</a:t>
                      </a:r>
                      <a:endParaRPr sz="1200" u="none" cap="none" strike="noStrike">
                        <a:latin typeface="Calibri"/>
                        <a:ea typeface="Calibri"/>
                        <a:cs typeface="Calibri"/>
                        <a:sym typeface="Calibri"/>
                      </a:endParaRPr>
                    </a:p>
                  </a:txBody>
                  <a:tcPr marT="0" marB="0" marR="54750" marL="54750"/>
                </a:tc>
              </a:tr>
              <a:tr h="769925">
                <a:tc>
                  <a:txBody>
                    <a:bodyPr/>
                    <a:lstStyle/>
                    <a:p>
                      <a:pPr indent="0" lvl="0" marL="0" marR="0" rtl="0" algn="ctr">
                        <a:lnSpc>
                          <a:spcPct val="115000"/>
                        </a:lnSpc>
                        <a:spcBef>
                          <a:spcPts val="0"/>
                        </a:spcBef>
                        <a:spcAft>
                          <a:spcPts val="0"/>
                        </a:spcAft>
                        <a:buNone/>
                      </a:pPr>
                      <a:r>
                        <a:rPr lang="uk-UA" sz="1400" u="none" cap="none" strike="noStrike"/>
                        <a:t>1</a:t>
                      </a:r>
                      <a:endParaRPr sz="1200" u="none" cap="none" strike="noStrike">
                        <a:latin typeface="Calibri"/>
                        <a:ea typeface="Calibri"/>
                        <a:cs typeface="Calibri"/>
                        <a:sym typeface="Calibri"/>
                      </a:endParaRPr>
                    </a:p>
                  </a:txBody>
                  <a:tcPr marT="0" marB="0" marR="54750" marL="54750" anchor="ctr"/>
                </a:tc>
                <a:tc>
                  <a:txBody>
                    <a:bodyPr/>
                    <a:lstStyle/>
                    <a:p>
                      <a:pPr indent="0" lvl="0" marL="0" marR="0" rtl="0" algn="ctr">
                        <a:lnSpc>
                          <a:spcPct val="115000"/>
                        </a:lnSpc>
                        <a:spcBef>
                          <a:spcPts val="0"/>
                        </a:spcBef>
                        <a:spcAft>
                          <a:spcPts val="0"/>
                        </a:spcAft>
                        <a:buNone/>
                      </a:pPr>
                      <a:r>
                        <a:rPr lang="uk-UA" sz="1400" u="none" cap="none" strike="noStrike"/>
                        <a:t>j1</a:t>
                      </a:r>
                      <a:endParaRPr sz="1200" u="none" cap="none" strike="noStrike">
                        <a:latin typeface="Calibri"/>
                        <a:ea typeface="Calibri"/>
                        <a:cs typeface="Calibri"/>
                        <a:sym typeface="Calibri"/>
                      </a:endParaRPr>
                    </a:p>
                  </a:txBody>
                  <a:tcPr marT="0" marB="0" marR="54750" marL="54750" anchor="ctr"/>
                </a:tc>
                <a:tc>
                  <a:txBody>
                    <a:bodyPr/>
                    <a:lstStyle/>
                    <a:p>
                      <a:pPr indent="0" lvl="0" marL="0" marR="0" rtl="0" algn="just">
                        <a:lnSpc>
                          <a:spcPct val="115000"/>
                        </a:lnSpc>
                        <a:spcBef>
                          <a:spcPts val="0"/>
                        </a:spcBef>
                        <a:spcAft>
                          <a:spcPts val="0"/>
                        </a:spcAft>
                        <a:buNone/>
                      </a:pPr>
                      <a:r>
                        <a:rPr lang="uk-UA" sz="1400" u="none" cap="none" strike="noStrike"/>
                        <a:t>«Економні покупці»</a:t>
                      </a:r>
                      <a:endParaRPr sz="1200" u="none" cap="none" strike="noStrike">
                        <a:latin typeface="Calibri"/>
                        <a:ea typeface="Calibri"/>
                        <a:cs typeface="Calibri"/>
                        <a:sym typeface="Calibri"/>
                      </a:endParaRPr>
                    </a:p>
                  </a:txBody>
                  <a:tcPr marT="0" marB="0" marR="54750" marL="54750"/>
                </a:tc>
                <a:tc>
                  <a:txBody>
                    <a:bodyPr/>
                    <a:lstStyle/>
                    <a:p>
                      <a:pPr indent="0" lvl="0" marL="0" marR="0" rtl="0" algn="just">
                        <a:lnSpc>
                          <a:spcPct val="115000"/>
                        </a:lnSpc>
                        <a:spcBef>
                          <a:spcPts val="0"/>
                        </a:spcBef>
                        <a:spcAft>
                          <a:spcPts val="0"/>
                        </a:spcAft>
                        <a:buNone/>
                      </a:pPr>
                      <a:r>
                        <a:rPr lang="uk-UA" sz="1400" u="none" cap="none" strike="noStrike"/>
                        <a:t>Завжди намагаються заощадити при купівлі овочів виробів та шукають знижки й спеціальні пропозиції. Це переважно люди з середнім та нижче середнього рівня достатком. </a:t>
                      </a:r>
                      <a:endParaRPr sz="1200" u="none" cap="none" strike="noStrike">
                        <a:latin typeface="Calibri"/>
                        <a:ea typeface="Calibri"/>
                        <a:cs typeface="Calibri"/>
                        <a:sym typeface="Calibri"/>
                      </a:endParaRPr>
                    </a:p>
                  </a:txBody>
                  <a:tcPr marT="0" marB="0" marR="54750" marL="54750" anchor="b"/>
                </a:tc>
                <a:tc>
                  <a:txBody>
                    <a:bodyPr/>
                    <a:lstStyle/>
                    <a:p>
                      <a:pPr indent="0" lvl="0" marL="0" marR="0" rtl="0" algn="ctr">
                        <a:lnSpc>
                          <a:spcPct val="115000"/>
                        </a:lnSpc>
                        <a:spcBef>
                          <a:spcPts val="0"/>
                        </a:spcBef>
                        <a:spcAft>
                          <a:spcPts val="0"/>
                        </a:spcAft>
                        <a:buNone/>
                      </a:pPr>
                      <a:r>
                        <a:rPr lang="uk-UA" sz="1400" u="none" cap="none" strike="noStrike"/>
                        <a:t>45</a:t>
                      </a:r>
                      <a:endParaRPr sz="1200" u="none" cap="none" strike="noStrike">
                        <a:latin typeface="Calibri"/>
                        <a:ea typeface="Calibri"/>
                        <a:cs typeface="Calibri"/>
                        <a:sym typeface="Calibri"/>
                      </a:endParaRPr>
                    </a:p>
                  </a:txBody>
                  <a:tcPr marT="0" marB="0" marR="54750" marL="54750"/>
                </a:tc>
                <a:tc rowSpan="3">
                  <a:txBody>
                    <a:bodyPr/>
                    <a:lstStyle/>
                    <a:p>
                      <a:pPr indent="0" lvl="0" marL="0" marR="0" rtl="0" algn="ctr">
                        <a:lnSpc>
                          <a:spcPct val="115000"/>
                        </a:lnSpc>
                        <a:spcBef>
                          <a:spcPts val="0"/>
                        </a:spcBef>
                        <a:spcAft>
                          <a:spcPts val="0"/>
                        </a:spcAft>
                        <a:buNone/>
                      </a:pPr>
                      <a:r>
                        <a:rPr lang="uk-UA" sz="1400" u="none" cap="none" strike="noStrike"/>
                        <a:t>«Основні споживачі»</a:t>
                      </a:r>
                      <a:endParaRPr sz="1200" u="none" cap="none" strike="noStrike">
                        <a:latin typeface="Calibri"/>
                        <a:ea typeface="Calibri"/>
                        <a:cs typeface="Calibri"/>
                        <a:sym typeface="Calibri"/>
                      </a:endParaRPr>
                    </a:p>
                  </a:txBody>
                  <a:tcPr marT="0" marB="0" marR="54750" marL="54750"/>
                </a:tc>
              </a:tr>
              <a:tr h="1293425">
                <a:tc>
                  <a:txBody>
                    <a:bodyPr/>
                    <a:lstStyle/>
                    <a:p>
                      <a:pPr indent="0" lvl="0" marL="0" marR="0" rtl="0" algn="ctr">
                        <a:lnSpc>
                          <a:spcPct val="115000"/>
                        </a:lnSpc>
                        <a:spcBef>
                          <a:spcPts val="0"/>
                        </a:spcBef>
                        <a:spcAft>
                          <a:spcPts val="0"/>
                        </a:spcAft>
                        <a:buNone/>
                      </a:pPr>
                      <a:r>
                        <a:rPr lang="uk-UA" sz="1400" u="none" cap="none" strike="noStrike"/>
                        <a:t>2</a:t>
                      </a:r>
                      <a:endParaRPr sz="1200" u="none" cap="none" strike="noStrike">
                        <a:latin typeface="Calibri"/>
                        <a:ea typeface="Calibri"/>
                        <a:cs typeface="Calibri"/>
                        <a:sym typeface="Calibri"/>
                      </a:endParaRPr>
                    </a:p>
                  </a:txBody>
                  <a:tcPr marT="0" marB="0" marR="54750" marL="54750" anchor="ctr"/>
                </a:tc>
                <a:tc>
                  <a:txBody>
                    <a:bodyPr/>
                    <a:lstStyle/>
                    <a:p>
                      <a:pPr indent="0" lvl="0" marL="0" marR="0" rtl="0" algn="ctr">
                        <a:lnSpc>
                          <a:spcPct val="115000"/>
                        </a:lnSpc>
                        <a:spcBef>
                          <a:spcPts val="0"/>
                        </a:spcBef>
                        <a:spcAft>
                          <a:spcPts val="0"/>
                        </a:spcAft>
                        <a:buNone/>
                      </a:pPr>
                      <a:r>
                        <a:rPr lang="uk-UA" sz="1400" u="none" cap="none" strike="noStrike"/>
                        <a:t>j2</a:t>
                      </a:r>
                      <a:endParaRPr sz="1200" u="none" cap="none" strike="noStrike">
                        <a:latin typeface="Calibri"/>
                        <a:ea typeface="Calibri"/>
                        <a:cs typeface="Calibri"/>
                        <a:sym typeface="Calibri"/>
                      </a:endParaRPr>
                    </a:p>
                  </a:txBody>
                  <a:tcPr marT="0" marB="0" marR="54750" marL="54750" anchor="ctr"/>
                </a:tc>
                <a:tc>
                  <a:txBody>
                    <a:bodyPr/>
                    <a:lstStyle/>
                    <a:p>
                      <a:pPr indent="0" lvl="0" marL="0" marR="0" rtl="0" algn="just">
                        <a:lnSpc>
                          <a:spcPct val="115000"/>
                        </a:lnSpc>
                        <a:spcBef>
                          <a:spcPts val="0"/>
                        </a:spcBef>
                        <a:spcAft>
                          <a:spcPts val="0"/>
                        </a:spcAft>
                        <a:buNone/>
                      </a:pPr>
                      <a:r>
                        <a:rPr lang="uk-UA" sz="1400" u="none" cap="none" strike="noStrike"/>
                        <a:t>«Любителі знижок»</a:t>
                      </a:r>
                      <a:endParaRPr sz="1200" u="none" cap="none" strike="noStrike">
                        <a:latin typeface="Calibri"/>
                        <a:ea typeface="Calibri"/>
                        <a:cs typeface="Calibri"/>
                        <a:sym typeface="Calibri"/>
                      </a:endParaRPr>
                    </a:p>
                  </a:txBody>
                  <a:tcPr marT="0" marB="0" marR="54750" marL="54750"/>
                </a:tc>
                <a:tc>
                  <a:txBody>
                    <a:bodyPr/>
                    <a:lstStyle/>
                    <a:p>
                      <a:pPr indent="0" lvl="0" marL="0" marR="0" rtl="0" algn="just">
                        <a:lnSpc>
                          <a:spcPct val="115000"/>
                        </a:lnSpc>
                        <a:spcBef>
                          <a:spcPts val="0"/>
                        </a:spcBef>
                        <a:spcAft>
                          <a:spcPts val="0"/>
                        </a:spcAft>
                        <a:buNone/>
                      </a:pPr>
                      <a:r>
                        <a:rPr lang="uk-UA" sz="1400" u="none" cap="none" strike="noStrike"/>
                        <a:t>Знаходяться у активному пошуку знижок, часто купують овочі лише тому, що у супермаркеті на нього є знижка, хоча не планували цього заздалегідь. Така категорія споживачів є привабливою з огляду на реалізацію програми маркетингових комунікацій. Дана категорія споживачів є чутливою до зміни ціни. </a:t>
                      </a:r>
                      <a:endParaRPr sz="1200" u="none" cap="none" strike="noStrike">
                        <a:latin typeface="Calibri"/>
                        <a:ea typeface="Calibri"/>
                        <a:cs typeface="Calibri"/>
                        <a:sym typeface="Calibri"/>
                      </a:endParaRPr>
                    </a:p>
                  </a:txBody>
                  <a:tcPr marT="0" marB="0" marR="54750" marL="54750" anchor="b"/>
                </a:tc>
                <a:tc>
                  <a:txBody>
                    <a:bodyPr/>
                    <a:lstStyle/>
                    <a:p>
                      <a:pPr indent="0" lvl="0" marL="0" marR="0" rtl="0" algn="ctr">
                        <a:lnSpc>
                          <a:spcPct val="115000"/>
                        </a:lnSpc>
                        <a:spcBef>
                          <a:spcPts val="0"/>
                        </a:spcBef>
                        <a:spcAft>
                          <a:spcPts val="0"/>
                        </a:spcAft>
                        <a:buNone/>
                      </a:pPr>
                      <a:r>
                        <a:rPr lang="uk-UA" sz="1400" u="none" cap="none" strike="noStrike"/>
                        <a:t>31</a:t>
                      </a:r>
                      <a:endParaRPr sz="1200" u="none" cap="none" strike="noStrike">
                        <a:latin typeface="Calibri"/>
                        <a:ea typeface="Calibri"/>
                        <a:cs typeface="Calibri"/>
                        <a:sym typeface="Calibri"/>
                      </a:endParaRPr>
                    </a:p>
                  </a:txBody>
                  <a:tcPr marT="0" marB="0" marR="54750" marL="54750"/>
                </a:tc>
                <a:tc vMerge="1"/>
              </a:tr>
              <a:tr h="1293425">
                <a:tc>
                  <a:txBody>
                    <a:bodyPr/>
                    <a:lstStyle/>
                    <a:p>
                      <a:pPr indent="0" lvl="0" marL="0" marR="0" rtl="0" algn="ctr">
                        <a:lnSpc>
                          <a:spcPct val="115000"/>
                        </a:lnSpc>
                        <a:spcBef>
                          <a:spcPts val="0"/>
                        </a:spcBef>
                        <a:spcAft>
                          <a:spcPts val="0"/>
                        </a:spcAft>
                        <a:buNone/>
                      </a:pPr>
                      <a:r>
                        <a:rPr lang="uk-UA" sz="1400" u="none" cap="none" strike="noStrike"/>
                        <a:t>3</a:t>
                      </a:r>
                      <a:endParaRPr sz="1200" u="none" cap="none" strike="noStrike">
                        <a:latin typeface="Calibri"/>
                        <a:ea typeface="Calibri"/>
                        <a:cs typeface="Calibri"/>
                        <a:sym typeface="Calibri"/>
                      </a:endParaRPr>
                    </a:p>
                  </a:txBody>
                  <a:tcPr marT="0" marB="0" marR="54750" marL="54750" anchor="ctr"/>
                </a:tc>
                <a:tc>
                  <a:txBody>
                    <a:bodyPr/>
                    <a:lstStyle/>
                    <a:p>
                      <a:pPr indent="0" lvl="0" marL="0" marR="0" rtl="0" algn="ctr">
                        <a:lnSpc>
                          <a:spcPct val="115000"/>
                        </a:lnSpc>
                        <a:spcBef>
                          <a:spcPts val="0"/>
                        </a:spcBef>
                        <a:spcAft>
                          <a:spcPts val="0"/>
                        </a:spcAft>
                        <a:buNone/>
                      </a:pPr>
                      <a:r>
                        <a:rPr lang="uk-UA" sz="1400" u="none" cap="none" strike="noStrike"/>
                        <a:t>j3</a:t>
                      </a:r>
                      <a:endParaRPr sz="1200" u="none" cap="none" strike="noStrike">
                        <a:latin typeface="Calibri"/>
                        <a:ea typeface="Calibri"/>
                        <a:cs typeface="Calibri"/>
                        <a:sym typeface="Calibri"/>
                      </a:endParaRPr>
                    </a:p>
                  </a:txBody>
                  <a:tcPr marT="0" marB="0" marR="54750" marL="54750" anchor="ctr"/>
                </a:tc>
                <a:tc>
                  <a:txBody>
                    <a:bodyPr/>
                    <a:lstStyle/>
                    <a:p>
                      <a:pPr indent="0" lvl="0" marL="0" marR="0" rtl="0" algn="l">
                        <a:lnSpc>
                          <a:spcPct val="115000"/>
                        </a:lnSpc>
                        <a:spcBef>
                          <a:spcPts val="0"/>
                        </a:spcBef>
                        <a:spcAft>
                          <a:spcPts val="0"/>
                        </a:spcAft>
                        <a:buNone/>
                      </a:pPr>
                      <a:r>
                        <a:rPr lang="uk-UA" sz="1400" u="none" cap="none" strike="noStrike"/>
                        <a:t>«Байдужі покупці»</a:t>
                      </a:r>
                      <a:endParaRPr sz="1200" u="none" cap="none" strike="noStrike">
                        <a:latin typeface="Calibri"/>
                        <a:ea typeface="Calibri"/>
                        <a:cs typeface="Calibri"/>
                        <a:sym typeface="Calibri"/>
                      </a:endParaRPr>
                    </a:p>
                  </a:txBody>
                  <a:tcPr marT="0" marB="0" marR="54750" marL="54750"/>
                </a:tc>
                <a:tc>
                  <a:txBody>
                    <a:bodyPr/>
                    <a:lstStyle/>
                    <a:p>
                      <a:pPr indent="0" lvl="0" marL="0" marR="0" rtl="0" algn="l">
                        <a:lnSpc>
                          <a:spcPct val="115000"/>
                        </a:lnSpc>
                        <a:spcBef>
                          <a:spcPts val="0"/>
                        </a:spcBef>
                        <a:spcAft>
                          <a:spcPts val="0"/>
                        </a:spcAft>
                        <a:buNone/>
                      </a:pPr>
                      <a:r>
                        <a:rPr lang="uk-UA" sz="1400" u="none" cap="none" strike="noStrike"/>
                        <a:t>Властиво здійснення планових закупок, вони майже не реагують на різноманітні маркетингові заходи підприємства. Зміна ціни для них є не завжди вирішальним фактором при купівлі продуктів. Якщо вони відчувають потребу, вони можуть обирати овочі за різними цінами в достатньо значному діапазоні.</a:t>
                      </a:r>
                      <a:endParaRPr sz="1200" u="none" cap="none" strike="noStrike">
                        <a:latin typeface="Calibri"/>
                        <a:ea typeface="Calibri"/>
                        <a:cs typeface="Calibri"/>
                        <a:sym typeface="Calibri"/>
                      </a:endParaRPr>
                    </a:p>
                  </a:txBody>
                  <a:tcPr marT="0" marB="0" marR="54750" marL="54750" anchor="b"/>
                </a:tc>
                <a:tc>
                  <a:txBody>
                    <a:bodyPr/>
                    <a:lstStyle/>
                    <a:p>
                      <a:pPr indent="0" lvl="0" marL="0" marR="0" rtl="0" algn="ctr">
                        <a:lnSpc>
                          <a:spcPct val="115000"/>
                        </a:lnSpc>
                        <a:spcBef>
                          <a:spcPts val="0"/>
                        </a:spcBef>
                        <a:spcAft>
                          <a:spcPts val="0"/>
                        </a:spcAft>
                        <a:buNone/>
                      </a:pPr>
                      <a:r>
                        <a:rPr lang="uk-UA" sz="1400" u="none" cap="none" strike="noStrike"/>
                        <a:t>13</a:t>
                      </a:r>
                      <a:endParaRPr sz="1200" u="none" cap="none" strike="noStrike">
                        <a:latin typeface="Calibri"/>
                        <a:ea typeface="Calibri"/>
                        <a:cs typeface="Calibri"/>
                        <a:sym typeface="Calibri"/>
                      </a:endParaRPr>
                    </a:p>
                  </a:txBody>
                  <a:tcPr marT="0" marB="0" marR="54750" marL="54750"/>
                </a:tc>
                <a:tc vMerge="1"/>
              </a:tr>
              <a:tr h="1293425">
                <a:tc>
                  <a:txBody>
                    <a:bodyPr/>
                    <a:lstStyle/>
                    <a:p>
                      <a:pPr indent="0" lvl="0" marL="0" marR="0" rtl="0" algn="ctr">
                        <a:lnSpc>
                          <a:spcPct val="115000"/>
                        </a:lnSpc>
                        <a:spcBef>
                          <a:spcPts val="0"/>
                        </a:spcBef>
                        <a:spcAft>
                          <a:spcPts val="0"/>
                        </a:spcAft>
                        <a:buNone/>
                      </a:pPr>
                      <a:r>
                        <a:rPr lang="uk-UA" sz="1400" u="none" cap="none" strike="noStrike"/>
                        <a:t> 4</a:t>
                      </a:r>
                      <a:endParaRPr sz="1200" u="none" cap="none" strike="noStrike">
                        <a:latin typeface="Calibri"/>
                        <a:ea typeface="Calibri"/>
                        <a:cs typeface="Calibri"/>
                        <a:sym typeface="Calibri"/>
                      </a:endParaRPr>
                    </a:p>
                  </a:txBody>
                  <a:tcPr marT="0" marB="0" marR="54750" marL="54750" anchor="ctr"/>
                </a:tc>
                <a:tc>
                  <a:txBody>
                    <a:bodyPr/>
                    <a:lstStyle/>
                    <a:p>
                      <a:pPr indent="0" lvl="0" marL="0" marR="0" rtl="0" algn="ctr">
                        <a:lnSpc>
                          <a:spcPct val="115000"/>
                        </a:lnSpc>
                        <a:spcBef>
                          <a:spcPts val="0"/>
                        </a:spcBef>
                        <a:spcAft>
                          <a:spcPts val="0"/>
                        </a:spcAft>
                        <a:buNone/>
                      </a:pPr>
                      <a:r>
                        <a:rPr lang="uk-UA" sz="1400" u="none" cap="none" strike="noStrike"/>
                        <a:t>j4</a:t>
                      </a:r>
                      <a:endParaRPr sz="1200" u="none" cap="none" strike="noStrike">
                        <a:latin typeface="Calibri"/>
                        <a:ea typeface="Calibri"/>
                        <a:cs typeface="Calibri"/>
                        <a:sym typeface="Calibri"/>
                      </a:endParaRPr>
                    </a:p>
                  </a:txBody>
                  <a:tcPr marT="0" marB="0" marR="54750" marL="54750" anchor="ctr"/>
                </a:tc>
                <a:tc>
                  <a:txBody>
                    <a:bodyPr/>
                    <a:lstStyle/>
                    <a:p>
                      <a:pPr indent="0" lvl="0" marL="0" marR="0" rtl="0" algn="just">
                        <a:lnSpc>
                          <a:spcPct val="115000"/>
                        </a:lnSpc>
                        <a:spcBef>
                          <a:spcPts val="0"/>
                        </a:spcBef>
                        <a:spcAft>
                          <a:spcPts val="0"/>
                        </a:spcAft>
                        <a:buNone/>
                      </a:pPr>
                      <a:r>
                        <a:rPr lang="uk-UA" sz="1400" u="none" cap="none" strike="noStrike"/>
                        <a:t>«Вибагливі покупці»</a:t>
                      </a:r>
                      <a:endParaRPr sz="1200" u="none" cap="none" strike="noStrike">
                        <a:latin typeface="Calibri"/>
                        <a:ea typeface="Calibri"/>
                        <a:cs typeface="Calibri"/>
                        <a:sym typeface="Calibri"/>
                      </a:endParaRPr>
                    </a:p>
                  </a:txBody>
                  <a:tcPr marT="0" marB="0" marR="54750" marL="54750"/>
                </a:tc>
                <a:tc>
                  <a:txBody>
                    <a:bodyPr/>
                    <a:lstStyle/>
                    <a:p>
                      <a:pPr indent="0" lvl="0" marL="0" marR="0" rtl="0" algn="just">
                        <a:lnSpc>
                          <a:spcPct val="115000"/>
                        </a:lnSpc>
                        <a:spcBef>
                          <a:spcPts val="0"/>
                        </a:spcBef>
                        <a:spcAft>
                          <a:spcPts val="0"/>
                        </a:spcAft>
                        <a:buNone/>
                      </a:pPr>
                      <a:r>
                        <a:rPr lang="uk-UA" sz="1400" u="none" cap="none" strike="noStrike"/>
                        <a:t>Віддають перевагу овочам високої якості, упакованим та з маркуванням. Рідко дані споживачі купуватимуть овочі на ринках сільськогосподарської продукції у фермерів, віддаючи перевагу супермаркетам.  Ціна для них не є вирішальним фактором при виборі овочів. </a:t>
                      </a:r>
                      <a:endParaRPr sz="1200" u="none" cap="none" strike="noStrike">
                        <a:latin typeface="Calibri"/>
                        <a:ea typeface="Calibri"/>
                        <a:cs typeface="Calibri"/>
                        <a:sym typeface="Calibri"/>
                      </a:endParaRPr>
                    </a:p>
                  </a:txBody>
                  <a:tcPr marT="0" marB="0" marR="54750" marL="54750" anchor="b"/>
                </a:tc>
                <a:tc>
                  <a:txBody>
                    <a:bodyPr/>
                    <a:lstStyle/>
                    <a:p>
                      <a:pPr indent="0" lvl="0" marL="0" marR="0" rtl="0" algn="ctr">
                        <a:lnSpc>
                          <a:spcPct val="115000"/>
                        </a:lnSpc>
                        <a:spcBef>
                          <a:spcPts val="0"/>
                        </a:spcBef>
                        <a:spcAft>
                          <a:spcPts val="0"/>
                        </a:spcAft>
                        <a:buNone/>
                      </a:pPr>
                      <a:r>
                        <a:rPr lang="uk-UA" sz="1400" u="none" cap="none" strike="noStrike"/>
                        <a:t>11</a:t>
                      </a:r>
                      <a:endParaRPr sz="1200" u="none" cap="none" strike="noStrike">
                        <a:latin typeface="Calibri"/>
                        <a:ea typeface="Calibri"/>
                        <a:cs typeface="Calibri"/>
                        <a:sym typeface="Calibri"/>
                      </a:endParaRPr>
                    </a:p>
                  </a:txBody>
                  <a:tcPr marT="0" marB="0" marR="54750" marL="54750"/>
                </a:tc>
                <a:tc>
                  <a:txBody>
                    <a:bodyPr/>
                    <a:lstStyle/>
                    <a:p>
                      <a:pPr indent="0" lvl="0" marL="0" marR="0" rtl="0" algn="ctr">
                        <a:lnSpc>
                          <a:spcPct val="115000"/>
                        </a:lnSpc>
                        <a:spcBef>
                          <a:spcPts val="0"/>
                        </a:spcBef>
                        <a:spcAft>
                          <a:spcPts val="0"/>
                        </a:spcAft>
                        <a:buNone/>
                      </a:pPr>
                      <a:r>
                        <a:rPr lang="uk-UA" sz="1400" u="none" cap="none" strike="noStrike"/>
                        <a:t>«Вибагливі споживачі»</a:t>
                      </a:r>
                      <a:endParaRPr sz="1200" u="none" cap="none" strike="noStrike">
                        <a:latin typeface="Calibri"/>
                        <a:ea typeface="Calibri"/>
                        <a:cs typeface="Calibri"/>
                        <a:sym typeface="Calibri"/>
                      </a:endParaRPr>
                    </a:p>
                  </a:txBody>
                  <a:tcPr marT="0" marB="0" marR="54750" marL="54750"/>
                </a:tc>
              </a:tr>
            </a:tbl>
          </a:graphicData>
        </a:graphic>
      </p:graphicFrame>
      <p:pic>
        <p:nvPicPr>
          <p:cNvPr id="212" name="Google Shape;212;p11"/>
          <p:cNvPicPr preferRelativeResize="0"/>
          <p:nvPr/>
        </p:nvPicPr>
        <p:blipFill rotWithShape="1">
          <a:blip r:embed="rId3">
            <a:alphaModFix/>
          </a:blip>
          <a:srcRect b="0" l="0" r="0" t="0"/>
          <a:stretch/>
        </p:blipFill>
        <p:spPr>
          <a:xfrm>
            <a:off x="114300" y="73051"/>
            <a:ext cx="1627873" cy="650482"/>
          </a:xfrm>
          <a:prstGeom prst="rect">
            <a:avLst/>
          </a:prstGeom>
          <a:noFill/>
          <a:ln>
            <a:noFill/>
          </a:ln>
        </p:spPr>
      </p:pic>
      <p:pic>
        <p:nvPicPr>
          <p:cNvPr id="213" name="Google Shape;213;p11"/>
          <p:cNvPicPr preferRelativeResize="0"/>
          <p:nvPr/>
        </p:nvPicPr>
        <p:blipFill rotWithShape="1">
          <a:blip r:embed="rId4">
            <a:alphaModFix/>
          </a:blip>
          <a:srcRect b="0" l="0" r="0" t="0"/>
          <a:stretch/>
        </p:blipFill>
        <p:spPr>
          <a:xfrm>
            <a:off x="2157007" y="284628"/>
            <a:ext cx="1814663" cy="524469"/>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graphicFrame>
        <p:nvGraphicFramePr>
          <p:cNvPr id="218" name="Google Shape;218;p12"/>
          <p:cNvGraphicFramePr/>
          <p:nvPr/>
        </p:nvGraphicFramePr>
        <p:xfrm>
          <a:off x="707127" y="1082829"/>
          <a:ext cx="3000000" cy="3000000"/>
        </p:xfrm>
        <a:graphic>
          <a:graphicData uri="http://schemas.openxmlformats.org/drawingml/2006/table">
            <a:tbl>
              <a:tblPr bandRow="1" firstCol="1" firstRow="1">
                <a:noFill/>
                <a:tableStyleId>{580A2594-EA30-40A2-BC29-DE61B243C5A3}</a:tableStyleId>
              </a:tblPr>
              <a:tblGrid>
                <a:gridCol w="8022175"/>
                <a:gridCol w="2755575"/>
              </a:tblGrid>
              <a:tr h="203200">
                <a:tc>
                  <a:txBody>
                    <a:bodyPr/>
                    <a:lstStyle/>
                    <a:p>
                      <a:pPr indent="0" lvl="0" marL="0" marR="0" rtl="0" algn="ctr">
                        <a:lnSpc>
                          <a:spcPct val="150000"/>
                        </a:lnSpc>
                        <a:spcBef>
                          <a:spcPts val="0"/>
                        </a:spcBef>
                        <a:spcAft>
                          <a:spcPts val="0"/>
                        </a:spcAft>
                        <a:buNone/>
                      </a:pPr>
                      <a:r>
                        <a:rPr lang="uk-UA" sz="1600" u="none" cap="none" strike="noStrike"/>
                        <a:t>Характеристика</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Відсоток респондентів</a:t>
                      </a:r>
                      <a:endParaRPr sz="1400" u="none" cap="none" strike="noStrike">
                        <a:latin typeface="Calibri"/>
                        <a:ea typeface="Calibri"/>
                        <a:cs typeface="Calibri"/>
                        <a:sym typeface="Calibri"/>
                      </a:endParaRPr>
                    </a:p>
                  </a:txBody>
                  <a:tcPr marT="0" marB="0" marR="68575" marL="68575" anchor="ctr"/>
                </a:tc>
              </a:tr>
              <a:tr h="203200">
                <a:tc>
                  <a:txBody>
                    <a:bodyPr/>
                    <a:lstStyle/>
                    <a:p>
                      <a:pPr indent="0" lvl="0" marL="0" marR="0" rtl="0" algn="just">
                        <a:lnSpc>
                          <a:spcPct val="150000"/>
                        </a:lnSpc>
                        <a:spcBef>
                          <a:spcPts val="0"/>
                        </a:spcBef>
                        <a:spcAft>
                          <a:spcPts val="0"/>
                        </a:spcAft>
                        <a:buNone/>
                      </a:pPr>
                      <a:r>
                        <a:rPr lang="uk-UA" sz="1600" u="none" cap="none" strike="noStrike"/>
                        <a:t>Рекомендації знайомих</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50000"/>
                        </a:lnSpc>
                        <a:spcBef>
                          <a:spcPts val="0"/>
                        </a:spcBef>
                        <a:spcAft>
                          <a:spcPts val="0"/>
                        </a:spcAft>
                        <a:buNone/>
                      </a:pPr>
                      <a:r>
                        <a:rPr lang="uk-UA" sz="1600" u="none" cap="none" strike="noStrike"/>
                        <a:t>63</a:t>
                      </a:r>
                      <a:endParaRPr sz="1400" u="none" cap="none" strike="noStrike">
                        <a:latin typeface="Calibri"/>
                        <a:ea typeface="Calibri"/>
                        <a:cs typeface="Calibri"/>
                        <a:sym typeface="Calibri"/>
                      </a:endParaRPr>
                    </a:p>
                  </a:txBody>
                  <a:tcPr marT="0" marB="0" marR="68575" marL="68575"/>
                </a:tc>
              </a:tr>
              <a:tr h="203200">
                <a:tc>
                  <a:txBody>
                    <a:bodyPr/>
                    <a:lstStyle/>
                    <a:p>
                      <a:pPr indent="0" lvl="0" marL="0" marR="0" rtl="0" algn="just">
                        <a:lnSpc>
                          <a:spcPct val="150000"/>
                        </a:lnSpc>
                        <a:spcBef>
                          <a:spcPts val="0"/>
                        </a:spcBef>
                        <a:spcAft>
                          <a:spcPts val="0"/>
                        </a:spcAft>
                        <a:buNone/>
                      </a:pPr>
                      <a:r>
                        <a:rPr lang="uk-UA" sz="1600" u="none" cap="none" strike="noStrike"/>
                        <a:t>Активна реклама</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50000"/>
                        </a:lnSpc>
                        <a:spcBef>
                          <a:spcPts val="0"/>
                        </a:spcBef>
                        <a:spcAft>
                          <a:spcPts val="0"/>
                        </a:spcAft>
                        <a:buNone/>
                      </a:pPr>
                      <a:r>
                        <a:rPr lang="uk-UA" sz="1600" u="none" cap="none" strike="noStrike"/>
                        <a:t>17</a:t>
                      </a:r>
                      <a:endParaRPr sz="1400" u="none" cap="none" strike="noStrike">
                        <a:latin typeface="Calibri"/>
                        <a:ea typeface="Calibri"/>
                        <a:cs typeface="Calibri"/>
                        <a:sym typeface="Calibri"/>
                      </a:endParaRPr>
                    </a:p>
                  </a:txBody>
                  <a:tcPr marT="0" marB="0" marR="68575" marL="68575"/>
                </a:tc>
              </a:tr>
              <a:tr h="203200">
                <a:tc>
                  <a:txBody>
                    <a:bodyPr/>
                    <a:lstStyle/>
                    <a:p>
                      <a:pPr indent="0" lvl="0" marL="0" marR="0" rtl="0" algn="just">
                        <a:lnSpc>
                          <a:spcPct val="150000"/>
                        </a:lnSpc>
                        <a:spcBef>
                          <a:spcPts val="0"/>
                        </a:spcBef>
                        <a:spcAft>
                          <a:spcPts val="0"/>
                        </a:spcAft>
                        <a:buNone/>
                      </a:pPr>
                      <a:r>
                        <a:rPr lang="uk-UA" sz="1600" u="none" cap="none" strike="noStrike"/>
                        <a:t>Наявність привабливого пакування</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50000"/>
                        </a:lnSpc>
                        <a:spcBef>
                          <a:spcPts val="0"/>
                        </a:spcBef>
                        <a:spcAft>
                          <a:spcPts val="0"/>
                        </a:spcAft>
                        <a:buNone/>
                      </a:pPr>
                      <a:r>
                        <a:rPr lang="uk-UA" sz="1600" u="none" cap="none" strike="noStrike"/>
                        <a:t>24</a:t>
                      </a:r>
                      <a:endParaRPr sz="1400" u="none" cap="none" strike="noStrike">
                        <a:latin typeface="Calibri"/>
                        <a:ea typeface="Calibri"/>
                        <a:cs typeface="Calibri"/>
                        <a:sym typeface="Calibri"/>
                      </a:endParaRPr>
                    </a:p>
                  </a:txBody>
                  <a:tcPr marT="0" marB="0" marR="68575" marL="68575"/>
                </a:tc>
              </a:tr>
              <a:tr h="203200">
                <a:tc>
                  <a:txBody>
                    <a:bodyPr/>
                    <a:lstStyle/>
                    <a:p>
                      <a:pPr indent="0" lvl="0" marL="0" marR="0" rtl="0" algn="just">
                        <a:lnSpc>
                          <a:spcPct val="150000"/>
                        </a:lnSpc>
                        <a:spcBef>
                          <a:spcPts val="0"/>
                        </a:spcBef>
                        <a:spcAft>
                          <a:spcPts val="0"/>
                        </a:spcAft>
                        <a:buNone/>
                      </a:pPr>
                      <a:r>
                        <a:rPr lang="uk-UA" sz="1600" u="none" cap="none" strike="noStrike"/>
                        <a:t>Інформування про виробника</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50000"/>
                        </a:lnSpc>
                        <a:spcBef>
                          <a:spcPts val="0"/>
                        </a:spcBef>
                        <a:spcAft>
                          <a:spcPts val="0"/>
                        </a:spcAft>
                        <a:buNone/>
                      </a:pPr>
                      <a:r>
                        <a:rPr lang="uk-UA" sz="1600" u="none" cap="none" strike="noStrike"/>
                        <a:t>38</a:t>
                      </a:r>
                      <a:endParaRPr sz="1400" u="none" cap="none" strike="noStrike">
                        <a:latin typeface="Calibri"/>
                        <a:ea typeface="Calibri"/>
                        <a:cs typeface="Calibri"/>
                        <a:sym typeface="Calibri"/>
                      </a:endParaRPr>
                    </a:p>
                  </a:txBody>
                  <a:tcPr marT="0" marB="0" marR="68575" marL="68575"/>
                </a:tc>
              </a:tr>
              <a:tr h="203200">
                <a:tc>
                  <a:txBody>
                    <a:bodyPr/>
                    <a:lstStyle/>
                    <a:p>
                      <a:pPr indent="0" lvl="0" marL="0" marR="0" rtl="0" algn="just">
                        <a:lnSpc>
                          <a:spcPct val="150000"/>
                        </a:lnSpc>
                        <a:spcBef>
                          <a:spcPts val="0"/>
                        </a:spcBef>
                        <a:spcAft>
                          <a:spcPts val="0"/>
                        </a:spcAft>
                        <a:buNone/>
                      </a:pPr>
                      <a:r>
                        <a:rPr lang="uk-UA" sz="1600" u="none" cap="none" strike="noStrike"/>
                        <a:t>Можливість замовляти адресну доставку невеликих партій овочів</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50000"/>
                        </a:lnSpc>
                        <a:spcBef>
                          <a:spcPts val="0"/>
                        </a:spcBef>
                        <a:spcAft>
                          <a:spcPts val="0"/>
                        </a:spcAft>
                        <a:buNone/>
                      </a:pPr>
                      <a:r>
                        <a:rPr lang="uk-UA" sz="1600" u="none" cap="none" strike="noStrike"/>
                        <a:t>55</a:t>
                      </a:r>
                      <a:endParaRPr sz="1400" u="none" cap="none" strike="noStrike">
                        <a:latin typeface="Calibri"/>
                        <a:ea typeface="Calibri"/>
                        <a:cs typeface="Calibri"/>
                        <a:sym typeface="Calibri"/>
                      </a:endParaRPr>
                    </a:p>
                  </a:txBody>
                  <a:tcPr marT="0" marB="0" marR="68575" marL="68575"/>
                </a:tc>
              </a:tr>
              <a:tr h="203200">
                <a:tc>
                  <a:txBody>
                    <a:bodyPr/>
                    <a:lstStyle/>
                    <a:p>
                      <a:pPr indent="0" lvl="0" marL="0" marR="0" rtl="0" algn="just">
                        <a:lnSpc>
                          <a:spcPct val="150000"/>
                        </a:lnSpc>
                        <a:spcBef>
                          <a:spcPts val="0"/>
                        </a:spcBef>
                        <a:spcAft>
                          <a:spcPts val="0"/>
                        </a:spcAft>
                        <a:buNone/>
                      </a:pPr>
                      <a:r>
                        <a:rPr lang="uk-UA" sz="1600" u="none" cap="none" strike="noStrike"/>
                        <a:t>Заходи зі стимулювання збуту, як спеціальні пропозиції, акційні товари</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50000"/>
                        </a:lnSpc>
                        <a:spcBef>
                          <a:spcPts val="0"/>
                        </a:spcBef>
                        <a:spcAft>
                          <a:spcPts val="0"/>
                        </a:spcAft>
                        <a:buNone/>
                      </a:pPr>
                      <a:r>
                        <a:rPr lang="uk-UA" sz="1600" u="none" cap="none" strike="noStrike"/>
                        <a:t>46</a:t>
                      </a:r>
                      <a:endParaRPr sz="1400" u="none" cap="none" strike="noStrike">
                        <a:latin typeface="Calibri"/>
                        <a:ea typeface="Calibri"/>
                        <a:cs typeface="Calibri"/>
                        <a:sym typeface="Calibri"/>
                      </a:endParaRPr>
                    </a:p>
                  </a:txBody>
                  <a:tcPr marT="0" marB="0" marR="68575" marL="68575"/>
                </a:tc>
              </a:tr>
            </a:tbl>
          </a:graphicData>
        </a:graphic>
      </p:graphicFrame>
      <p:sp>
        <p:nvSpPr>
          <p:cNvPr id="219" name="Google Shape;219;p12"/>
          <p:cNvSpPr/>
          <p:nvPr/>
        </p:nvSpPr>
        <p:spPr>
          <a:xfrm>
            <a:off x="579099" y="403369"/>
            <a:ext cx="10777746" cy="646331"/>
          </a:xfrm>
          <a:prstGeom prst="rect">
            <a:avLst/>
          </a:prstGeom>
          <a:noFill/>
          <a:ln>
            <a:noFill/>
          </a:ln>
        </p:spPr>
        <p:txBody>
          <a:bodyPr anchorCtr="0" anchor="t" bIns="45700" lIns="91425" spcFirstLastPara="1" rIns="91425" wrap="square" tIns="45700">
            <a:spAutoFit/>
          </a:bodyPr>
          <a:lstStyle/>
          <a:p>
            <a:pPr indent="450215" lvl="0" marL="0" marR="0" rtl="0" algn="r">
              <a:spcBef>
                <a:spcPts val="0"/>
              </a:spcBef>
              <a:spcAft>
                <a:spcPts val="0"/>
              </a:spcAft>
              <a:buNone/>
            </a:pPr>
            <a:r>
              <a:rPr b="0" i="1" lang="uk-UA" sz="1800" u="none" cap="none" strike="noStrike">
                <a:solidFill>
                  <a:schemeClr val="dk1"/>
                </a:solidFill>
                <a:latin typeface="Times New Roman"/>
                <a:ea typeface="Times New Roman"/>
                <a:cs typeface="Times New Roman"/>
                <a:sym typeface="Times New Roman"/>
              </a:rPr>
              <a:t>Таблиця 9</a:t>
            </a:r>
            <a:endParaRPr b="0" i="0" sz="1400" u="none" cap="none" strike="noStrike">
              <a:solidFill>
                <a:schemeClr val="dk1"/>
              </a:solidFill>
              <a:latin typeface="Calibri"/>
              <a:ea typeface="Calibri"/>
              <a:cs typeface="Calibri"/>
              <a:sym typeface="Calibri"/>
            </a:endParaRPr>
          </a:p>
          <a:p>
            <a:pPr indent="450215" lvl="0" marL="0" marR="0" rtl="0" algn="ctr">
              <a:spcBef>
                <a:spcPts val="0"/>
              </a:spcBef>
              <a:spcAft>
                <a:spcPts val="0"/>
              </a:spcAft>
              <a:buNone/>
            </a:pPr>
            <a:r>
              <a:rPr b="1" i="0" lang="uk-UA" sz="1800" u="none" cap="none" strike="noStrike">
                <a:solidFill>
                  <a:schemeClr val="dk1"/>
                </a:solidFill>
                <a:latin typeface="Times New Roman"/>
                <a:ea typeface="Times New Roman"/>
                <a:cs typeface="Times New Roman"/>
                <a:sym typeface="Times New Roman"/>
              </a:rPr>
              <a:t>Важелі комунікаційного впливу на вибір споживача, %</a:t>
            </a:r>
            <a:endParaRPr b="0" i="0" sz="1400" u="none" cap="none" strike="noStrike">
              <a:solidFill>
                <a:schemeClr val="dk1"/>
              </a:solidFill>
              <a:latin typeface="Calibri"/>
              <a:ea typeface="Calibri"/>
              <a:cs typeface="Calibri"/>
              <a:sym typeface="Calibri"/>
            </a:endParaRPr>
          </a:p>
        </p:txBody>
      </p:sp>
      <p:graphicFrame>
        <p:nvGraphicFramePr>
          <p:cNvPr id="220" name="Google Shape;220;p12"/>
          <p:cNvGraphicFramePr/>
          <p:nvPr/>
        </p:nvGraphicFramePr>
        <p:xfrm>
          <a:off x="707127" y="3972569"/>
          <a:ext cx="3000000" cy="3000000"/>
        </p:xfrm>
        <a:graphic>
          <a:graphicData uri="http://schemas.openxmlformats.org/drawingml/2006/table">
            <a:tbl>
              <a:tblPr bandRow="1" firstCol="1" firstRow="1">
                <a:noFill/>
                <a:tableStyleId>{580A2594-EA30-40A2-BC29-DE61B243C5A3}</a:tableStyleId>
              </a:tblPr>
              <a:tblGrid>
                <a:gridCol w="1392800"/>
                <a:gridCol w="794225"/>
                <a:gridCol w="848650"/>
                <a:gridCol w="848650"/>
                <a:gridCol w="774550"/>
                <a:gridCol w="774550"/>
                <a:gridCol w="627525"/>
                <a:gridCol w="1598900"/>
                <a:gridCol w="1476175"/>
                <a:gridCol w="1641725"/>
              </a:tblGrid>
              <a:tr h="324225">
                <a:tc rowSpan="3">
                  <a:txBody>
                    <a:bodyPr/>
                    <a:lstStyle/>
                    <a:p>
                      <a:pPr indent="0" lvl="0" marL="0" marR="0" rtl="0" algn="ctr">
                        <a:lnSpc>
                          <a:spcPct val="150000"/>
                        </a:lnSpc>
                        <a:spcBef>
                          <a:spcPts val="0"/>
                        </a:spcBef>
                        <a:spcAft>
                          <a:spcPts val="0"/>
                        </a:spcAft>
                        <a:buNone/>
                      </a:pPr>
                      <a:r>
                        <a:rPr lang="uk-UA" sz="1600" u="none" cap="none" strike="noStrike"/>
                        <a:t>Сегменти</a:t>
                      </a:r>
                      <a:endParaRPr sz="1400" u="none" cap="none" strike="noStrike">
                        <a:latin typeface="Calibri"/>
                        <a:ea typeface="Calibri"/>
                        <a:cs typeface="Calibri"/>
                        <a:sym typeface="Calibri"/>
                      </a:endParaRPr>
                    </a:p>
                  </a:txBody>
                  <a:tcPr marT="0" marB="0" marR="68575" marL="68575" anchor="ctr"/>
                </a:tc>
                <a:tc gridSpan="6">
                  <a:txBody>
                    <a:bodyPr/>
                    <a:lstStyle/>
                    <a:p>
                      <a:pPr indent="0" lvl="0" marL="0" marR="0" rtl="0" algn="ctr">
                        <a:lnSpc>
                          <a:spcPct val="150000"/>
                        </a:lnSpc>
                        <a:spcBef>
                          <a:spcPts val="0"/>
                        </a:spcBef>
                        <a:spcAft>
                          <a:spcPts val="0"/>
                        </a:spcAft>
                        <a:buNone/>
                      </a:pPr>
                      <a:r>
                        <a:rPr lang="uk-UA" sz="1600" u="none" cap="none" strike="noStrike"/>
                        <a:t>Критерії / вагомість критерію</a:t>
                      </a:r>
                      <a:endParaRPr sz="1400" u="none" cap="none" strike="noStrike">
                        <a:latin typeface="Calibri"/>
                        <a:ea typeface="Calibri"/>
                        <a:cs typeface="Calibri"/>
                        <a:sym typeface="Calibri"/>
                      </a:endParaRPr>
                    </a:p>
                  </a:txBody>
                  <a:tcPr marT="0" marB="0" marR="68575" marL="68575" anchor="ctr"/>
                </a:tc>
                <a:tc hMerge="1"/>
                <a:tc hMerge="1"/>
                <a:tc hMerge="1"/>
                <a:tc hMerge="1"/>
                <a:tc hMerge="1"/>
                <a:tc rowSpan="3">
                  <a:txBody>
                    <a:bodyPr/>
                    <a:lstStyle/>
                    <a:p>
                      <a:pPr indent="0" lvl="0" marL="0" marR="0" rtl="0" algn="ctr">
                        <a:lnSpc>
                          <a:spcPct val="150000"/>
                        </a:lnSpc>
                        <a:spcBef>
                          <a:spcPts val="0"/>
                        </a:spcBef>
                        <a:spcAft>
                          <a:spcPts val="0"/>
                        </a:spcAft>
                        <a:buNone/>
                      </a:pPr>
                      <a:r>
                        <a:rPr lang="uk-UA" sz="1600" u="none" cap="none" strike="noStrike"/>
                        <a:t>Оцінка (Рі), б.</a:t>
                      </a:r>
                      <a:endParaRPr sz="1400" u="none" cap="none" strike="noStrike">
                        <a:latin typeface="Calibri"/>
                        <a:ea typeface="Calibri"/>
                        <a:cs typeface="Calibri"/>
                        <a:sym typeface="Calibri"/>
                      </a:endParaRPr>
                    </a:p>
                  </a:txBody>
                  <a:tcPr marT="0" marB="0" marR="68575" marL="68575" anchor="ctr"/>
                </a:tc>
                <a:tc rowSpan="3">
                  <a:txBody>
                    <a:bodyPr/>
                    <a:lstStyle/>
                    <a:p>
                      <a:pPr indent="0" lvl="0" marL="0" marR="0" rtl="0" algn="ctr">
                        <a:lnSpc>
                          <a:spcPct val="150000"/>
                        </a:lnSpc>
                        <a:spcBef>
                          <a:spcPts val="0"/>
                        </a:spcBef>
                        <a:spcAft>
                          <a:spcPts val="0"/>
                        </a:spcAft>
                        <a:buNone/>
                      </a:pPr>
                      <a:r>
                        <a:rPr lang="uk-UA" sz="1600" u="none" cap="none" strike="noStrike"/>
                        <a:t>Зважена оцінка, б.</a:t>
                      </a:r>
                      <a:endParaRPr sz="1400" u="none" cap="none" strike="noStrike">
                        <a:latin typeface="Calibri"/>
                        <a:ea typeface="Calibri"/>
                        <a:cs typeface="Calibri"/>
                        <a:sym typeface="Calibri"/>
                      </a:endParaRPr>
                    </a:p>
                  </a:txBody>
                  <a:tcPr marT="0" marB="0" marR="68575" marL="68575" anchor="ctr"/>
                </a:tc>
                <a:tc rowSpan="3">
                  <a:txBody>
                    <a:bodyPr/>
                    <a:lstStyle/>
                    <a:p>
                      <a:pPr indent="0" lvl="0" marL="0" marR="0" rtl="0" algn="ctr">
                        <a:lnSpc>
                          <a:spcPct val="150000"/>
                        </a:lnSpc>
                        <a:spcBef>
                          <a:spcPts val="0"/>
                        </a:spcBef>
                        <a:spcAft>
                          <a:spcPts val="0"/>
                        </a:spcAft>
                        <a:buNone/>
                      </a:pPr>
                      <a:r>
                        <a:rPr lang="uk-UA" sz="1600" u="none" cap="none" strike="noStrike"/>
                        <a:t>Інтегральна оцінка (Кс), б.</a:t>
                      </a:r>
                      <a:endParaRPr sz="1400" u="none" cap="none" strike="noStrike">
                        <a:latin typeface="Calibri"/>
                        <a:ea typeface="Calibri"/>
                        <a:cs typeface="Calibri"/>
                        <a:sym typeface="Calibri"/>
                      </a:endParaRPr>
                    </a:p>
                  </a:txBody>
                  <a:tcPr marT="0" marB="0" marR="68575" marL="68575" anchor="ctr"/>
                </a:tc>
              </a:tr>
              <a:tr h="324225">
                <a:tc vMerge="1"/>
                <a:tc>
                  <a:txBody>
                    <a:bodyPr/>
                    <a:lstStyle/>
                    <a:p>
                      <a:pPr indent="0" lvl="0" marL="0" marR="0" rtl="0" algn="ctr">
                        <a:lnSpc>
                          <a:spcPct val="150000"/>
                        </a:lnSpc>
                        <a:spcBef>
                          <a:spcPts val="0"/>
                        </a:spcBef>
                        <a:spcAft>
                          <a:spcPts val="0"/>
                        </a:spcAft>
                        <a:buNone/>
                      </a:pPr>
                      <a:r>
                        <a:rPr lang="uk-UA" sz="1600" u="none" cap="none" strike="noStrike"/>
                        <a:t>k</a:t>
                      </a:r>
                      <a:r>
                        <a:rPr baseline="-25000" lang="uk-UA" sz="1600" u="none" cap="none" strike="noStrike"/>
                        <a:t>1</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50000"/>
                        </a:lnSpc>
                        <a:spcBef>
                          <a:spcPts val="0"/>
                        </a:spcBef>
                        <a:spcAft>
                          <a:spcPts val="0"/>
                        </a:spcAft>
                        <a:buNone/>
                      </a:pPr>
                      <a:r>
                        <a:rPr lang="uk-UA" sz="1600" u="none" cap="none" strike="noStrike"/>
                        <a:t>k</a:t>
                      </a:r>
                      <a:r>
                        <a:rPr baseline="-25000" lang="uk-UA" sz="1600" u="none" cap="none" strike="noStrike"/>
                        <a:t>2</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50000"/>
                        </a:lnSpc>
                        <a:spcBef>
                          <a:spcPts val="0"/>
                        </a:spcBef>
                        <a:spcAft>
                          <a:spcPts val="0"/>
                        </a:spcAft>
                        <a:buNone/>
                      </a:pPr>
                      <a:r>
                        <a:rPr lang="uk-UA" sz="1600" u="none" cap="none" strike="noStrike"/>
                        <a:t>k</a:t>
                      </a:r>
                      <a:r>
                        <a:rPr baseline="-25000" lang="uk-UA" sz="1600" u="none" cap="none" strike="noStrike"/>
                        <a:t>3</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50000"/>
                        </a:lnSpc>
                        <a:spcBef>
                          <a:spcPts val="0"/>
                        </a:spcBef>
                        <a:spcAft>
                          <a:spcPts val="0"/>
                        </a:spcAft>
                        <a:buNone/>
                      </a:pPr>
                      <a:r>
                        <a:rPr lang="uk-UA" sz="1600" u="none" cap="none" strike="noStrike"/>
                        <a:t>k</a:t>
                      </a:r>
                      <a:r>
                        <a:rPr baseline="-25000" lang="uk-UA" sz="1600" u="none" cap="none" strike="noStrike"/>
                        <a:t>4</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50000"/>
                        </a:lnSpc>
                        <a:spcBef>
                          <a:spcPts val="0"/>
                        </a:spcBef>
                        <a:spcAft>
                          <a:spcPts val="0"/>
                        </a:spcAft>
                        <a:buNone/>
                      </a:pPr>
                      <a:r>
                        <a:rPr lang="uk-UA" sz="1600" u="none" cap="none" strike="noStrike"/>
                        <a:t>k</a:t>
                      </a:r>
                      <a:r>
                        <a:rPr baseline="-25000" lang="uk-UA" sz="1600" u="none" cap="none" strike="noStrike"/>
                        <a:t>5</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50000"/>
                        </a:lnSpc>
                        <a:spcBef>
                          <a:spcPts val="0"/>
                        </a:spcBef>
                        <a:spcAft>
                          <a:spcPts val="0"/>
                        </a:spcAft>
                        <a:buNone/>
                      </a:pPr>
                      <a:r>
                        <a:rPr lang="uk-UA" sz="1600" u="none" cap="none" strike="noStrike"/>
                        <a:t>k</a:t>
                      </a:r>
                      <a:r>
                        <a:rPr baseline="-25000" lang="uk-UA" sz="1600" u="none" cap="none" strike="noStrike"/>
                        <a:t>6</a:t>
                      </a:r>
                      <a:endParaRPr sz="1400" u="none" cap="none" strike="noStrike">
                        <a:latin typeface="Calibri"/>
                        <a:ea typeface="Calibri"/>
                        <a:cs typeface="Calibri"/>
                        <a:sym typeface="Calibri"/>
                      </a:endParaRPr>
                    </a:p>
                  </a:txBody>
                  <a:tcPr marT="0" marB="0" marR="68575" marL="68575"/>
                </a:tc>
                <a:tc vMerge="1"/>
                <a:tc vMerge="1"/>
                <a:tc vMerge="1"/>
              </a:tr>
              <a:tr h="324225">
                <a:tc vMerge="1"/>
                <a:tc>
                  <a:txBody>
                    <a:bodyPr/>
                    <a:lstStyle/>
                    <a:p>
                      <a:pPr indent="0" lvl="0" marL="0" marR="0" rtl="0" algn="ctr">
                        <a:lnSpc>
                          <a:spcPct val="150000"/>
                        </a:lnSpc>
                        <a:spcBef>
                          <a:spcPts val="0"/>
                        </a:spcBef>
                        <a:spcAft>
                          <a:spcPts val="0"/>
                        </a:spcAft>
                        <a:buNone/>
                      </a:pPr>
                      <a:r>
                        <a:rPr lang="uk-UA" sz="1600" u="none" cap="none" strike="noStrike"/>
                        <a:t>0,33</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50000"/>
                        </a:lnSpc>
                        <a:spcBef>
                          <a:spcPts val="0"/>
                        </a:spcBef>
                        <a:spcAft>
                          <a:spcPts val="0"/>
                        </a:spcAft>
                        <a:buNone/>
                      </a:pPr>
                      <a:r>
                        <a:rPr lang="uk-UA" sz="1600" u="none" cap="none" strike="noStrike"/>
                        <a:t>0,2</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50000"/>
                        </a:lnSpc>
                        <a:spcBef>
                          <a:spcPts val="0"/>
                        </a:spcBef>
                        <a:spcAft>
                          <a:spcPts val="0"/>
                        </a:spcAft>
                        <a:buNone/>
                      </a:pPr>
                      <a:r>
                        <a:rPr lang="uk-UA" sz="1600" u="none" cap="none" strike="noStrike"/>
                        <a:t>0,13</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50000"/>
                        </a:lnSpc>
                        <a:spcBef>
                          <a:spcPts val="0"/>
                        </a:spcBef>
                        <a:spcAft>
                          <a:spcPts val="0"/>
                        </a:spcAft>
                        <a:buNone/>
                      </a:pPr>
                      <a:r>
                        <a:rPr lang="uk-UA" sz="1600" u="none" cap="none" strike="noStrike"/>
                        <a:t>0,27</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50000"/>
                        </a:lnSpc>
                        <a:spcBef>
                          <a:spcPts val="0"/>
                        </a:spcBef>
                        <a:spcAft>
                          <a:spcPts val="0"/>
                        </a:spcAft>
                        <a:buNone/>
                      </a:pPr>
                      <a:r>
                        <a:rPr lang="uk-UA" sz="1600" u="none" cap="none" strike="noStrike"/>
                        <a:t>0,07</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50000"/>
                        </a:lnSpc>
                        <a:spcBef>
                          <a:spcPts val="0"/>
                        </a:spcBef>
                        <a:spcAft>
                          <a:spcPts val="0"/>
                        </a:spcAft>
                        <a:buNone/>
                      </a:pPr>
                      <a:r>
                        <a:rPr lang="uk-UA" sz="1600" u="none" cap="none" strike="noStrike"/>
                        <a:t>0</a:t>
                      </a:r>
                      <a:endParaRPr sz="1400" u="none" cap="none" strike="noStrike">
                        <a:latin typeface="Calibri"/>
                        <a:ea typeface="Calibri"/>
                        <a:cs typeface="Calibri"/>
                        <a:sym typeface="Calibri"/>
                      </a:endParaRPr>
                    </a:p>
                  </a:txBody>
                  <a:tcPr marT="0" marB="0" marR="68575" marL="68575"/>
                </a:tc>
                <a:tc vMerge="1"/>
                <a:tc vMerge="1"/>
                <a:tc vMerge="1"/>
              </a:tr>
              <a:tr h="324225">
                <a:tc>
                  <a:txBody>
                    <a:bodyPr/>
                    <a:lstStyle/>
                    <a:p>
                      <a:pPr indent="0" lvl="0" marL="0" marR="0" rtl="0" algn="l">
                        <a:lnSpc>
                          <a:spcPct val="150000"/>
                        </a:lnSpc>
                        <a:spcBef>
                          <a:spcPts val="0"/>
                        </a:spcBef>
                        <a:spcAft>
                          <a:spcPts val="0"/>
                        </a:spcAft>
                        <a:buNone/>
                      </a:pPr>
                      <a:r>
                        <a:rPr lang="uk-UA" sz="1600" u="none" cap="none" strike="noStrike"/>
                        <a:t>j1</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2</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3</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3</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4</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3</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3</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18</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2,94</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0,75</a:t>
                      </a:r>
                      <a:endParaRPr sz="1400" u="none" cap="none" strike="noStrike">
                        <a:latin typeface="Calibri"/>
                        <a:ea typeface="Calibri"/>
                        <a:cs typeface="Calibri"/>
                        <a:sym typeface="Calibri"/>
                      </a:endParaRPr>
                    </a:p>
                  </a:txBody>
                  <a:tcPr marT="0" marB="0" marR="68575" marL="68575" anchor="b"/>
                </a:tc>
              </a:tr>
              <a:tr h="324225">
                <a:tc>
                  <a:txBody>
                    <a:bodyPr/>
                    <a:lstStyle/>
                    <a:p>
                      <a:pPr indent="0" lvl="0" marL="0" marR="0" rtl="0" algn="l">
                        <a:lnSpc>
                          <a:spcPct val="150000"/>
                        </a:lnSpc>
                        <a:spcBef>
                          <a:spcPts val="0"/>
                        </a:spcBef>
                        <a:spcAft>
                          <a:spcPts val="0"/>
                        </a:spcAft>
                        <a:buNone/>
                      </a:pPr>
                      <a:r>
                        <a:rPr lang="uk-UA" sz="1600" u="none" cap="none" strike="noStrike"/>
                        <a:t>j2</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4</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4</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3</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3</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3</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4</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21</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3,53</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0,88</a:t>
                      </a:r>
                      <a:endParaRPr sz="1400" u="none" cap="none" strike="noStrike">
                        <a:latin typeface="Calibri"/>
                        <a:ea typeface="Calibri"/>
                        <a:cs typeface="Calibri"/>
                        <a:sym typeface="Calibri"/>
                      </a:endParaRPr>
                    </a:p>
                  </a:txBody>
                  <a:tcPr marT="0" marB="0" marR="68575" marL="68575" anchor="b"/>
                </a:tc>
              </a:tr>
              <a:tr h="324225">
                <a:tc>
                  <a:txBody>
                    <a:bodyPr/>
                    <a:lstStyle/>
                    <a:p>
                      <a:pPr indent="0" lvl="0" marL="0" marR="0" rtl="0" algn="l">
                        <a:lnSpc>
                          <a:spcPct val="150000"/>
                        </a:lnSpc>
                        <a:spcBef>
                          <a:spcPts val="0"/>
                        </a:spcBef>
                        <a:spcAft>
                          <a:spcPts val="0"/>
                        </a:spcAft>
                        <a:buNone/>
                      </a:pPr>
                      <a:r>
                        <a:rPr lang="uk-UA" sz="1600" u="none" cap="none" strike="noStrike"/>
                        <a:t>j3</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1</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1</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1</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0</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2</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0</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5</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0,8</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0,21</a:t>
                      </a:r>
                      <a:endParaRPr sz="1400" u="none" cap="none" strike="noStrike">
                        <a:latin typeface="Calibri"/>
                        <a:ea typeface="Calibri"/>
                        <a:cs typeface="Calibri"/>
                        <a:sym typeface="Calibri"/>
                      </a:endParaRPr>
                    </a:p>
                  </a:txBody>
                  <a:tcPr marT="0" marB="0" marR="68575" marL="68575" anchor="b"/>
                </a:tc>
              </a:tr>
              <a:tr h="324225">
                <a:tc>
                  <a:txBody>
                    <a:bodyPr/>
                    <a:lstStyle/>
                    <a:p>
                      <a:pPr indent="0" lvl="0" marL="0" marR="0" rtl="0" algn="l">
                        <a:lnSpc>
                          <a:spcPct val="150000"/>
                        </a:lnSpc>
                        <a:spcBef>
                          <a:spcPts val="0"/>
                        </a:spcBef>
                        <a:spcAft>
                          <a:spcPts val="0"/>
                        </a:spcAft>
                        <a:buNone/>
                      </a:pPr>
                      <a:r>
                        <a:rPr lang="uk-UA" sz="1600" u="none" cap="none" strike="noStrike"/>
                        <a:t>j4</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0</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2</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4</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3</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4</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3</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16</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2,01</a:t>
                      </a:r>
                      <a:endParaRPr sz="14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50000"/>
                        </a:lnSpc>
                        <a:spcBef>
                          <a:spcPts val="0"/>
                        </a:spcBef>
                        <a:spcAft>
                          <a:spcPts val="0"/>
                        </a:spcAft>
                        <a:buNone/>
                      </a:pPr>
                      <a:r>
                        <a:rPr lang="uk-UA" sz="1600" u="none" cap="none" strike="noStrike"/>
                        <a:t>0,67</a:t>
                      </a:r>
                      <a:endParaRPr sz="1400" u="none" cap="none" strike="noStrike">
                        <a:latin typeface="Calibri"/>
                        <a:ea typeface="Calibri"/>
                        <a:cs typeface="Calibri"/>
                        <a:sym typeface="Calibri"/>
                      </a:endParaRPr>
                    </a:p>
                  </a:txBody>
                  <a:tcPr marT="0" marB="0" marR="68575" marL="68575" anchor="b"/>
                </a:tc>
              </a:tr>
              <a:tr h="324225">
                <a:tc gridSpan="7">
                  <a:txBody>
                    <a:bodyPr/>
                    <a:lstStyle/>
                    <a:p>
                      <a:pPr indent="0" lvl="0" marL="0" marR="0" rtl="0" algn="l">
                        <a:lnSpc>
                          <a:spcPct val="150000"/>
                        </a:lnSpc>
                        <a:spcBef>
                          <a:spcPts val="0"/>
                        </a:spcBef>
                        <a:spcAft>
                          <a:spcPts val="0"/>
                        </a:spcAft>
                        <a:buNone/>
                      </a:pPr>
                      <a:r>
                        <a:rPr lang="uk-UA" sz="1600" u="none" cap="none" strike="noStrike"/>
                        <a:t>Максимальна оцінка (Рмах), б.</a:t>
                      </a:r>
                      <a:endParaRPr sz="1400" u="none" cap="none" strike="noStrike">
                        <a:latin typeface="Calibri"/>
                        <a:ea typeface="Calibri"/>
                        <a:cs typeface="Calibri"/>
                        <a:sym typeface="Calibri"/>
                      </a:endParaRPr>
                    </a:p>
                  </a:txBody>
                  <a:tcPr marT="0" marB="0" marR="68575" marL="68575" anchor="ctr"/>
                </a:tc>
                <a:tc hMerge="1"/>
                <a:tc hMerge="1"/>
                <a:tc hMerge="1"/>
                <a:tc hMerge="1"/>
                <a:tc hMerge="1"/>
                <a:tc hMerge="1"/>
                <a:tc>
                  <a:txBody>
                    <a:bodyPr/>
                    <a:lstStyle/>
                    <a:p>
                      <a:pPr indent="0" lvl="0" marL="0" marR="0" rtl="0" algn="ctr">
                        <a:lnSpc>
                          <a:spcPct val="150000"/>
                        </a:lnSpc>
                        <a:spcBef>
                          <a:spcPts val="0"/>
                        </a:spcBef>
                        <a:spcAft>
                          <a:spcPts val="0"/>
                        </a:spcAft>
                        <a:buNone/>
                      </a:pPr>
                      <a:r>
                        <a:rPr lang="uk-UA" sz="1600" u="none" cap="none" strike="noStrike"/>
                        <a:t>24</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50000"/>
                        </a:lnSpc>
                        <a:spcBef>
                          <a:spcPts val="0"/>
                        </a:spcBef>
                        <a:spcAft>
                          <a:spcPts val="0"/>
                        </a:spcAft>
                        <a:buNone/>
                      </a:pPr>
                      <a:r>
                        <a:rPr lang="uk-UA" sz="1600" u="none" cap="none" strike="noStrike"/>
                        <a:t>4,0</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50000"/>
                        </a:lnSpc>
                        <a:spcBef>
                          <a:spcPts val="0"/>
                        </a:spcBef>
                        <a:spcAft>
                          <a:spcPts val="0"/>
                        </a:spcAft>
                        <a:buNone/>
                      </a:pPr>
                      <a:r>
                        <a:rPr lang="uk-UA" sz="1600" u="none" cap="none" strike="noStrike"/>
                        <a:t>1,0</a:t>
                      </a:r>
                      <a:endParaRPr sz="1400" u="none" cap="none" strike="noStrike">
                        <a:latin typeface="Calibri"/>
                        <a:ea typeface="Calibri"/>
                        <a:cs typeface="Calibri"/>
                        <a:sym typeface="Calibri"/>
                      </a:endParaRPr>
                    </a:p>
                  </a:txBody>
                  <a:tcPr marT="0" marB="0" marR="68575" marL="68575"/>
                </a:tc>
              </a:tr>
            </a:tbl>
          </a:graphicData>
        </a:graphic>
      </p:graphicFrame>
      <p:sp>
        <p:nvSpPr>
          <p:cNvPr id="221" name="Google Shape;221;p12"/>
          <p:cNvSpPr/>
          <p:nvPr/>
        </p:nvSpPr>
        <p:spPr>
          <a:xfrm>
            <a:off x="707128" y="3352233"/>
            <a:ext cx="10777745" cy="646331"/>
          </a:xfrm>
          <a:prstGeom prst="rect">
            <a:avLst/>
          </a:prstGeom>
          <a:noFill/>
          <a:ln>
            <a:noFill/>
          </a:ln>
        </p:spPr>
        <p:txBody>
          <a:bodyPr anchorCtr="0" anchor="t" bIns="45700" lIns="91425" spcFirstLastPara="1" rIns="91425" wrap="square" tIns="45700">
            <a:spAutoFit/>
          </a:bodyPr>
          <a:lstStyle/>
          <a:p>
            <a:pPr indent="450215" lvl="0" marL="64135" marR="158750" rtl="0" algn="r">
              <a:spcBef>
                <a:spcPts val="0"/>
              </a:spcBef>
              <a:spcAft>
                <a:spcPts val="0"/>
              </a:spcAft>
              <a:buNone/>
            </a:pPr>
            <a:r>
              <a:rPr b="0" i="1" lang="uk-UA" sz="1800" u="none" cap="none" strike="noStrike">
                <a:solidFill>
                  <a:srgbClr val="000000"/>
                </a:solidFill>
                <a:latin typeface="Times New Roman"/>
                <a:ea typeface="Times New Roman"/>
                <a:cs typeface="Times New Roman"/>
                <a:sym typeface="Times New Roman"/>
              </a:rPr>
              <a:t>Таблиця 10</a:t>
            </a:r>
            <a:endParaRPr b="0" i="0" sz="1400" u="none" cap="none" strike="noStrike">
              <a:solidFill>
                <a:schemeClr val="dk1"/>
              </a:solidFill>
              <a:latin typeface="Calibri"/>
              <a:ea typeface="Calibri"/>
              <a:cs typeface="Calibri"/>
              <a:sym typeface="Calibri"/>
            </a:endParaRPr>
          </a:p>
          <a:p>
            <a:pPr indent="0" lvl="0" marL="0" marR="0" rtl="0" algn="ctr">
              <a:spcBef>
                <a:spcPts val="0"/>
              </a:spcBef>
              <a:spcAft>
                <a:spcPts val="0"/>
              </a:spcAft>
              <a:buNone/>
            </a:pPr>
            <a:r>
              <a:rPr b="1" i="0" lang="uk-UA" sz="1800" u="none" cap="none" strike="noStrike">
                <a:solidFill>
                  <a:srgbClr val="000000"/>
                </a:solidFill>
                <a:latin typeface="Times New Roman"/>
                <a:ea typeface="Times New Roman"/>
                <a:cs typeface="Times New Roman"/>
                <a:sym typeface="Times New Roman"/>
              </a:rPr>
              <a:t>Оцінка відповідності сегментів оціночним критеріям</a:t>
            </a:r>
            <a:endParaRPr b="0" i="0" sz="1400" u="none" cap="none" strike="noStrike">
              <a:solidFill>
                <a:schemeClr val="dk1"/>
              </a:solidFill>
              <a:latin typeface="Calibri"/>
              <a:ea typeface="Calibri"/>
              <a:cs typeface="Calibri"/>
              <a:sym typeface="Calibri"/>
            </a:endParaRPr>
          </a:p>
        </p:txBody>
      </p:sp>
      <p:pic>
        <p:nvPicPr>
          <p:cNvPr id="222" name="Google Shape;222;p12"/>
          <p:cNvPicPr preferRelativeResize="0"/>
          <p:nvPr/>
        </p:nvPicPr>
        <p:blipFill rotWithShape="1">
          <a:blip r:embed="rId3">
            <a:alphaModFix/>
          </a:blip>
          <a:srcRect b="0" l="0" r="0" t="0"/>
          <a:stretch/>
        </p:blipFill>
        <p:spPr>
          <a:xfrm>
            <a:off x="152802" y="102404"/>
            <a:ext cx="1627873" cy="650482"/>
          </a:xfrm>
          <a:prstGeom prst="rect">
            <a:avLst/>
          </a:prstGeom>
          <a:noFill/>
          <a:ln>
            <a:noFill/>
          </a:ln>
        </p:spPr>
      </p:pic>
      <p:pic>
        <p:nvPicPr>
          <p:cNvPr id="223" name="Google Shape;223;p12"/>
          <p:cNvPicPr preferRelativeResize="0"/>
          <p:nvPr/>
        </p:nvPicPr>
        <p:blipFill rotWithShape="1">
          <a:blip r:embed="rId4">
            <a:alphaModFix/>
          </a:blip>
          <a:srcRect b="0" l="0" r="0" t="0"/>
          <a:stretch/>
        </p:blipFill>
        <p:spPr>
          <a:xfrm>
            <a:off x="1780675" y="102404"/>
            <a:ext cx="1814663" cy="524469"/>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grpSp>
        <p:nvGrpSpPr>
          <p:cNvPr id="228" name="Google Shape;228;p13"/>
          <p:cNvGrpSpPr/>
          <p:nvPr/>
        </p:nvGrpSpPr>
        <p:grpSpPr>
          <a:xfrm>
            <a:off x="3176111" y="409574"/>
            <a:ext cx="6313540" cy="5292325"/>
            <a:chOff x="2062930" y="0"/>
            <a:chExt cx="6313540" cy="5292325"/>
          </a:xfrm>
        </p:grpSpPr>
        <p:sp>
          <p:nvSpPr>
            <p:cNvPr id="229" name="Google Shape;229;p13"/>
            <p:cNvSpPr/>
            <p:nvPr/>
          </p:nvSpPr>
          <p:spPr>
            <a:xfrm>
              <a:off x="3930874" y="4359404"/>
              <a:ext cx="269645" cy="513806"/>
            </a:xfrm>
            <a:custGeom>
              <a:rect b="b" l="l" r="r" t="t"/>
              <a:pathLst>
                <a:path extrusionOk="0" h="120000" w="120000">
                  <a:moveTo>
                    <a:pt x="0" y="0"/>
                  </a:moveTo>
                  <a:lnTo>
                    <a:pt x="60000" y="0"/>
                  </a:lnTo>
                  <a:lnTo>
                    <a:pt x="60000" y="120000"/>
                  </a:lnTo>
                  <a:lnTo>
                    <a:pt x="120000" y="120000"/>
                  </a:lnTo>
                </a:path>
              </a:pathLst>
            </a:custGeom>
            <a:no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30" name="Google Shape;230;p13"/>
            <p:cNvSpPr txBox="1"/>
            <p:nvPr/>
          </p:nvSpPr>
          <p:spPr>
            <a:xfrm>
              <a:off x="4051190" y="4601801"/>
              <a:ext cx="29013" cy="29013"/>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Clr>
                  <a:schemeClr val="dk1"/>
                </a:buClr>
                <a:buSzPts val="400"/>
                <a:buFont typeface="Corbel"/>
                <a:buNone/>
              </a:pPr>
              <a:r>
                <a:t/>
              </a:r>
              <a:endParaRPr b="0" i="0" sz="400" u="none" cap="none" strike="noStrike">
                <a:solidFill>
                  <a:schemeClr val="dk1"/>
                </a:solidFill>
                <a:latin typeface="Corbel"/>
                <a:ea typeface="Corbel"/>
                <a:cs typeface="Corbel"/>
                <a:sym typeface="Corbel"/>
              </a:endParaRPr>
            </a:p>
          </p:txBody>
        </p:sp>
        <p:sp>
          <p:nvSpPr>
            <p:cNvPr id="231" name="Google Shape;231;p13"/>
            <p:cNvSpPr/>
            <p:nvPr/>
          </p:nvSpPr>
          <p:spPr>
            <a:xfrm>
              <a:off x="3930874" y="4313684"/>
              <a:ext cx="269645" cy="91440"/>
            </a:xfrm>
            <a:custGeom>
              <a:rect b="b" l="l" r="r" t="t"/>
              <a:pathLst>
                <a:path extrusionOk="0" h="120000" w="120000">
                  <a:moveTo>
                    <a:pt x="0" y="60000"/>
                  </a:moveTo>
                  <a:lnTo>
                    <a:pt x="120000" y="60000"/>
                  </a:lnTo>
                </a:path>
              </a:pathLst>
            </a:custGeom>
            <a:no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32" name="Google Shape;232;p13"/>
            <p:cNvSpPr txBox="1"/>
            <p:nvPr/>
          </p:nvSpPr>
          <p:spPr>
            <a:xfrm>
              <a:off x="4058955" y="4352663"/>
              <a:ext cx="13482" cy="13482"/>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Clr>
                  <a:schemeClr val="dk1"/>
                </a:buClr>
                <a:buSzPts val="400"/>
                <a:buFont typeface="Corbel"/>
                <a:buNone/>
              </a:pPr>
              <a:r>
                <a:t/>
              </a:r>
              <a:endParaRPr b="0" i="0" sz="400" u="none" cap="none" strike="noStrike">
                <a:solidFill>
                  <a:schemeClr val="dk1"/>
                </a:solidFill>
                <a:latin typeface="Corbel"/>
                <a:ea typeface="Corbel"/>
                <a:cs typeface="Corbel"/>
                <a:sym typeface="Corbel"/>
              </a:endParaRPr>
            </a:p>
          </p:txBody>
        </p:sp>
        <p:sp>
          <p:nvSpPr>
            <p:cNvPr id="233" name="Google Shape;233;p13"/>
            <p:cNvSpPr/>
            <p:nvPr/>
          </p:nvSpPr>
          <p:spPr>
            <a:xfrm>
              <a:off x="3930874" y="3845598"/>
              <a:ext cx="269645" cy="513806"/>
            </a:xfrm>
            <a:custGeom>
              <a:rect b="b" l="l" r="r" t="t"/>
              <a:pathLst>
                <a:path extrusionOk="0" h="120000" w="120000">
                  <a:moveTo>
                    <a:pt x="0" y="120000"/>
                  </a:moveTo>
                  <a:lnTo>
                    <a:pt x="60000" y="120000"/>
                  </a:lnTo>
                  <a:lnTo>
                    <a:pt x="60000" y="0"/>
                  </a:lnTo>
                  <a:lnTo>
                    <a:pt x="120000" y="0"/>
                  </a:lnTo>
                </a:path>
              </a:pathLst>
            </a:custGeom>
            <a:no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34" name="Google Shape;234;p13"/>
            <p:cNvSpPr txBox="1"/>
            <p:nvPr/>
          </p:nvSpPr>
          <p:spPr>
            <a:xfrm>
              <a:off x="4051190" y="4087994"/>
              <a:ext cx="29013" cy="29013"/>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Clr>
                  <a:schemeClr val="dk1"/>
                </a:buClr>
                <a:buSzPts val="400"/>
                <a:buFont typeface="Corbel"/>
                <a:buNone/>
              </a:pPr>
              <a:r>
                <a:t/>
              </a:r>
              <a:endParaRPr b="0" i="0" sz="400" u="none" cap="none" strike="noStrike">
                <a:solidFill>
                  <a:schemeClr val="dk1"/>
                </a:solidFill>
                <a:latin typeface="Corbel"/>
                <a:ea typeface="Corbel"/>
                <a:cs typeface="Corbel"/>
                <a:sym typeface="Corbel"/>
              </a:endParaRPr>
            </a:p>
          </p:txBody>
        </p:sp>
        <p:sp>
          <p:nvSpPr>
            <p:cNvPr id="235" name="Google Shape;235;p13"/>
            <p:cNvSpPr/>
            <p:nvPr/>
          </p:nvSpPr>
          <p:spPr>
            <a:xfrm>
              <a:off x="2472108" y="2757872"/>
              <a:ext cx="276341" cy="1601532"/>
            </a:xfrm>
            <a:custGeom>
              <a:rect b="b" l="l" r="r" t="t"/>
              <a:pathLst>
                <a:path extrusionOk="0" h="120000" w="120000">
                  <a:moveTo>
                    <a:pt x="0" y="0"/>
                  </a:moveTo>
                  <a:lnTo>
                    <a:pt x="60000" y="0"/>
                  </a:lnTo>
                  <a:lnTo>
                    <a:pt x="60000" y="120000"/>
                  </a:lnTo>
                  <a:lnTo>
                    <a:pt x="120000" y="120000"/>
                  </a:lnTo>
                </a:path>
              </a:pathLst>
            </a:custGeom>
            <a:no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36" name="Google Shape;236;p13"/>
            <p:cNvSpPr txBox="1"/>
            <p:nvPr/>
          </p:nvSpPr>
          <p:spPr>
            <a:xfrm>
              <a:off x="2569649" y="3518008"/>
              <a:ext cx="81259" cy="81259"/>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Clr>
                  <a:schemeClr val="dk1"/>
                </a:buClr>
                <a:buSzPts val="400"/>
                <a:buFont typeface="Corbel"/>
                <a:buNone/>
              </a:pPr>
              <a:r>
                <a:t/>
              </a:r>
              <a:endParaRPr b="0" i="0" sz="400" u="none" cap="none" strike="noStrike">
                <a:solidFill>
                  <a:schemeClr val="dk1"/>
                </a:solidFill>
                <a:latin typeface="Corbel"/>
                <a:ea typeface="Corbel"/>
                <a:cs typeface="Corbel"/>
                <a:sym typeface="Corbel"/>
              </a:endParaRPr>
            </a:p>
          </p:txBody>
        </p:sp>
        <p:sp>
          <p:nvSpPr>
            <p:cNvPr id="237" name="Google Shape;237;p13"/>
            <p:cNvSpPr/>
            <p:nvPr/>
          </p:nvSpPr>
          <p:spPr>
            <a:xfrm>
              <a:off x="3939745" y="3025184"/>
              <a:ext cx="269645" cy="256903"/>
            </a:xfrm>
            <a:custGeom>
              <a:rect b="b" l="l" r="r" t="t"/>
              <a:pathLst>
                <a:path extrusionOk="0" h="120000" w="120000">
                  <a:moveTo>
                    <a:pt x="0" y="0"/>
                  </a:moveTo>
                  <a:lnTo>
                    <a:pt x="60000" y="0"/>
                  </a:lnTo>
                  <a:lnTo>
                    <a:pt x="60000" y="120000"/>
                  </a:lnTo>
                  <a:lnTo>
                    <a:pt x="120000" y="120000"/>
                  </a:lnTo>
                </a:path>
              </a:pathLst>
            </a:custGeom>
            <a:no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38" name="Google Shape;238;p13"/>
            <p:cNvSpPr txBox="1"/>
            <p:nvPr/>
          </p:nvSpPr>
          <p:spPr>
            <a:xfrm>
              <a:off x="4065257" y="3144325"/>
              <a:ext cx="18621" cy="18621"/>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Clr>
                  <a:schemeClr val="dk1"/>
                </a:buClr>
                <a:buSzPts val="400"/>
                <a:buFont typeface="Corbel"/>
                <a:buNone/>
              </a:pPr>
              <a:r>
                <a:t/>
              </a:r>
              <a:endParaRPr b="0" i="0" sz="400" u="none" cap="none" strike="noStrike">
                <a:solidFill>
                  <a:schemeClr val="dk1"/>
                </a:solidFill>
                <a:latin typeface="Corbel"/>
                <a:ea typeface="Corbel"/>
                <a:cs typeface="Corbel"/>
                <a:sym typeface="Corbel"/>
              </a:endParaRPr>
            </a:p>
          </p:txBody>
        </p:sp>
        <p:sp>
          <p:nvSpPr>
            <p:cNvPr id="239" name="Google Shape;239;p13"/>
            <p:cNvSpPr/>
            <p:nvPr/>
          </p:nvSpPr>
          <p:spPr>
            <a:xfrm>
              <a:off x="3939745" y="2718577"/>
              <a:ext cx="269645" cy="306607"/>
            </a:xfrm>
            <a:custGeom>
              <a:rect b="b" l="l" r="r" t="t"/>
              <a:pathLst>
                <a:path extrusionOk="0" h="120000" w="120000">
                  <a:moveTo>
                    <a:pt x="0" y="120000"/>
                  </a:moveTo>
                  <a:lnTo>
                    <a:pt x="60000" y="120000"/>
                  </a:lnTo>
                  <a:lnTo>
                    <a:pt x="60000" y="0"/>
                  </a:lnTo>
                  <a:lnTo>
                    <a:pt x="120000" y="0"/>
                  </a:lnTo>
                </a:path>
              </a:pathLst>
            </a:custGeom>
            <a:no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40" name="Google Shape;240;p13"/>
            <p:cNvSpPr txBox="1"/>
            <p:nvPr/>
          </p:nvSpPr>
          <p:spPr>
            <a:xfrm>
              <a:off x="4064360" y="2861672"/>
              <a:ext cx="20415" cy="20415"/>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Clr>
                  <a:schemeClr val="dk1"/>
                </a:buClr>
                <a:buSzPts val="400"/>
                <a:buFont typeface="Corbel"/>
                <a:buNone/>
              </a:pPr>
              <a:r>
                <a:t/>
              </a:r>
              <a:endParaRPr b="0" i="0" sz="400" u="none" cap="none" strike="noStrike">
                <a:solidFill>
                  <a:schemeClr val="dk1"/>
                </a:solidFill>
                <a:latin typeface="Corbel"/>
                <a:ea typeface="Corbel"/>
                <a:cs typeface="Corbel"/>
                <a:sym typeface="Corbel"/>
              </a:endParaRPr>
            </a:p>
          </p:txBody>
        </p:sp>
        <p:sp>
          <p:nvSpPr>
            <p:cNvPr id="241" name="Google Shape;241;p13"/>
            <p:cNvSpPr/>
            <p:nvPr/>
          </p:nvSpPr>
          <p:spPr>
            <a:xfrm>
              <a:off x="2472108" y="2757872"/>
              <a:ext cx="276341" cy="267311"/>
            </a:xfrm>
            <a:custGeom>
              <a:rect b="b" l="l" r="r" t="t"/>
              <a:pathLst>
                <a:path extrusionOk="0" h="120000" w="120000">
                  <a:moveTo>
                    <a:pt x="0" y="0"/>
                  </a:moveTo>
                  <a:lnTo>
                    <a:pt x="60000" y="0"/>
                  </a:lnTo>
                  <a:lnTo>
                    <a:pt x="60000" y="120000"/>
                  </a:lnTo>
                  <a:lnTo>
                    <a:pt x="120000" y="120000"/>
                  </a:lnTo>
                </a:path>
              </a:pathLst>
            </a:custGeom>
            <a:no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42" name="Google Shape;242;p13"/>
            <p:cNvSpPr txBox="1"/>
            <p:nvPr/>
          </p:nvSpPr>
          <p:spPr>
            <a:xfrm>
              <a:off x="2600667" y="2881916"/>
              <a:ext cx="19223" cy="19223"/>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Clr>
                  <a:schemeClr val="dk1"/>
                </a:buClr>
                <a:buSzPts val="400"/>
                <a:buFont typeface="Corbel"/>
                <a:buNone/>
              </a:pPr>
              <a:r>
                <a:t/>
              </a:r>
              <a:endParaRPr b="0" i="0" sz="400" u="none" cap="none" strike="noStrike">
                <a:solidFill>
                  <a:schemeClr val="dk1"/>
                </a:solidFill>
                <a:latin typeface="Corbel"/>
                <a:ea typeface="Corbel"/>
                <a:cs typeface="Corbel"/>
                <a:sym typeface="Corbel"/>
              </a:endParaRPr>
            </a:p>
          </p:txBody>
        </p:sp>
        <p:sp>
          <p:nvSpPr>
            <p:cNvPr id="243" name="Google Shape;243;p13"/>
            <p:cNvSpPr/>
            <p:nvPr/>
          </p:nvSpPr>
          <p:spPr>
            <a:xfrm>
              <a:off x="3986475" y="1207010"/>
              <a:ext cx="269645" cy="997759"/>
            </a:xfrm>
            <a:custGeom>
              <a:rect b="b" l="l" r="r" t="t"/>
              <a:pathLst>
                <a:path extrusionOk="0" h="120000" w="120000">
                  <a:moveTo>
                    <a:pt x="0" y="0"/>
                  </a:moveTo>
                  <a:lnTo>
                    <a:pt x="60000" y="0"/>
                  </a:lnTo>
                  <a:lnTo>
                    <a:pt x="60000" y="120000"/>
                  </a:lnTo>
                  <a:lnTo>
                    <a:pt x="120000" y="120000"/>
                  </a:lnTo>
                </a:path>
              </a:pathLst>
            </a:custGeom>
            <a:no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44" name="Google Shape;244;p13"/>
            <p:cNvSpPr txBox="1"/>
            <p:nvPr/>
          </p:nvSpPr>
          <p:spPr>
            <a:xfrm>
              <a:off x="4095459" y="1680051"/>
              <a:ext cx="51677" cy="51677"/>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Clr>
                  <a:schemeClr val="dk1"/>
                </a:buClr>
                <a:buSzPts val="400"/>
                <a:buFont typeface="Corbel"/>
                <a:buNone/>
              </a:pPr>
              <a:r>
                <a:t/>
              </a:r>
              <a:endParaRPr b="0" i="0" sz="400" u="none" cap="none" strike="noStrike">
                <a:solidFill>
                  <a:schemeClr val="dk1"/>
                </a:solidFill>
                <a:latin typeface="Corbel"/>
                <a:ea typeface="Corbel"/>
                <a:cs typeface="Corbel"/>
                <a:sym typeface="Corbel"/>
              </a:endParaRPr>
            </a:p>
          </p:txBody>
        </p:sp>
        <p:sp>
          <p:nvSpPr>
            <p:cNvPr id="245" name="Google Shape;245;p13"/>
            <p:cNvSpPr/>
            <p:nvPr/>
          </p:nvSpPr>
          <p:spPr>
            <a:xfrm>
              <a:off x="3986475" y="1207010"/>
              <a:ext cx="258981" cy="368763"/>
            </a:xfrm>
            <a:custGeom>
              <a:rect b="b" l="l" r="r" t="t"/>
              <a:pathLst>
                <a:path extrusionOk="0" h="120000" w="120000">
                  <a:moveTo>
                    <a:pt x="0" y="0"/>
                  </a:moveTo>
                  <a:lnTo>
                    <a:pt x="60000" y="0"/>
                  </a:lnTo>
                  <a:lnTo>
                    <a:pt x="60000" y="120000"/>
                  </a:lnTo>
                  <a:lnTo>
                    <a:pt x="120000" y="120000"/>
                  </a:lnTo>
                </a:path>
              </a:pathLst>
            </a:custGeom>
            <a:no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46" name="Google Shape;246;p13"/>
            <p:cNvSpPr txBox="1"/>
            <p:nvPr/>
          </p:nvSpPr>
          <p:spPr>
            <a:xfrm>
              <a:off x="4104700" y="1380127"/>
              <a:ext cx="22530" cy="22530"/>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Clr>
                  <a:schemeClr val="dk1"/>
                </a:buClr>
                <a:buSzPts val="400"/>
                <a:buFont typeface="Corbel"/>
                <a:buNone/>
              </a:pPr>
              <a:r>
                <a:t/>
              </a:r>
              <a:endParaRPr b="0" i="0" sz="400" u="none" cap="none" strike="noStrike">
                <a:solidFill>
                  <a:schemeClr val="dk1"/>
                </a:solidFill>
                <a:latin typeface="Corbel"/>
                <a:ea typeface="Corbel"/>
                <a:cs typeface="Corbel"/>
                <a:sym typeface="Corbel"/>
              </a:endParaRPr>
            </a:p>
          </p:txBody>
        </p:sp>
        <p:sp>
          <p:nvSpPr>
            <p:cNvPr id="247" name="Google Shape;247;p13"/>
            <p:cNvSpPr/>
            <p:nvPr/>
          </p:nvSpPr>
          <p:spPr>
            <a:xfrm>
              <a:off x="3986475" y="978650"/>
              <a:ext cx="280458" cy="228360"/>
            </a:xfrm>
            <a:custGeom>
              <a:rect b="b" l="l" r="r" t="t"/>
              <a:pathLst>
                <a:path extrusionOk="0" h="120000" w="120000">
                  <a:moveTo>
                    <a:pt x="0" y="120000"/>
                  </a:moveTo>
                  <a:lnTo>
                    <a:pt x="60000" y="120000"/>
                  </a:lnTo>
                  <a:lnTo>
                    <a:pt x="60000" y="0"/>
                  </a:lnTo>
                  <a:lnTo>
                    <a:pt x="120000" y="0"/>
                  </a:lnTo>
                </a:path>
              </a:pathLst>
            </a:custGeom>
            <a:no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48" name="Google Shape;248;p13"/>
            <p:cNvSpPr txBox="1"/>
            <p:nvPr/>
          </p:nvSpPr>
          <p:spPr>
            <a:xfrm>
              <a:off x="4117662" y="1083789"/>
              <a:ext cx="18083" cy="18083"/>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Clr>
                  <a:schemeClr val="dk1"/>
                </a:buClr>
                <a:buSzPts val="400"/>
                <a:buFont typeface="Corbel"/>
                <a:buNone/>
              </a:pPr>
              <a:r>
                <a:t/>
              </a:r>
              <a:endParaRPr b="0" i="0" sz="400" u="none" cap="none" strike="noStrike">
                <a:solidFill>
                  <a:schemeClr val="dk1"/>
                </a:solidFill>
                <a:latin typeface="Corbel"/>
                <a:ea typeface="Corbel"/>
                <a:cs typeface="Corbel"/>
                <a:sym typeface="Corbel"/>
              </a:endParaRPr>
            </a:p>
          </p:txBody>
        </p:sp>
        <p:sp>
          <p:nvSpPr>
            <p:cNvPr id="249" name="Google Shape;249;p13"/>
            <p:cNvSpPr/>
            <p:nvPr/>
          </p:nvSpPr>
          <p:spPr>
            <a:xfrm>
              <a:off x="3986475" y="338724"/>
              <a:ext cx="259776" cy="868286"/>
            </a:xfrm>
            <a:custGeom>
              <a:rect b="b" l="l" r="r" t="t"/>
              <a:pathLst>
                <a:path extrusionOk="0" h="120000" w="120000">
                  <a:moveTo>
                    <a:pt x="0" y="120000"/>
                  </a:moveTo>
                  <a:lnTo>
                    <a:pt x="60000" y="120000"/>
                  </a:lnTo>
                  <a:lnTo>
                    <a:pt x="60000" y="0"/>
                  </a:lnTo>
                  <a:lnTo>
                    <a:pt x="120000" y="0"/>
                  </a:lnTo>
                </a:path>
              </a:pathLst>
            </a:custGeom>
            <a:no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50" name="Google Shape;250;p13"/>
            <p:cNvSpPr txBox="1"/>
            <p:nvPr/>
          </p:nvSpPr>
          <p:spPr>
            <a:xfrm>
              <a:off x="4093705" y="750209"/>
              <a:ext cx="45315" cy="45315"/>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Clr>
                  <a:schemeClr val="dk1"/>
                </a:buClr>
                <a:buSzPts val="400"/>
                <a:buFont typeface="Corbel"/>
                <a:buNone/>
              </a:pPr>
              <a:r>
                <a:t/>
              </a:r>
              <a:endParaRPr b="0" i="0" sz="400" u="none" cap="none" strike="noStrike">
                <a:solidFill>
                  <a:schemeClr val="dk1"/>
                </a:solidFill>
                <a:latin typeface="Corbel"/>
                <a:ea typeface="Corbel"/>
                <a:cs typeface="Corbel"/>
                <a:sym typeface="Corbel"/>
              </a:endParaRPr>
            </a:p>
          </p:txBody>
        </p:sp>
        <p:sp>
          <p:nvSpPr>
            <p:cNvPr id="251" name="Google Shape;251;p13"/>
            <p:cNvSpPr/>
            <p:nvPr/>
          </p:nvSpPr>
          <p:spPr>
            <a:xfrm>
              <a:off x="2472108" y="1207010"/>
              <a:ext cx="276341" cy="1550861"/>
            </a:xfrm>
            <a:custGeom>
              <a:rect b="b" l="l" r="r" t="t"/>
              <a:pathLst>
                <a:path extrusionOk="0" h="120000" w="120000">
                  <a:moveTo>
                    <a:pt x="0" y="120000"/>
                  </a:moveTo>
                  <a:lnTo>
                    <a:pt x="60000" y="120000"/>
                  </a:lnTo>
                  <a:lnTo>
                    <a:pt x="60000" y="0"/>
                  </a:lnTo>
                  <a:lnTo>
                    <a:pt x="120000" y="0"/>
                  </a:lnTo>
                </a:path>
              </a:pathLst>
            </a:custGeom>
            <a:no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52" name="Google Shape;252;p13"/>
            <p:cNvSpPr txBox="1"/>
            <p:nvPr/>
          </p:nvSpPr>
          <p:spPr>
            <a:xfrm>
              <a:off x="2570897" y="1943059"/>
              <a:ext cx="78764" cy="78764"/>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Clr>
                  <a:schemeClr val="dk1"/>
                </a:buClr>
                <a:buSzPts val="400"/>
                <a:buFont typeface="Corbel"/>
                <a:buNone/>
              </a:pPr>
              <a:r>
                <a:t/>
              </a:r>
              <a:endParaRPr b="0" i="0" sz="400" u="none" cap="none" strike="noStrike">
                <a:solidFill>
                  <a:schemeClr val="dk1"/>
                </a:solidFill>
                <a:latin typeface="Corbel"/>
                <a:ea typeface="Corbel"/>
                <a:cs typeface="Corbel"/>
                <a:sym typeface="Corbel"/>
              </a:endParaRPr>
            </a:p>
          </p:txBody>
        </p:sp>
        <p:sp>
          <p:nvSpPr>
            <p:cNvPr id="253" name="Google Shape;253;p13"/>
            <p:cNvSpPr/>
            <p:nvPr/>
          </p:nvSpPr>
          <p:spPr>
            <a:xfrm rot="-5400000">
              <a:off x="-266933" y="2553283"/>
              <a:ext cx="5068904" cy="409179"/>
            </a:xfrm>
            <a:prstGeom prst="rect">
              <a:avLst/>
            </a:prstGeom>
            <a:solidFill>
              <a:schemeClr val="lt1"/>
            </a:solid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54" name="Google Shape;254;p13"/>
            <p:cNvSpPr txBox="1"/>
            <p:nvPr/>
          </p:nvSpPr>
          <p:spPr>
            <a:xfrm rot="-5400000">
              <a:off x="-266933" y="2553283"/>
              <a:ext cx="5068904" cy="409179"/>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chemeClr val="lt1"/>
                </a:buClr>
                <a:buSzPts val="1100"/>
                <a:buFont typeface="Times New Roman"/>
                <a:buNone/>
              </a:pPr>
              <a:r>
                <a:rPr b="0" i="0" lang="uk-UA" sz="1100" u="none" cap="none" strike="noStrike">
                  <a:solidFill>
                    <a:schemeClr val="dk1"/>
                  </a:solidFill>
                  <a:latin typeface="Times New Roman"/>
                  <a:ea typeface="Times New Roman"/>
                  <a:cs typeface="Times New Roman"/>
                  <a:sym typeface="Times New Roman"/>
                </a:rPr>
                <a:t>Відповідність місії підприємства</a:t>
              </a:r>
              <a:endParaRPr>
                <a:solidFill>
                  <a:schemeClr val="dk1"/>
                </a:solidFill>
              </a:endParaRPr>
            </a:p>
          </p:txBody>
        </p:sp>
        <p:sp>
          <p:nvSpPr>
            <p:cNvPr id="255" name="Google Shape;255;p13"/>
            <p:cNvSpPr/>
            <p:nvPr/>
          </p:nvSpPr>
          <p:spPr>
            <a:xfrm>
              <a:off x="2748450" y="597738"/>
              <a:ext cx="1238024" cy="1218544"/>
            </a:xfrm>
            <a:prstGeom prst="rect">
              <a:avLst/>
            </a:prstGeom>
            <a:solidFill>
              <a:schemeClr val="lt1"/>
            </a:solid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56" name="Google Shape;256;p13"/>
            <p:cNvSpPr txBox="1"/>
            <p:nvPr/>
          </p:nvSpPr>
          <p:spPr>
            <a:xfrm>
              <a:off x="2748450" y="597738"/>
              <a:ext cx="1238024" cy="1218544"/>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chemeClr val="lt1"/>
                </a:buClr>
                <a:buSzPts val="1100"/>
                <a:buFont typeface="Times New Roman"/>
                <a:buNone/>
              </a:pPr>
              <a:r>
                <a:rPr b="0" i="0" lang="uk-UA" sz="1100" u="none" cap="none" strike="noStrike">
                  <a:solidFill>
                    <a:schemeClr val="dk1"/>
                  </a:solidFill>
                  <a:latin typeface="Times New Roman"/>
                  <a:ea typeface="Times New Roman"/>
                  <a:cs typeface="Times New Roman"/>
                  <a:sym typeface="Times New Roman"/>
                </a:rPr>
                <a:t>Стабільне забезпечення позитивної динаміки прибутковості діяльності</a:t>
              </a:r>
              <a:endParaRPr>
                <a:solidFill>
                  <a:schemeClr val="dk1"/>
                </a:solidFill>
              </a:endParaRPr>
            </a:p>
          </p:txBody>
        </p:sp>
        <p:sp>
          <p:nvSpPr>
            <p:cNvPr id="257" name="Google Shape;257;p13"/>
            <p:cNvSpPr/>
            <p:nvPr/>
          </p:nvSpPr>
          <p:spPr>
            <a:xfrm>
              <a:off x="4246251" y="0"/>
              <a:ext cx="4130218" cy="677448"/>
            </a:xfrm>
            <a:prstGeom prst="rect">
              <a:avLst/>
            </a:prstGeom>
            <a:solidFill>
              <a:schemeClr val="lt1"/>
            </a:solid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58" name="Google Shape;258;p13"/>
            <p:cNvSpPr txBox="1"/>
            <p:nvPr/>
          </p:nvSpPr>
          <p:spPr>
            <a:xfrm>
              <a:off x="4246251" y="0"/>
              <a:ext cx="4130218" cy="677448"/>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chemeClr val="lt1"/>
                </a:buClr>
                <a:buSzPts val="1100"/>
                <a:buFont typeface="Times New Roman"/>
                <a:buNone/>
              </a:pPr>
              <a:r>
                <a:rPr b="0" i="0" lang="uk-UA" sz="1100" u="none" cap="none" strike="noStrike">
                  <a:solidFill>
                    <a:schemeClr val="dk1"/>
                  </a:solidFill>
                  <a:latin typeface="Times New Roman"/>
                  <a:ea typeface="Times New Roman"/>
                  <a:cs typeface="Times New Roman"/>
                  <a:sym typeface="Times New Roman"/>
                </a:rPr>
                <a:t>Впровадження інноваційних технологій вирощування культур</a:t>
              </a:r>
              <a:endParaRPr>
                <a:solidFill>
                  <a:schemeClr val="dk1"/>
                </a:solidFill>
              </a:endParaRPr>
            </a:p>
          </p:txBody>
        </p:sp>
        <p:sp>
          <p:nvSpPr>
            <p:cNvPr id="259" name="Google Shape;259;p13"/>
            <p:cNvSpPr/>
            <p:nvPr/>
          </p:nvSpPr>
          <p:spPr>
            <a:xfrm>
              <a:off x="4266933" y="773127"/>
              <a:ext cx="4088747" cy="411045"/>
            </a:xfrm>
            <a:prstGeom prst="rect">
              <a:avLst/>
            </a:prstGeom>
            <a:solidFill>
              <a:schemeClr val="lt1"/>
            </a:solid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60" name="Google Shape;260;p13"/>
            <p:cNvSpPr txBox="1"/>
            <p:nvPr/>
          </p:nvSpPr>
          <p:spPr>
            <a:xfrm>
              <a:off x="4266933" y="773127"/>
              <a:ext cx="4088747" cy="411045"/>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chemeClr val="lt1"/>
                </a:buClr>
                <a:buSzPts val="1100"/>
                <a:buFont typeface="Times New Roman"/>
                <a:buNone/>
              </a:pPr>
              <a:r>
                <a:rPr b="0" i="0" lang="uk-UA" sz="1100" u="none" cap="none" strike="noStrike">
                  <a:solidFill>
                    <a:schemeClr val="dk1"/>
                  </a:solidFill>
                  <a:latin typeface="Times New Roman"/>
                  <a:ea typeface="Times New Roman"/>
                  <a:cs typeface="Times New Roman"/>
                  <a:sym typeface="Times New Roman"/>
                </a:rPr>
                <a:t>Розвиток системи зберігання та переробки продукції</a:t>
              </a:r>
              <a:endParaRPr>
                <a:solidFill>
                  <a:schemeClr val="dk1"/>
                </a:solidFill>
              </a:endParaRPr>
            </a:p>
          </p:txBody>
        </p:sp>
        <p:sp>
          <p:nvSpPr>
            <p:cNvPr id="261" name="Google Shape;261;p13"/>
            <p:cNvSpPr/>
            <p:nvPr/>
          </p:nvSpPr>
          <p:spPr>
            <a:xfrm>
              <a:off x="4245456" y="1276403"/>
              <a:ext cx="4128263" cy="598741"/>
            </a:xfrm>
            <a:prstGeom prst="rect">
              <a:avLst/>
            </a:prstGeom>
            <a:solidFill>
              <a:schemeClr val="lt1"/>
            </a:solid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62" name="Google Shape;262;p13"/>
            <p:cNvSpPr txBox="1"/>
            <p:nvPr/>
          </p:nvSpPr>
          <p:spPr>
            <a:xfrm>
              <a:off x="4245456" y="1276403"/>
              <a:ext cx="4128263" cy="598741"/>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chemeClr val="lt1"/>
                </a:buClr>
                <a:buSzPts val="1100"/>
                <a:buFont typeface="Times New Roman"/>
                <a:buNone/>
              </a:pPr>
              <a:r>
                <a:rPr b="0" i="0" lang="uk-UA" sz="1100" u="none" cap="none" strike="noStrike">
                  <a:solidFill>
                    <a:schemeClr val="dk1"/>
                  </a:solidFill>
                  <a:latin typeface="Times New Roman"/>
                  <a:ea typeface="Times New Roman"/>
                  <a:cs typeface="Times New Roman"/>
                  <a:sym typeface="Times New Roman"/>
                </a:rPr>
                <a:t>Впровадження маркетингової діяльності задля просування продукції на цільових ринках</a:t>
              </a:r>
              <a:endParaRPr>
                <a:solidFill>
                  <a:schemeClr val="dk1"/>
                </a:solidFill>
              </a:endParaRPr>
            </a:p>
          </p:txBody>
        </p:sp>
        <p:sp>
          <p:nvSpPr>
            <p:cNvPr id="263" name="Google Shape;263;p13"/>
            <p:cNvSpPr/>
            <p:nvPr/>
          </p:nvSpPr>
          <p:spPr>
            <a:xfrm>
              <a:off x="4256120" y="1999247"/>
              <a:ext cx="4101474" cy="411045"/>
            </a:xfrm>
            <a:prstGeom prst="rect">
              <a:avLst/>
            </a:prstGeom>
            <a:solidFill>
              <a:schemeClr val="lt1"/>
            </a:solid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64" name="Google Shape;264;p13"/>
            <p:cNvSpPr txBox="1"/>
            <p:nvPr/>
          </p:nvSpPr>
          <p:spPr>
            <a:xfrm>
              <a:off x="4256120" y="1999247"/>
              <a:ext cx="4101474" cy="411045"/>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chemeClr val="lt1"/>
                </a:buClr>
                <a:buSzPts val="1100"/>
                <a:buFont typeface="Times New Roman"/>
                <a:buNone/>
              </a:pPr>
              <a:r>
                <a:rPr b="0" i="0" lang="uk-UA" sz="1100" u="none" cap="none" strike="noStrike">
                  <a:solidFill>
                    <a:schemeClr val="dk1"/>
                  </a:solidFill>
                  <a:latin typeface="Times New Roman"/>
                  <a:ea typeface="Times New Roman"/>
                  <a:cs typeface="Times New Roman"/>
                  <a:sym typeface="Times New Roman"/>
                </a:rPr>
                <a:t>Забезпечення ефективного асортименту продукції</a:t>
              </a:r>
              <a:endParaRPr>
                <a:solidFill>
                  <a:schemeClr val="dk1"/>
                </a:solidFill>
              </a:endParaRPr>
            </a:p>
          </p:txBody>
        </p:sp>
        <p:sp>
          <p:nvSpPr>
            <p:cNvPr id="265" name="Google Shape;265;p13"/>
            <p:cNvSpPr/>
            <p:nvPr/>
          </p:nvSpPr>
          <p:spPr>
            <a:xfrm>
              <a:off x="2748450" y="2364864"/>
              <a:ext cx="1191295" cy="1320639"/>
            </a:xfrm>
            <a:prstGeom prst="rect">
              <a:avLst/>
            </a:prstGeom>
            <a:solidFill>
              <a:schemeClr val="lt1"/>
            </a:solid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66" name="Google Shape;266;p13"/>
            <p:cNvSpPr txBox="1"/>
            <p:nvPr/>
          </p:nvSpPr>
          <p:spPr>
            <a:xfrm>
              <a:off x="2748450" y="2364864"/>
              <a:ext cx="1191295" cy="1320639"/>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chemeClr val="lt1"/>
                </a:buClr>
                <a:buSzPts val="1100"/>
                <a:buFont typeface="Times New Roman"/>
                <a:buNone/>
              </a:pPr>
              <a:r>
                <a:rPr b="0" i="0" lang="uk-UA" sz="1100" u="none" cap="none" strike="noStrike">
                  <a:solidFill>
                    <a:schemeClr val="dk1"/>
                  </a:solidFill>
                  <a:latin typeface="Times New Roman"/>
                  <a:ea typeface="Times New Roman"/>
                  <a:cs typeface="Times New Roman"/>
                  <a:sym typeface="Times New Roman"/>
                </a:rPr>
                <a:t>Розширення діяльності з урахуваннім динамічного розвитку ринку</a:t>
              </a:r>
              <a:endParaRPr>
                <a:solidFill>
                  <a:schemeClr val="dk1"/>
                </a:solidFill>
              </a:endParaRPr>
            </a:p>
          </p:txBody>
        </p:sp>
        <p:sp>
          <p:nvSpPr>
            <p:cNvPr id="267" name="Google Shape;267;p13"/>
            <p:cNvSpPr/>
            <p:nvPr/>
          </p:nvSpPr>
          <p:spPr>
            <a:xfrm>
              <a:off x="4209391" y="2513054"/>
              <a:ext cx="4082343" cy="411045"/>
            </a:xfrm>
            <a:prstGeom prst="rect">
              <a:avLst/>
            </a:prstGeom>
            <a:solidFill>
              <a:schemeClr val="lt1"/>
            </a:solid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68" name="Google Shape;268;p13"/>
            <p:cNvSpPr txBox="1"/>
            <p:nvPr/>
          </p:nvSpPr>
          <p:spPr>
            <a:xfrm>
              <a:off x="4209391" y="2513054"/>
              <a:ext cx="4082343" cy="411045"/>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chemeClr val="lt1"/>
                </a:buClr>
                <a:buSzPts val="1100"/>
                <a:buFont typeface="Times New Roman"/>
                <a:buNone/>
              </a:pPr>
              <a:r>
                <a:rPr b="0" i="0" lang="uk-UA" sz="1100" u="none" cap="none" strike="noStrike">
                  <a:solidFill>
                    <a:schemeClr val="dk1"/>
                  </a:solidFill>
                  <a:latin typeface="Times New Roman"/>
                  <a:ea typeface="Times New Roman"/>
                  <a:cs typeface="Times New Roman"/>
                  <a:sym typeface="Times New Roman"/>
                </a:rPr>
                <a:t>Посилення конкурентних позицій на ринку</a:t>
              </a:r>
              <a:endParaRPr>
                <a:solidFill>
                  <a:schemeClr val="dk1"/>
                </a:solidFill>
              </a:endParaRPr>
            </a:p>
          </p:txBody>
        </p:sp>
        <p:sp>
          <p:nvSpPr>
            <p:cNvPr id="269" name="Google Shape;269;p13"/>
            <p:cNvSpPr/>
            <p:nvPr/>
          </p:nvSpPr>
          <p:spPr>
            <a:xfrm>
              <a:off x="4209391" y="3026861"/>
              <a:ext cx="4079323" cy="510452"/>
            </a:xfrm>
            <a:prstGeom prst="rect">
              <a:avLst/>
            </a:prstGeom>
            <a:solidFill>
              <a:schemeClr val="lt1"/>
            </a:solid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70" name="Google Shape;270;p13"/>
            <p:cNvSpPr txBox="1"/>
            <p:nvPr/>
          </p:nvSpPr>
          <p:spPr>
            <a:xfrm>
              <a:off x="4209391" y="3026861"/>
              <a:ext cx="4079323" cy="510452"/>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chemeClr val="lt1"/>
                </a:buClr>
                <a:buSzPts val="1100"/>
                <a:buFont typeface="Times New Roman"/>
                <a:buNone/>
              </a:pPr>
              <a:r>
                <a:rPr b="0" i="0" lang="uk-UA" sz="1100" u="none" cap="none" strike="noStrike">
                  <a:solidFill>
                    <a:schemeClr val="dk1"/>
                  </a:solidFill>
                  <a:latin typeface="Times New Roman"/>
                  <a:ea typeface="Times New Roman"/>
                  <a:cs typeface="Times New Roman"/>
                  <a:sym typeface="Times New Roman"/>
                </a:rPr>
                <a:t>Орієнтація на запити та очікування цільових сегментів  ринку</a:t>
              </a:r>
              <a:endParaRPr>
                <a:solidFill>
                  <a:schemeClr val="dk1"/>
                </a:solidFill>
              </a:endParaRPr>
            </a:p>
          </p:txBody>
        </p:sp>
        <p:sp>
          <p:nvSpPr>
            <p:cNvPr id="271" name="Google Shape;271;p13"/>
            <p:cNvSpPr/>
            <p:nvPr/>
          </p:nvSpPr>
          <p:spPr>
            <a:xfrm>
              <a:off x="2748450" y="3808260"/>
              <a:ext cx="1182423" cy="1102288"/>
            </a:xfrm>
            <a:prstGeom prst="rect">
              <a:avLst/>
            </a:prstGeom>
            <a:solidFill>
              <a:schemeClr val="lt1"/>
            </a:solid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72" name="Google Shape;272;p13"/>
            <p:cNvSpPr txBox="1"/>
            <p:nvPr/>
          </p:nvSpPr>
          <p:spPr>
            <a:xfrm>
              <a:off x="2748450" y="3808260"/>
              <a:ext cx="1182423" cy="1102288"/>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chemeClr val="lt1"/>
                </a:buClr>
                <a:buSzPts val="1100"/>
                <a:buFont typeface="Times New Roman"/>
                <a:buNone/>
              </a:pPr>
              <a:r>
                <a:rPr b="0" i="0" lang="uk-UA" sz="1100" u="none" cap="none" strike="noStrike">
                  <a:solidFill>
                    <a:schemeClr val="dk1"/>
                  </a:solidFill>
                  <a:latin typeface="Times New Roman"/>
                  <a:ea typeface="Times New Roman"/>
                  <a:cs typeface="Times New Roman"/>
                  <a:sym typeface="Times New Roman"/>
                </a:rPr>
                <a:t>Формування сприятливого іміджу підприємства</a:t>
              </a:r>
              <a:endParaRPr b="0" i="0" sz="1100" u="none" cap="none" strike="noStrike">
                <a:solidFill>
                  <a:schemeClr val="dk1"/>
                </a:solidFill>
                <a:latin typeface="Times New Roman"/>
                <a:ea typeface="Times New Roman"/>
                <a:cs typeface="Times New Roman"/>
                <a:sym typeface="Times New Roman"/>
              </a:endParaRPr>
            </a:p>
          </p:txBody>
        </p:sp>
        <p:sp>
          <p:nvSpPr>
            <p:cNvPr id="273" name="Google Shape;273;p13"/>
            <p:cNvSpPr/>
            <p:nvPr/>
          </p:nvSpPr>
          <p:spPr>
            <a:xfrm>
              <a:off x="4200519" y="3640075"/>
              <a:ext cx="4134802" cy="411045"/>
            </a:xfrm>
            <a:prstGeom prst="rect">
              <a:avLst/>
            </a:prstGeom>
            <a:solidFill>
              <a:schemeClr val="lt1"/>
            </a:solid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74" name="Google Shape;274;p13"/>
            <p:cNvSpPr txBox="1"/>
            <p:nvPr/>
          </p:nvSpPr>
          <p:spPr>
            <a:xfrm>
              <a:off x="4200519" y="3640075"/>
              <a:ext cx="4134802" cy="411045"/>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chemeClr val="lt1"/>
                </a:buClr>
                <a:buSzPts val="1100"/>
                <a:buFont typeface="Times New Roman"/>
                <a:buNone/>
              </a:pPr>
              <a:r>
                <a:rPr b="0" i="0" lang="uk-UA" sz="1100" u="none" cap="none" strike="noStrike">
                  <a:solidFill>
                    <a:schemeClr val="dk1"/>
                  </a:solidFill>
                  <a:latin typeface="Times New Roman"/>
                  <a:ea typeface="Times New Roman"/>
                  <a:cs typeface="Times New Roman"/>
                  <a:sym typeface="Times New Roman"/>
                </a:rPr>
                <a:t>Формування системи цінностей </a:t>
              </a:r>
              <a:endParaRPr>
                <a:solidFill>
                  <a:schemeClr val="dk1"/>
                </a:solidFill>
              </a:endParaRPr>
            </a:p>
          </p:txBody>
        </p:sp>
        <p:sp>
          <p:nvSpPr>
            <p:cNvPr id="275" name="Google Shape;275;p13"/>
            <p:cNvSpPr/>
            <p:nvPr/>
          </p:nvSpPr>
          <p:spPr>
            <a:xfrm>
              <a:off x="4200519" y="4153882"/>
              <a:ext cx="4144739" cy="411045"/>
            </a:xfrm>
            <a:prstGeom prst="rect">
              <a:avLst/>
            </a:prstGeom>
            <a:solidFill>
              <a:schemeClr val="lt1"/>
            </a:solid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76" name="Google Shape;276;p13"/>
            <p:cNvSpPr txBox="1"/>
            <p:nvPr/>
          </p:nvSpPr>
          <p:spPr>
            <a:xfrm>
              <a:off x="4200519" y="4153882"/>
              <a:ext cx="4144739" cy="411045"/>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chemeClr val="lt1"/>
                </a:buClr>
                <a:buSzPts val="1100"/>
                <a:buFont typeface="Times New Roman"/>
                <a:buNone/>
              </a:pPr>
              <a:r>
                <a:rPr b="0" i="0" lang="uk-UA" sz="1100" u="none" cap="none" strike="noStrike">
                  <a:solidFill>
                    <a:schemeClr val="dk1"/>
                  </a:solidFill>
                  <a:latin typeface="Times New Roman"/>
                  <a:ea typeface="Times New Roman"/>
                  <a:cs typeface="Times New Roman"/>
                  <a:sym typeface="Times New Roman"/>
                </a:rPr>
                <a:t>Формування репутаційного чинники</a:t>
              </a:r>
              <a:endParaRPr>
                <a:solidFill>
                  <a:schemeClr val="dk1"/>
                </a:solidFill>
              </a:endParaRPr>
            </a:p>
          </p:txBody>
        </p:sp>
        <p:sp>
          <p:nvSpPr>
            <p:cNvPr id="277" name="Google Shape;277;p13"/>
            <p:cNvSpPr/>
            <p:nvPr/>
          </p:nvSpPr>
          <p:spPr>
            <a:xfrm>
              <a:off x="4200519" y="4667688"/>
              <a:ext cx="4112584" cy="411045"/>
            </a:xfrm>
            <a:prstGeom prst="rect">
              <a:avLst/>
            </a:prstGeom>
            <a:solidFill>
              <a:schemeClr val="lt1"/>
            </a:solidFill>
            <a:ln cap="flat" cmpd="sng" w="107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78" name="Google Shape;278;p13"/>
            <p:cNvSpPr txBox="1"/>
            <p:nvPr/>
          </p:nvSpPr>
          <p:spPr>
            <a:xfrm>
              <a:off x="4200519" y="4667688"/>
              <a:ext cx="4112584" cy="411045"/>
            </a:xfrm>
            <a:prstGeom prst="rect">
              <a:avLst/>
            </a:prstGeom>
            <a:noFill/>
            <a:ln>
              <a:noFill/>
            </a:ln>
          </p:spPr>
          <p:txBody>
            <a:bodyPr anchorCtr="0" anchor="ctr" bIns="5700" lIns="5700" spcFirstLastPara="1" rIns="5700" wrap="square" tIns="5700">
              <a:noAutofit/>
            </a:bodyPr>
            <a:lstStyle/>
            <a:p>
              <a:pPr indent="0" lvl="0" marL="0" marR="0" rtl="0" algn="ctr">
                <a:lnSpc>
                  <a:spcPct val="90000"/>
                </a:lnSpc>
                <a:spcBef>
                  <a:spcPts val="0"/>
                </a:spcBef>
                <a:spcAft>
                  <a:spcPts val="0"/>
                </a:spcAft>
                <a:buClr>
                  <a:schemeClr val="lt1"/>
                </a:buClr>
                <a:buSzPts val="900"/>
                <a:buFont typeface="Times New Roman"/>
                <a:buNone/>
              </a:pPr>
              <a:r>
                <a:rPr b="0" i="0" lang="uk-UA" sz="900" u="none" cap="none" strike="noStrike">
                  <a:solidFill>
                    <a:schemeClr val="dk1"/>
                  </a:solidFill>
                  <a:latin typeface="Times New Roman"/>
                  <a:ea typeface="Times New Roman"/>
                  <a:cs typeface="Times New Roman"/>
                  <a:sym typeface="Times New Roman"/>
                </a:rPr>
                <a:t>Забезпечення ефективної комунікації зі споживачами</a:t>
              </a:r>
              <a:endParaRPr>
                <a:solidFill>
                  <a:schemeClr val="dk1"/>
                </a:solidFill>
              </a:endParaRPr>
            </a:p>
          </p:txBody>
        </p:sp>
      </p:grpSp>
      <p:sp>
        <p:nvSpPr>
          <p:cNvPr id="279" name="Google Shape;279;p13"/>
          <p:cNvSpPr/>
          <p:nvPr/>
        </p:nvSpPr>
        <p:spPr>
          <a:xfrm>
            <a:off x="3768283" y="5895743"/>
            <a:ext cx="4214679" cy="380938"/>
          </a:xfrm>
          <a:prstGeom prst="rect">
            <a:avLst/>
          </a:prstGeom>
          <a:noFill/>
          <a:ln>
            <a:noFill/>
          </a:ln>
        </p:spPr>
        <p:txBody>
          <a:bodyPr anchorCtr="0" anchor="t" bIns="45700" lIns="91425" spcFirstLastPara="1" rIns="91425" wrap="square" tIns="45700">
            <a:spAutoFit/>
          </a:bodyPr>
          <a:lstStyle/>
          <a:p>
            <a:pPr indent="450215" lvl="0" marL="0" marR="0" rtl="0" algn="ctr">
              <a:lnSpc>
                <a:spcPct val="150000"/>
              </a:lnSpc>
              <a:spcBef>
                <a:spcPts val="0"/>
              </a:spcBef>
              <a:spcAft>
                <a:spcPts val="0"/>
              </a:spcAft>
              <a:buNone/>
            </a:pPr>
            <a:r>
              <a:rPr b="0" i="1" lang="uk-UA" sz="1400" u="none" cap="none" strike="noStrike">
                <a:solidFill>
                  <a:schemeClr val="dk1"/>
                </a:solidFill>
                <a:latin typeface="Times New Roman"/>
                <a:ea typeface="Times New Roman"/>
                <a:cs typeface="Times New Roman"/>
                <a:sym typeface="Times New Roman"/>
              </a:rPr>
              <a:t>Рис.5. </a:t>
            </a:r>
            <a:r>
              <a:rPr b="1" i="0" lang="uk-UA" sz="1400" u="none" cap="none" strike="noStrike">
                <a:solidFill>
                  <a:schemeClr val="dk1"/>
                </a:solidFill>
                <a:latin typeface="Times New Roman"/>
                <a:ea typeface="Times New Roman"/>
                <a:cs typeface="Times New Roman"/>
                <a:sym typeface="Times New Roman"/>
              </a:rPr>
              <a:t>Дерево цілей для ТОВ «Ізатекс-Агро»</a:t>
            </a:r>
            <a:endParaRPr b="0" i="0" sz="1100" u="none" cap="none" strike="noStrike">
              <a:solidFill>
                <a:schemeClr val="dk1"/>
              </a:solidFill>
              <a:latin typeface="Calibri"/>
              <a:ea typeface="Calibri"/>
              <a:cs typeface="Calibri"/>
              <a:sym typeface="Calibri"/>
            </a:endParaRPr>
          </a:p>
        </p:txBody>
      </p:sp>
      <p:pic>
        <p:nvPicPr>
          <p:cNvPr id="280" name="Google Shape;280;p13"/>
          <p:cNvPicPr preferRelativeResize="0"/>
          <p:nvPr/>
        </p:nvPicPr>
        <p:blipFill rotWithShape="1">
          <a:blip r:embed="rId3">
            <a:alphaModFix/>
          </a:blip>
          <a:srcRect b="0" l="0" r="0" t="0"/>
          <a:stretch/>
        </p:blipFill>
        <p:spPr>
          <a:xfrm>
            <a:off x="152802" y="84333"/>
            <a:ext cx="1627873" cy="650482"/>
          </a:xfrm>
          <a:prstGeom prst="rect">
            <a:avLst/>
          </a:prstGeom>
          <a:noFill/>
          <a:ln>
            <a:noFill/>
          </a:ln>
        </p:spPr>
      </p:pic>
      <p:pic>
        <p:nvPicPr>
          <p:cNvPr id="281" name="Google Shape;281;p13"/>
          <p:cNvPicPr preferRelativeResize="0"/>
          <p:nvPr/>
        </p:nvPicPr>
        <p:blipFill rotWithShape="1">
          <a:blip r:embed="rId4">
            <a:alphaModFix/>
          </a:blip>
          <a:srcRect b="0" l="0" r="0" t="0"/>
          <a:stretch/>
        </p:blipFill>
        <p:spPr>
          <a:xfrm>
            <a:off x="1833723" y="147339"/>
            <a:ext cx="1814663" cy="524469"/>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grpSp>
        <p:nvGrpSpPr>
          <p:cNvPr id="286" name="Google Shape;286;p14"/>
          <p:cNvGrpSpPr/>
          <p:nvPr/>
        </p:nvGrpSpPr>
        <p:grpSpPr>
          <a:xfrm>
            <a:off x="445770" y="980661"/>
            <a:ext cx="5504456" cy="3994410"/>
            <a:chOff x="0" y="0"/>
            <a:chExt cx="5504456" cy="3994410"/>
          </a:xfrm>
        </p:grpSpPr>
        <p:sp>
          <p:nvSpPr>
            <p:cNvPr id="287" name="Google Shape;287;p14"/>
            <p:cNvSpPr/>
            <p:nvPr/>
          </p:nvSpPr>
          <p:spPr>
            <a:xfrm>
              <a:off x="0" y="0"/>
              <a:ext cx="5504456" cy="1248253"/>
            </a:xfrm>
            <a:prstGeom prst="roundRect">
              <a:avLst>
                <a:gd fmla="val 10000" name="adj"/>
              </a:avLst>
            </a:prstGeom>
            <a:solidFill>
              <a:schemeClr val="lt1"/>
            </a:solidFill>
            <a:ln cap="flat" cmpd="sng" w="10775">
              <a:solidFill>
                <a:srgbClr val="20244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p14"/>
            <p:cNvSpPr txBox="1"/>
            <p:nvPr/>
          </p:nvSpPr>
          <p:spPr>
            <a:xfrm>
              <a:off x="1225716" y="0"/>
              <a:ext cx="4278739" cy="1248253"/>
            </a:xfrm>
            <a:prstGeom prst="rect">
              <a:avLst/>
            </a:prstGeom>
            <a:noFill/>
            <a:ln>
              <a:noFill/>
            </a:ln>
          </p:spPr>
          <p:txBody>
            <a:bodyPr anchorCtr="0" anchor="t" bIns="49525" lIns="49525" spcFirstLastPara="1" rIns="49525" wrap="square" tIns="49525">
              <a:noAutofit/>
            </a:bodyPr>
            <a:lstStyle/>
            <a:p>
              <a:pPr indent="0" lvl="0" marL="0" marR="0" rtl="0" algn="ctr">
                <a:lnSpc>
                  <a:spcPct val="90000"/>
                </a:lnSpc>
                <a:spcBef>
                  <a:spcPts val="0"/>
                </a:spcBef>
                <a:spcAft>
                  <a:spcPts val="0"/>
                </a:spcAft>
                <a:buClr>
                  <a:srgbClr val="000000"/>
                </a:buClr>
                <a:buSzPts val="1300"/>
                <a:buFont typeface="Times New Roman"/>
                <a:buNone/>
              </a:pPr>
              <a:r>
                <a:rPr b="1" i="1" lang="uk-UA" sz="1300" u="none" cap="none" strike="noStrike">
                  <a:solidFill>
                    <a:srgbClr val="000000"/>
                  </a:solidFill>
                  <a:latin typeface="Times New Roman"/>
                  <a:ea typeface="Times New Roman"/>
                  <a:cs typeface="Times New Roman"/>
                  <a:sym typeface="Times New Roman"/>
                </a:rPr>
                <a:t>Конкурентне середовище</a:t>
              </a:r>
              <a:endParaRPr/>
            </a:p>
            <a:p>
              <a:pPr indent="-114300" lvl="1" marL="114300" marR="0" rtl="0" algn="l">
                <a:lnSpc>
                  <a:spcPct val="90000"/>
                </a:lnSpc>
                <a:spcBef>
                  <a:spcPts val="455"/>
                </a:spcBef>
                <a:spcAft>
                  <a:spcPts val="0"/>
                </a:spcAft>
                <a:buClr>
                  <a:srgbClr val="000000"/>
                </a:buClr>
                <a:buSzPts val="1300"/>
                <a:buFont typeface="Times New Roman"/>
                <a:buChar char="•"/>
              </a:pPr>
              <a:r>
                <a:rPr b="0" i="0" lang="uk-UA" sz="1300" u="none" cap="none" strike="noStrike">
                  <a:solidFill>
                    <a:srgbClr val="000000"/>
                  </a:solidFill>
                  <a:latin typeface="Times New Roman"/>
                  <a:ea typeface="Times New Roman"/>
                  <a:cs typeface="Times New Roman"/>
                  <a:sym typeface="Times New Roman"/>
                </a:rPr>
                <a:t>Можливості розширення сфери впливу на ринок В2В</a:t>
              </a:r>
              <a:endParaRPr/>
            </a:p>
            <a:p>
              <a:pPr indent="-114300" lvl="1" marL="114300" marR="0" rtl="0" algn="l">
                <a:lnSpc>
                  <a:spcPct val="90000"/>
                </a:lnSpc>
                <a:spcBef>
                  <a:spcPts val="195"/>
                </a:spcBef>
                <a:spcAft>
                  <a:spcPts val="0"/>
                </a:spcAft>
                <a:buClr>
                  <a:srgbClr val="000000"/>
                </a:buClr>
                <a:buSzPts val="1300"/>
                <a:buFont typeface="Times New Roman"/>
                <a:buChar char="•"/>
              </a:pPr>
              <a:r>
                <a:rPr b="0" i="0" lang="uk-UA" sz="1300" u="none" cap="none" strike="noStrike">
                  <a:solidFill>
                    <a:srgbClr val="000000"/>
                  </a:solidFill>
                  <a:latin typeface="Times New Roman"/>
                  <a:ea typeface="Times New Roman"/>
                  <a:cs typeface="Times New Roman"/>
                  <a:sym typeface="Times New Roman"/>
                </a:rPr>
                <a:t>Підвищення рівня конкурентоспроможності підприємства</a:t>
              </a:r>
              <a:endParaRPr/>
            </a:p>
            <a:p>
              <a:pPr indent="-114300" lvl="1" marL="114300" marR="0" rtl="0" algn="l">
                <a:lnSpc>
                  <a:spcPct val="90000"/>
                </a:lnSpc>
                <a:spcBef>
                  <a:spcPts val="195"/>
                </a:spcBef>
                <a:spcAft>
                  <a:spcPts val="0"/>
                </a:spcAft>
                <a:buClr>
                  <a:srgbClr val="000000"/>
                </a:buClr>
                <a:buSzPts val="1300"/>
                <a:buFont typeface="Times New Roman"/>
                <a:buChar char="•"/>
              </a:pPr>
              <a:r>
                <a:rPr b="0" i="0" lang="uk-UA" sz="1300" u="none" cap="none" strike="noStrike">
                  <a:solidFill>
                    <a:srgbClr val="000000"/>
                  </a:solidFill>
                  <a:latin typeface="Times New Roman"/>
                  <a:ea typeface="Times New Roman"/>
                  <a:cs typeface="Times New Roman"/>
                  <a:sym typeface="Times New Roman"/>
                </a:rPr>
                <a:t>Збільшення частки ринку</a:t>
              </a:r>
              <a:endParaRPr/>
            </a:p>
            <a:p>
              <a:pPr indent="-31750" lvl="1" marL="114300" marR="0" rtl="0" algn="l">
                <a:lnSpc>
                  <a:spcPct val="90000"/>
                </a:lnSpc>
                <a:spcBef>
                  <a:spcPts val="195"/>
                </a:spcBef>
                <a:spcAft>
                  <a:spcPts val="0"/>
                </a:spcAft>
                <a:buClr>
                  <a:schemeClr val="dk1"/>
                </a:buClr>
                <a:buSzPts val="1300"/>
                <a:buFont typeface="Corbel"/>
                <a:buNone/>
              </a:pPr>
              <a:r>
                <a:t/>
              </a:r>
              <a:endParaRPr b="0" i="0" sz="1300" u="none" cap="none" strike="noStrike">
                <a:solidFill>
                  <a:srgbClr val="000000"/>
                </a:solidFill>
                <a:latin typeface="Times New Roman"/>
                <a:ea typeface="Times New Roman"/>
                <a:cs typeface="Times New Roman"/>
                <a:sym typeface="Times New Roman"/>
              </a:endParaRPr>
            </a:p>
          </p:txBody>
        </p:sp>
        <p:sp>
          <p:nvSpPr>
            <p:cNvPr id="289" name="Google Shape;289;p14"/>
            <p:cNvSpPr/>
            <p:nvPr/>
          </p:nvSpPr>
          <p:spPr>
            <a:xfrm>
              <a:off x="124825" y="124825"/>
              <a:ext cx="1100891" cy="998602"/>
            </a:xfrm>
            <a:prstGeom prst="roundRect">
              <a:avLst>
                <a:gd fmla="val 10000" name="adj"/>
              </a:avLst>
            </a:prstGeom>
            <a:blipFill rotWithShape="1">
              <a:blip r:embed="rId3">
                <a:alphaModFix/>
              </a:blip>
              <a:stretch>
                <a:fillRect b="-3999" l="0" r="0" t="-3999"/>
              </a:stretch>
            </a:blipFill>
            <a:ln cap="flat" cmpd="sng" w="10775">
              <a:solidFill>
                <a:srgbClr val="20244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 name="Google Shape;290;p14"/>
            <p:cNvSpPr/>
            <p:nvPr/>
          </p:nvSpPr>
          <p:spPr>
            <a:xfrm>
              <a:off x="0" y="1373078"/>
              <a:ext cx="5504456" cy="1248253"/>
            </a:xfrm>
            <a:prstGeom prst="roundRect">
              <a:avLst>
                <a:gd fmla="val 10000" name="adj"/>
              </a:avLst>
            </a:prstGeom>
            <a:solidFill>
              <a:schemeClr val="lt1"/>
            </a:solidFill>
            <a:ln cap="flat" cmpd="sng" w="10775">
              <a:solidFill>
                <a:srgbClr val="20244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p14"/>
            <p:cNvSpPr txBox="1"/>
            <p:nvPr/>
          </p:nvSpPr>
          <p:spPr>
            <a:xfrm>
              <a:off x="1225716" y="1373078"/>
              <a:ext cx="4278739" cy="1248253"/>
            </a:xfrm>
            <a:prstGeom prst="rect">
              <a:avLst/>
            </a:prstGeom>
            <a:noFill/>
            <a:ln>
              <a:noFill/>
            </a:ln>
          </p:spPr>
          <p:txBody>
            <a:bodyPr anchorCtr="0" anchor="t" bIns="49525" lIns="49525" spcFirstLastPara="1" rIns="49525" wrap="square" tIns="49525">
              <a:noAutofit/>
            </a:bodyPr>
            <a:lstStyle/>
            <a:p>
              <a:pPr indent="0" lvl="0" marL="0" marR="0" rtl="0" algn="ctr">
                <a:lnSpc>
                  <a:spcPct val="90000"/>
                </a:lnSpc>
                <a:spcBef>
                  <a:spcPts val="0"/>
                </a:spcBef>
                <a:spcAft>
                  <a:spcPts val="0"/>
                </a:spcAft>
                <a:buClr>
                  <a:srgbClr val="000000"/>
                </a:buClr>
                <a:buSzPts val="1300"/>
                <a:buFont typeface="Times New Roman"/>
                <a:buNone/>
              </a:pPr>
              <a:r>
                <a:rPr b="1" i="1" lang="uk-UA" sz="1300" u="none" cap="none" strike="noStrike">
                  <a:solidFill>
                    <a:srgbClr val="000000"/>
                  </a:solidFill>
                  <a:latin typeface="Times New Roman"/>
                  <a:ea typeface="Times New Roman"/>
                  <a:cs typeface="Times New Roman"/>
                  <a:sym typeface="Times New Roman"/>
                </a:rPr>
                <a:t>Підприємство</a:t>
              </a:r>
              <a:endParaRPr/>
            </a:p>
            <a:p>
              <a:pPr indent="-114300" lvl="1" marL="114300" marR="0" rtl="0" algn="l">
                <a:lnSpc>
                  <a:spcPct val="90000"/>
                </a:lnSpc>
                <a:spcBef>
                  <a:spcPts val="455"/>
                </a:spcBef>
                <a:spcAft>
                  <a:spcPts val="0"/>
                </a:spcAft>
                <a:buClr>
                  <a:srgbClr val="000000"/>
                </a:buClr>
                <a:buSzPts val="1300"/>
                <a:buFont typeface="Times New Roman"/>
                <a:buChar char="•"/>
              </a:pPr>
              <a:r>
                <a:rPr b="0" i="0" lang="uk-UA" sz="1300" u="none" cap="none" strike="noStrike">
                  <a:solidFill>
                    <a:srgbClr val="000000"/>
                  </a:solidFill>
                  <a:latin typeface="Times New Roman"/>
                  <a:ea typeface="Times New Roman"/>
                  <a:cs typeface="Times New Roman"/>
                  <a:sym typeface="Times New Roman"/>
                </a:rPr>
                <a:t>Оптимізація витрат</a:t>
              </a:r>
              <a:endParaRPr/>
            </a:p>
            <a:p>
              <a:pPr indent="-114300" lvl="1" marL="114300" marR="0" rtl="0" algn="l">
                <a:lnSpc>
                  <a:spcPct val="90000"/>
                </a:lnSpc>
                <a:spcBef>
                  <a:spcPts val="195"/>
                </a:spcBef>
                <a:spcAft>
                  <a:spcPts val="0"/>
                </a:spcAft>
                <a:buClr>
                  <a:srgbClr val="000000"/>
                </a:buClr>
                <a:buSzPts val="1300"/>
                <a:buFont typeface="Times New Roman"/>
                <a:buChar char="•"/>
              </a:pPr>
              <a:r>
                <a:rPr b="0" i="0" lang="uk-UA" sz="1300" u="none" cap="none" strike="noStrike">
                  <a:solidFill>
                    <a:srgbClr val="000000"/>
                  </a:solidFill>
                  <a:latin typeface="Times New Roman"/>
                  <a:ea typeface="Times New Roman"/>
                  <a:cs typeface="Times New Roman"/>
                  <a:sym typeface="Times New Roman"/>
                </a:rPr>
                <a:t>Підвищення лояльності у цільових сегментах</a:t>
              </a:r>
              <a:endParaRPr/>
            </a:p>
            <a:p>
              <a:pPr indent="-114300" lvl="1" marL="114300" marR="0" rtl="0" algn="l">
                <a:lnSpc>
                  <a:spcPct val="90000"/>
                </a:lnSpc>
                <a:spcBef>
                  <a:spcPts val="195"/>
                </a:spcBef>
                <a:spcAft>
                  <a:spcPts val="0"/>
                </a:spcAft>
                <a:buClr>
                  <a:srgbClr val="000000"/>
                </a:buClr>
                <a:buSzPts val="1300"/>
                <a:buFont typeface="Times New Roman"/>
                <a:buChar char="•"/>
              </a:pPr>
              <a:r>
                <a:rPr b="0" i="0" lang="uk-UA" sz="1300" u="none" cap="none" strike="noStrike">
                  <a:solidFill>
                    <a:srgbClr val="000000"/>
                  </a:solidFill>
                  <a:latin typeface="Times New Roman"/>
                  <a:ea typeface="Times New Roman"/>
                  <a:cs typeface="Times New Roman"/>
                  <a:sym typeface="Times New Roman"/>
                </a:rPr>
                <a:t>Оцифровка звітів</a:t>
              </a:r>
              <a:endParaRPr/>
            </a:p>
            <a:p>
              <a:pPr indent="-114300" lvl="1" marL="114300" marR="0" rtl="0" algn="l">
                <a:lnSpc>
                  <a:spcPct val="90000"/>
                </a:lnSpc>
                <a:spcBef>
                  <a:spcPts val="195"/>
                </a:spcBef>
                <a:spcAft>
                  <a:spcPts val="0"/>
                </a:spcAft>
                <a:buClr>
                  <a:srgbClr val="000000"/>
                </a:buClr>
                <a:buSzPts val="1300"/>
                <a:buFont typeface="Times New Roman"/>
                <a:buChar char="•"/>
              </a:pPr>
              <a:r>
                <a:rPr b="0" i="0" lang="uk-UA" sz="1300" u="none" cap="none" strike="noStrike">
                  <a:solidFill>
                    <a:srgbClr val="000000"/>
                  </a:solidFill>
                  <a:latin typeface="Times New Roman"/>
                  <a:ea typeface="Times New Roman"/>
                  <a:cs typeface="Times New Roman"/>
                  <a:sym typeface="Times New Roman"/>
                </a:rPr>
                <a:t>Зростання обсягів реалізації продукції</a:t>
              </a:r>
              <a:endParaRPr/>
            </a:p>
          </p:txBody>
        </p:sp>
        <p:sp>
          <p:nvSpPr>
            <p:cNvPr id="292" name="Google Shape;292;p14"/>
            <p:cNvSpPr/>
            <p:nvPr/>
          </p:nvSpPr>
          <p:spPr>
            <a:xfrm>
              <a:off x="124825" y="1497904"/>
              <a:ext cx="1100891" cy="998602"/>
            </a:xfrm>
            <a:prstGeom prst="roundRect">
              <a:avLst>
                <a:gd fmla="val 10000" name="adj"/>
              </a:avLst>
            </a:prstGeom>
            <a:blipFill rotWithShape="1">
              <a:blip r:embed="rId4">
                <a:alphaModFix/>
              </a:blip>
              <a:stretch>
                <a:fillRect b="-3999" l="0" r="0" t="-3999"/>
              </a:stretch>
            </a:blipFill>
            <a:ln cap="flat" cmpd="sng" w="10775">
              <a:solidFill>
                <a:srgbClr val="20244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 name="Google Shape;293;p14"/>
            <p:cNvSpPr/>
            <p:nvPr/>
          </p:nvSpPr>
          <p:spPr>
            <a:xfrm>
              <a:off x="0" y="2746157"/>
              <a:ext cx="5504456" cy="1248253"/>
            </a:xfrm>
            <a:prstGeom prst="roundRect">
              <a:avLst>
                <a:gd fmla="val 10000" name="adj"/>
              </a:avLst>
            </a:prstGeom>
            <a:solidFill>
              <a:schemeClr val="lt1"/>
            </a:solidFill>
            <a:ln cap="flat" cmpd="sng" w="10775">
              <a:solidFill>
                <a:srgbClr val="20244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p14"/>
            <p:cNvSpPr txBox="1"/>
            <p:nvPr/>
          </p:nvSpPr>
          <p:spPr>
            <a:xfrm>
              <a:off x="1225716" y="2746157"/>
              <a:ext cx="4278739" cy="1248253"/>
            </a:xfrm>
            <a:prstGeom prst="rect">
              <a:avLst/>
            </a:prstGeom>
            <a:noFill/>
            <a:ln>
              <a:noFill/>
            </a:ln>
          </p:spPr>
          <p:txBody>
            <a:bodyPr anchorCtr="0" anchor="t" bIns="49525" lIns="49525" spcFirstLastPara="1" rIns="49525" wrap="square" tIns="49525">
              <a:noAutofit/>
            </a:bodyPr>
            <a:lstStyle/>
            <a:p>
              <a:pPr indent="0" lvl="0" marL="0" marR="0" rtl="0" algn="ctr">
                <a:lnSpc>
                  <a:spcPct val="90000"/>
                </a:lnSpc>
                <a:spcBef>
                  <a:spcPts val="0"/>
                </a:spcBef>
                <a:spcAft>
                  <a:spcPts val="0"/>
                </a:spcAft>
                <a:buClr>
                  <a:srgbClr val="000000"/>
                </a:buClr>
                <a:buSzPts val="1300"/>
                <a:buFont typeface="Times New Roman"/>
                <a:buNone/>
              </a:pPr>
              <a:r>
                <a:rPr b="1" i="1" lang="uk-UA" sz="1300" u="none" cap="none" strike="noStrike">
                  <a:solidFill>
                    <a:srgbClr val="000000"/>
                  </a:solidFill>
                  <a:latin typeface="Times New Roman"/>
                  <a:ea typeface="Times New Roman"/>
                  <a:cs typeface="Times New Roman"/>
                  <a:sym typeface="Times New Roman"/>
                </a:rPr>
                <a:t>Споживачі</a:t>
              </a:r>
              <a:endParaRPr/>
            </a:p>
            <a:p>
              <a:pPr indent="-114300" lvl="1" marL="114300" marR="0" rtl="0" algn="l">
                <a:lnSpc>
                  <a:spcPct val="90000"/>
                </a:lnSpc>
                <a:spcBef>
                  <a:spcPts val="455"/>
                </a:spcBef>
                <a:spcAft>
                  <a:spcPts val="0"/>
                </a:spcAft>
                <a:buClr>
                  <a:srgbClr val="000000"/>
                </a:buClr>
                <a:buSzPts val="1300"/>
                <a:buFont typeface="Times New Roman"/>
                <a:buChar char="•"/>
              </a:pPr>
              <a:r>
                <a:rPr b="0" i="0" lang="uk-UA" sz="1300" u="none" cap="none" strike="noStrike">
                  <a:solidFill>
                    <a:srgbClr val="000000"/>
                  </a:solidFill>
                  <a:latin typeface="Times New Roman"/>
                  <a:ea typeface="Times New Roman"/>
                  <a:cs typeface="Times New Roman"/>
                  <a:sym typeface="Times New Roman"/>
                </a:rPr>
                <a:t>Підвищення якості комунікації</a:t>
              </a:r>
              <a:endParaRPr/>
            </a:p>
            <a:p>
              <a:pPr indent="-114300" lvl="1" marL="114300" marR="0" rtl="0" algn="l">
                <a:lnSpc>
                  <a:spcPct val="90000"/>
                </a:lnSpc>
                <a:spcBef>
                  <a:spcPts val="195"/>
                </a:spcBef>
                <a:spcAft>
                  <a:spcPts val="0"/>
                </a:spcAft>
                <a:buClr>
                  <a:srgbClr val="000000"/>
                </a:buClr>
                <a:buSzPts val="1300"/>
                <a:buFont typeface="Times New Roman"/>
                <a:buChar char="•"/>
              </a:pPr>
              <a:r>
                <a:rPr b="0" i="0" lang="uk-UA" sz="1300" u="none" cap="none" strike="noStrike">
                  <a:solidFill>
                    <a:srgbClr val="000000"/>
                  </a:solidFill>
                  <a:latin typeface="Times New Roman"/>
                  <a:ea typeface="Times New Roman"/>
                  <a:cs typeface="Times New Roman"/>
                  <a:sym typeface="Times New Roman"/>
                </a:rPr>
                <a:t>Отримання інформації щодо уподобань</a:t>
              </a:r>
              <a:endParaRPr/>
            </a:p>
            <a:p>
              <a:pPr indent="-114300" lvl="1" marL="114300" marR="0" rtl="0" algn="l">
                <a:lnSpc>
                  <a:spcPct val="90000"/>
                </a:lnSpc>
                <a:spcBef>
                  <a:spcPts val="195"/>
                </a:spcBef>
                <a:spcAft>
                  <a:spcPts val="0"/>
                </a:spcAft>
                <a:buClr>
                  <a:srgbClr val="000000"/>
                </a:buClr>
                <a:buSzPts val="1300"/>
                <a:buFont typeface="Times New Roman"/>
                <a:buChar char="•"/>
              </a:pPr>
              <a:r>
                <a:rPr b="0" i="0" lang="uk-UA" sz="1300" u="none" cap="none" strike="noStrike">
                  <a:solidFill>
                    <a:srgbClr val="000000"/>
                  </a:solidFill>
                  <a:latin typeface="Times New Roman"/>
                  <a:ea typeface="Times New Roman"/>
                  <a:cs typeface="Times New Roman"/>
                  <a:sym typeface="Times New Roman"/>
                </a:rPr>
                <a:t>Збір даних щодо розвитку споживачів різних сегментів</a:t>
              </a:r>
              <a:endParaRPr/>
            </a:p>
            <a:p>
              <a:pPr indent="-114300" lvl="1" marL="114300" marR="0" rtl="0" algn="l">
                <a:lnSpc>
                  <a:spcPct val="90000"/>
                </a:lnSpc>
                <a:spcBef>
                  <a:spcPts val="195"/>
                </a:spcBef>
                <a:spcAft>
                  <a:spcPts val="0"/>
                </a:spcAft>
                <a:buClr>
                  <a:srgbClr val="000000"/>
                </a:buClr>
                <a:buSzPts val="1300"/>
                <a:buFont typeface="Times New Roman"/>
                <a:buChar char="•"/>
              </a:pPr>
              <a:r>
                <a:rPr b="0" i="0" lang="uk-UA" sz="1300" u="none" cap="none" strike="noStrike">
                  <a:solidFill>
                    <a:srgbClr val="000000"/>
                  </a:solidFill>
                  <a:latin typeface="Times New Roman"/>
                  <a:ea typeface="Times New Roman"/>
                  <a:cs typeface="Times New Roman"/>
                  <a:sym typeface="Times New Roman"/>
                </a:rPr>
                <a:t>Персоналізація роботи зі споживачами</a:t>
              </a:r>
              <a:endParaRPr/>
            </a:p>
          </p:txBody>
        </p:sp>
        <p:sp>
          <p:nvSpPr>
            <p:cNvPr id="295" name="Google Shape;295;p14"/>
            <p:cNvSpPr/>
            <p:nvPr/>
          </p:nvSpPr>
          <p:spPr>
            <a:xfrm>
              <a:off x="124825" y="2870982"/>
              <a:ext cx="1100891" cy="998602"/>
            </a:xfrm>
            <a:prstGeom prst="roundRect">
              <a:avLst>
                <a:gd fmla="val 10000" name="adj"/>
              </a:avLst>
            </a:prstGeom>
            <a:blipFill rotWithShape="1">
              <a:blip r:embed="rId5">
                <a:alphaModFix/>
              </a:blip>
              <a:stretch>
                <a:fillRect b="-3999" l="0" r="0" t="-3999"/>
              </a:stretch>
            </a:blipFill>
            <a:ln cap="flat" cmpd="sng" w="10775">
              <a:solidFill>
                <a:srgbClr val="20244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96" name="Google Shape;296;p14"/>
          <p:cNvSpPr/>
          <p:nvPr/>
        </p:nvSpPr>
        <p:spPr>
          <a:xfrm>
            <a:off x="445770" y="4975073"/>
            <a:ext cx="4402103" cy="380938"/>
          </a:xfrm>
          <a:prstGeom prst="rect">
            <a:avLst/>
          </a:prstGeom>
          <a:noFill/>
          <a:ln>
            <a:noFill/>
          </a:ln>
        </p:spPr>
        <p:txBody>
          <a:bodyPr anchorCtr="0" anchor="t" bIns="45700" lIns="91425" spcFirstLastPara="1" rIns="91425" wrap="square" tIns="45700">
            <a:spAutoFit/>
          </a:bodyPr>
          <a:lstStyle/>
          <a:p>
            <a:pPr indent="540385" lvl="0" marL="457200" marR="0" rtl="0" algn="ctr">
              <a:lnSpc>
                <a:spcPct val="150000"/>
              </a:lnSpc>
              <a:spcBef>
                <a:spcPts val="0"/>
              </a:spcBef>
              <a:spcAft>
                <a:spcPts val="0"/>
              </a:spcAft>
              <a:buNone/>
            </a:pPr>
            <a:r>
              <a:rPr b="0" i="1" lang="uk-UA" sz="1400" u="none" cap="none" strike="noStrike">
                <a:solidFill>
                  <a:srgbClr val="000000"/>
                </a:solidFill>
                <a:latin typeface="Times New Roman"/>
                <a:ea typeface="Times New Roman"/>
                <a:cs typeface="Times New Roman"/>
                <a:sym typeface="Times New Roman"/>
              </a:rPr>
              <a:t>Рис.6. </a:t>
            </a:r>
            <a:r>
              <a:rPr b="1" i="0" lang="uk-UA" sz="1400" u="none" cap="none" strike="noStrike">
                <a:solidFill>
                  <a:srgbClr val="000000"/>
                </a:solidFill>
                <a:latin typeface="Times New Roman"/>
                <a:ea typeface="Times New Roman"/>
                <a:cs typeface="Times New Roman"/>
                <a:sym typeface="Times New Roman"/>
              </a:rPr>
              <a:t>Переваги використання чат-боту</a:t>
            </a:r>
            <a:endParaRPr b="0" i="0" sz="1100" u="none" cap="none" strike="noStrike">
              <a:solidFill>
                <a:schemeClr val="dk1"/>
              </a:solidFill>
              <a:latin typeface="Calibri"/>
              <a:ea typeface="Calibri"/>
              <a:cs typeface="Calibri"/>
              <a:sym typeface="Calibri"/>
            </a:endParaRPr>
          </a:p>
        </p:txBody>
      </p:sp>
      <p:pic>
        <p:nvPicPr>
          <p:cNvPr id="297" name="Google Shape;297;p14"/>
          <p:cNvPicPr preferRelativeResize="0"/>
          <p:nvPr/>
        </p:nvPicPr>
        <p:blipFill rotWithShape="1">
          <a:blip r:embed="rId6">
            <a:alphaModFix/>
          </a:blip>
          <a:srcRect b="0" l="0" r="0" t="0"/>
          <a:stretch/>
        </p:blipFill>
        <p:spPr>
          <a:xfrm>
            <a:off x="6241775" y="0"/>
            <a:ext cx="5747056" cy="6432360"/>
          </a:xfrm>
          <a:prstGeom prst="rect">
            <a:avLst/>
          </a:prstGeom>
          <a:noFill/>
          <a:ln>
            <a:noFill/>
          </a:ln>
        </p:spPr>
      </p:pic>
      <p:sp>
        <p:nvSpPr>
          <p:cNvPr id="298" name="Google Shape;298;p14"/>
          <p:cNvSpPr/>
          <p:nvPr/>
        </p:nvSpPr>
        <p:spPr>
          <a:xfrm>
            <a:off x="5526157" y="6309961"/>
            <a:ext cx="6096000" cy="380938"/>
          </a:xfrm>
          <a:prstGeom prst="rect">
            <a:avLst/>
          </a:prstGeom>
          <a:noFill/>
          <a:ln>
            <a:noFill/>
          </a:ln>
        </p:spPr>
        <p:txBody>
          <a:bodyPr anchorCtr="0" anchor="t" bIns="45700" lIns="91425" spcFirstLastPara="1" rIns="91425" wrap="square" tIns="45700">
            <a:spAutoFit/>
          </a:bodyPr>
          <a:lstStyle/>
          <a:p>
            <a:pPr indent="540385" lvl="0" marL="457200" marR="0" rtl="0" algn="ctr">
              <a:lnSpc>
                <a:spcPct val="150000"/>
              </a:lnSpc>
              <a:spcBef>
                <a:spcPts val="0"/>
              </a:spcBef>
              <a:spcAft>
                <a:spcPts val="0"/>
              </a:spcAft>
              <a:buNone/>
            </a:pPr>
            <a:r>
              <a:rPr b="0" i="1" lang="uk-UA" sz="1400" u="none" cap="none" strike="noStrike">
                <a:solidFill>
                  <a:srgbClr val="000000"/>
                </a:solidFill>
                <a:latin typeface="Times New Roman"/>
                <a:ea typeface="Times New Roman"/>
                <a:cs typeface="Times New Roman"/>
                <a:sym typeface="Times New Roman"/>
              </a:rPr>
              <a:t>Рис.7. </a:t>
            </a:r>
            <a:r>
              <a:rPr b="1" i="0" lang="uk-UA" sz="1400" u="none" cap="none" strike="noStrike">
                <a:solidFill>
                  <a:srgbClr val="000000"/>
                </a:solidFill>
                <a:latin typeface="Times New Roman"/>
                <a:ea typeface="Times New Roman"/>
                <a:cs typeface="Times New Roman"/>
                <a:sym typeface="Times New Roman"/>
              </a:rPr>
              <a:t>Алгоритм комунікації з використанням чат-боту</a:t>
            </a:r>
            <a:endParaRPr b="0" i="0" sz="1100" u="none" cap="none" strike="noStrike">
              <a:solidFill>
                <a:schemeClr val="dk1"/>
              </a:solidFill>
              <a:latin typeface="Calibri"/>
              <a:ea typeface="Calibri"/>
              <a:cs typeface="Calibri"/>
              <a:sym typeface="Calibri"/>
            </a:endParaRPr>
          </a:p>
        </p:txBody>
      </p:sp>
      <p:pic>
        <p:nvPicPr>
          <p:cNvPr id="299" name="Google Shape;299;p14"/>
          <p:cNvPicPr preferRelativeResize="0"/>
          <p:nvPr/>
        </p:nvPicPr>
        <p:blipFill rotWithShape="1">
          <a:blip r:embed="rId7">
            <a:alphaModFix/>
          </a:blip>
          <a:srcRect b="0" l="0" r="0" t="0"/>
          <a:stretch/>
        </p:blipFill>
        <p:spPr>
          <a:xfrm>
            <a:off x="445770" y="207626"/>
            <a:ext cx="1627873" cy="650482"/>
          </a:xfrm>
          <a:prstGeom prst="rect">
            <a:avLst/>
          </a:prstGeom>
          <a:noFill/>
          <a:ln>
            <a:noFill/>
          </a:ln>
        </p:spPr>
      </p:pic>
      <p:pic>
        <p:nvPicPr>
          <p:cNvPr id="300" name="Google Shape;300;p14"/>
          <p:cNvPicPr preferRelativeResize="0"/>
          <p:nvPr/>
        </p:nvPicPr>
        <p:blipFill rotWithShape="1">
          <a:blip r:embed="rId8">
            <a:alphaModFix/>
          </a:blip>
          <a:srcRect b="0" l="0" r="0" t="0"/>
          <a:stretch/>
        </p:blipFill>
        <p:spPr>
          <a:xfrm>
            <a:off x="2157007" y="284628"/>
            <a:ext cx="1814663" cy="524469"/>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4" name="Shape 304"/>
        <p:cNvGrpSpPr/>
        <p:nvPr/>
      </p:nvGrpSpPr>
      <p:grpSpPr>
        <a:xfrm>
          <a:off x="0" y="0"/>
          <a:ext cx="0" cy="0"/>
          <a:chOff x="0" y="0"/>
          <a:chExt cx="0" cy="0"/>
        </a:xfrm>
      </p:grpSpPr>
      <p:sp>
        <p:nvSpPr>
          <p:cNvPr id="305" name="Google Shape;305;p15"/>
          <p:cNvSpPr txBox="1"/>
          <p:nvPr>
            <p:ph type="ctrTitle"/>
          </p:nvPr>
        </p:nvSpPr>
        <p:spPr>
          <a:xfrm>
            <a:off x="1069848" y="1298447"/>
            <a:ext cx="7315200" cy="4267465"/>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FFFFFF"/>
              </a:buClr>
              <a:buSzPts val="4800"/>
              <a:buFont typeface="Corbel"/>
              <a:buNone/>
            </a:pPr>
            <a:r>
              <a:rPr lang="uk-UA" sz="4800"/>
              <a:t>Дякую за увагу</a:t>
            </a:r>
            <a:endParaRPr/>
          </a:p>
        </p:txBody>
      </p:sp>
      <p:pic>
        <p:nvPicPr>
          <p:cNvPr id="306" name="Google Shape;306;p15"/>
          <p:cNvPicPr preferRelativeResize="0"/>
          <p:nvPr/>
        </p:nvPicPr>
        <p:blipFill rotWithShape="1">
          <a:blip r:embed="rId3">
            <a:alphaModFix/>
          </a:blip>
          <a:srcRect b="0" l="0" r="0" t="0"/>
          <a:stretch/>
        </p:blipFill>
        <p:spPr>
          <a:xfrm>
            <a:off x="75800" y="82498"/>
            <a:ext cx="1627873" cy="650482"/>
          </a:xfrm>
          <a:prstGeom prst="rect">
            <a:avLst/>
          </a:prstGeom>
          <a:noFill/>
          <a:ln>
            <a:noFill/>
          </a:ln>
        </p:spPr>
      </p:pic>
      <p:pic>
        <p:nvPicPr>
          <p:cNvPr id="307" name="Google Shape;307;p15"/>
          <p:cNvPicPr preferRelativeResize="0"/>
          <p:nvPr/>
        </p:nvPicPr>
        <p:blipFill rotWithShape="1">
          <a:blip r:embed="rId4">
            <a:alphaModFix/>
          </a:blip>
          <a:srcRect b="0" l="0" r="0" t="0"/>
          <a:stretch/>
        </p:blipFill>
        <p:spPr>
          <a:xfrm>
            <a:off x="1703673" y="82498"/>
            <a:ext cx="1814663" cy="52446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
          <p:cNvSpPr txBox="1"/>
          <p:nvPr>
            <p:ph type="title"/>
          </p:nvPr>
        </p:nvSpPr>
        <p:spPr>
          <a:xfrm>
            <a:off x="252919" y="1123837"/>
            <a:ext cx="2947482" cy="460118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FFFFFF"/>
              </a:buClr>
              <a:buSzPts val="3600"/>
              <a:buFont typeface="Corbel"/>
              <a:buNone/>
            </a:pPr>
            <a:r>
              <a:rPr lang="uk-UA"/>
              <a:t>Мета, завдання, об’єкт, предмет дослідження</a:t>
            </a:r>
            <a:endParaRPr/>
          </a:p>
        </p:txBody>
      </p:sp>
      <p:sp>
        <p:nvSpPr>
          <p:cNvPr id="98" name="Google Shape;98;p2"/>
          <p:cNvSpPr/>
          <p:nvPr/>
        </p:nvSpPr>
        <p:spPr>
          <a:xfrm>
            <a:off x="3445566" y="669828"/>
            <a:ext cx="8163340" cy="5509200"/>
          </a:xfrm>
          <a:prstGeom prst="rect">
            <a:avLst/>
          </a:prstGeom>
          <a:noFill/>
          <a:ln>
            <a:noFill/>
          </a:ln>
        </p:spPr>
        <p:txBody>
          <a:bodyPr anchorCtr="0" anchor="t" bIns="45700" lIns="91425" spcFirstLastPara="1" rIns="91425" wrap="square" tIns="45700">
            <a:spAutoFit/>
          </a:bodyPr>
          <a:lstStyle/>
          <a:p>
            <a:pPr indent="450215" lvl="0" marL="0" marR="0" rtl="0" algn="just">
              <a:lnSpc>
                <a:spcPct val="115000"/>
              </a:lnSpc>
              <a:spcBef>
                <a:spcPts val="0"/>
              </a:spcBef>
              <a:spcAft>
                <a:spcPts val="0"/>
              </a:spcAft>
              <a:buNone/>
            </a:pPr>
            <a:r>
              <a:rPr b="1" i="1" lang="uk-UA" sz="1300" u="none" cap="none" strike="noStrike">
                <a:solidFill>
                  <a:schemeClr val="dk1"/>
                </a:solidFill>
                <a:latin typeface="Times New Roman"/>
                <a:ea typeface="Times New Roman"/>
                <a:cs typeface="Times New Roman"/>
                <a:sym typeface="Times New Roman"/>
              </a:rPr>
              <a:t>Метою магістерської роботи</a:t>
            </a:r>
            <a:r>
              <a:rPr b="0" i="0" lang="uk-UA" sz="1300" u="none" cap="none" strike="noStrike">
                <a:solidFill>
                  <a:schemeClr val="dk1"/>
                </a:solidFill>
                <a:latin typeface="Times New Roman"/>
                <a:ea typeface="Times New Roman"/>
                <a:cs typeface="Times New Roman"/>
                <a:sym typeface="Times New Roman"/>
              </a:rPr>
              <a:t> є обґрунтування напрямів удосконалення комунікаційної політики підприємства, що здійснює діяльність на ринку продукції овочівництва, на прикладі ТОВ «Ізатекс-Агро» на основі сегментації ринку.</a:t>
            </a:r>
            <a:endParaRPr b="0" i="0" sz="1300" u="none" cap="none" strike="noStrike">
              <a:solidFill>
                <a:schemeClr val="dk1"/>
              </a:solidFill>
              <a:latin typeface="Calibri"/>
              <a:ea typeface="Calibri"/>
              <a:cs typeface="Calibri"/>
              <a:sym typeface="Calibri"/>
            </a:endParaRPr>
          </a:p>
          <a:p>
            <a:pPr indent="450215" lvl="0" marL="0" marR="0" rtl="0" algn="just">
              <a:lnSpc>
                <a:spcPct val="115000"/>
              </a:lnSpc>
              <a:spcBef>
                <a:spcPts val="0"/>
              </a:spcBef>
              <a:spcAft>
                <a:spcPts val="0"/>
              </a:spcAft>
              <a:buNone/>
            </a:pPr>
            <a:r>
              <a:rPr b="0" i="0" lang="uk-UA" sz="1300" u="none" cap="none" strike="noStrike">
                <a:solidFill>
                  <a:schemeClr val="dk1"/>
                </a:solidFill>
                <a:latin typeface="Times New Roman"/>
                <a:ea typeface="Times New Roman"/>
                <a:cs typeface="Times New Roman"/>
                <a:sym typeface="Times New Roman"/>
              </a:rPr>
              <a:t>  Для досягнення поставленої мети в роботі вирішені наступні </a:t>
            </a:r>
            <a:r>
              <a:rPr b="1" i="1" lang="uk-UA" sz="1300" u="none" cap="none" strike="noStrike">
                <a:solidFill>
                  <a:schemeClr val="dk1"/>
                </a:solidFill>
                <a:latin typeface="Times New Roman"/>
                <a:ea typeface="Times New Roman"/>
                <a:cs typeface="Times New Roman"/>
                <a:sym typeface="Times New Roman"/>
              </a:rPr>
              <a:t>завдання</a:t>
            </a:r>
            <a:r>
              <a:rPr b="0" i="0" lang="uk-UA" sz="1300" u="none" cap="none" strike="noStrike">
                <a:solidFill>
                  <a:schemeClr val="dk1"/>
                </a:solidFill>
                <a:latin typeface="Times New Roman"/>
                <a:ea typeface="Times New Roman"/>
                <a:cs typeface="Times New Roman"/>
                <a:sym typeface="Times New Roman"/>
              </a:rPr>
              <a:t>: </a:t>
            </a:r>
            <a:endParaRPr b="0" i="0" sz="1300" u="none" cap="none" strike="noStrike">
              <a:solidFill>
                <a:schemeClr val="dk1"/>
              </a:solidFill>
              <a:latin typeface="Calibri"/>
              <a:ea typeface="Calibri"/>
              <a:cs typeface="Calibri"/>
              <a:sym typeface="Calibri"/>
            </a:endParaRPr>
          </a:p>
          <a:p>
            <a:pPr indent="450215" lvl="0" marL="0" marR="0" rtl="0" algn="just">
              <a:lnSpc>
                <a:spcPct val="115000"/>
              </a:lnSpc>
              <a:spcBef>
                <a:spcPts val="0"/>
              </a:spcBef>
              <a:spcAft>
                <a:spcPts val="0"/>
              </a:spcAft>
              <a:buNone/>
            </a:pPr>
            <a:r>
              <a:rPr b="0" i="0" lang="uk-UA" sz="1300" u="none" cap="none" strike="noStrike">
                <a:solidFill>
                  <a:schemeClr val="dk1"/>
                </a:solidFill>
                <a:latin typeface="Times New Roman"/>
                <a:ea typeface="Times New Roman"/>
                <a:cs typeface="Times New Roman"/>
                <a:sym typeface="Times New Roman"/>
              </a:rPr>
              <a:t>визначити завдання маркетингової комунікаційної політики підприємства; </a:t>
            </a:r>
            <a:endParaRPr b="0" i="0" sz="1300" u="none" cap="none" strike="noStrike">
              <a:solidFill>
                <a:schemeClr val="dk1"/>
              </a:solidFill>
              <a:latin typeface="Calibri"/>
              <a:ea typeface="Calibri"/>
              <a:cs typeface="Calibri"/>
              <a:sym typeface="Calibri"/>
            </a:endParaRPr>
          </a:p>
          <a:p>
            <a:pPr indent="450215" lvl="0" marL="0" marR="0" rtl="0" algn="just">
              <a:lnSpc>
                <a:spcPct val="115000"/>
              </a:lnSpc>
              <a:spcBef>
                <a:spcPts val="0"/>
              </a:spcBef>
              <a:spcAft>
                <a:spcPts val="0"/>
              </a:spcAft>
              <a:buNone/>
            </a:pPr>
            <a:r>
              <a:rPr b="0" i="0" lang="uk-UA" sz="1300" u="none" cap="none" strike="noStrike">
                <a:solidFill>
                  <a:schemeClr val="dk1"/>
                </a:solidFill>
                <a:latin typeface="Times New Roman"/>
                <a:ea typeface="Times New Roman"/>
                <a:cs typeface="Times New Roman"/>
                <a:sym typeface="Times New Roman"/>
              </a:rPr>
              <a:t>розкрити роль сегментації ринку у забезпеченні ефективного позиціювання продукції та формування напрямів реалізації маркетингової комунікаційної активності підприємства; </a:t>
            </a:r>
            <a:endParaRPr b="0" i="0" sz="1300" u="none" cap="none" strike="noStrike">
              <a:solidFill>
                <a:schemeClr val="dk1"/>
              </a:solidFill>
              <a:latin typeface="Calibri"/>
              <a:ea typeface="Calibri"/>
              <a:cs typeface="Calibri"/>
              <a:sym typeface="Calibri"/>
            </a:endParaRPr>
          </a:p>
          <a:p>
            <a:pPr indent="450215" lvl="0" marL="0" marR="0" rtl="0" algn="just">
              <a:lnSpc>
                <a:spcPct val="115000"/>
              </a:lnSpc>
              <a:spcBef>
                <a:spcPts val="0"/>
              </a:spcBef>
              <a:spcAft>
                <a:spcPts val="0"/>
              </a:spcAft>
              <a:buNone/>
            </a:pPr>
            <a:r>
              <a:rPr b="0" i="0" lang="uk-UA" sz="1300" u="none" cap="none" strike="noStrike">
                <a:solidFill>
                  <a:schemeClr val="dk1"/>
                </a:solidFill>
                <a:latin typeface="Times New Roman"/>
                <a:ea typeface="Times New Roman"/>
                <a:cs typeface="Times New Roman"/>
                <a:sym typeface="Times New Roman"/>
              </a:rPr>
              <a:t>дослідити методичні підходи до здійснення сегментації ринку; </a:t>
            </a:r>
            <a:endParaRPr b="0" i="0" sz="1300" u="none" cap="none" strike="noStrike">
              <a:solidFill>
                <a:schemeClr val="dk1"/>
              </a:solidFill>
              <a:latin typeface="Calibri"/>
              <a:ea typeface="Calibri"/>
              <a:cs typeface="Calibri"/>
              <a:sym typeface="Calibri"/>
            </a:endParaRPr>
          </a:p>
          <a:p>
            <a:pPr indent="450215" lvl="0" marL="0" marR="0" rtl="0" algn="just">
              <a:lnSpc>
                <a:spcPct val="115000"/>
              </a:lnSpc>
              <a:spcBef>
                <a:spcPts val="0"/>
              </a:spcBef>
              <a:spcAft>
                <a:spcPts val="0"/>
              </a:spcAft>
              <a:buNone/>
            </a:pPr>
            <a:r>
              <a:rPr b="0" i="0" lang="uk-UA" sz="1300" u="none" cap="none" strike="noStrike">
                <a:solidFill>
                  <a:schemeClr val="dk1"/>
                </a:solidFill>
                <a:latin typeface="Times New Roman"/>
                <a:ea typeface="Times New Roman"/>
                <a:cs typeface="Times New Roman"/>
                <a:sym typeface="Times New Roman"/>
              </a:rPr>
              <a:t>оцінити вплив чинників маркетингового макросередовища на ринок продукції овочівництва та визначити альтернативи його розвитку; </a:t>
            </a:r>
            <a:endParaRPr b="0" i="0" sz="1300" u="none" cap="none" strike="noStrike">
              <a:solidFill>
                <a:schemeClr val="dk1"/>
              </a:solidFill>
              <a:latin typeface="Calibri"/>
              <a:ea typeface="Calibri"/>
              <a:cs typeface="Calibri"/>
              <a:sym typeface="Calibri"/>
            </a:endParaRPr>
          </a:p>
          <a:p>
            <a:pPr indent="450215" lvl="0" marL="0" marR="0" rtl="0" algn="just">
              <a:lnSpc>
                <a:spcPct val="115000"/>
              </a:lnSpc>
              <a:spcBef>
                <a:spcPts val="0"/>
              </a:spcBef>
              <a:spcAft>
                <a:spcPts val="0"/>
              </a:spcAft>
              <a:buNone/>
            </a:pPr>
            <a:r>
              <a:rPr b="0" i="0" lang="uk-UA" sz="1300" u="none" cap="none" strike="noStrike">
                <a:solidFill>
                  <a:schemeClr val="dk1"/>
                </a:solidFill>
                <a:latin typeface="Times New Roman"/>
                <a:ea typeface="Times New Roman"/>
                <a:cs typeface="Times New Roman"/>
                <a:sym typeface="Times New Roman"/>
              </a:rPr>
              <a:t>оцінити вплив чинників маркетингового мікросередовища підприємства та визначити альтернативи його розвитку; </a:t>
            </a:r>
            <a:endParaRPr b="0" i="0" sz="1300" u="none" cap="none" strike="noStrike">
              <a:solidFill>
                <a:schemeClr val="dk1"/>
              </a:solidFill>
              <a:latin typeface="Calibri"/>
              <a:ea typeface="Calibri"/>
              <a:cs typeface="Calibri"/>
              <a:sym typeface="Calibri"/>
            </a:endParaRPr>
          </a:p>
          <a:p>
            <a:pPr indent="450215" lvl="0" marL="0" marR="0" rtl="0" algn="just">
              <a:lnSpc>
                <a:spcPct val="115000"/>
              </a:lnSpc>
              <a:spcBef>
                <a:spcPts val="0"/>
              </a:spcBef>
              <a:spcAft>
                <a:spcPts val="0"/>
              </a:spcAft>
              <a:buNone/>
            </a:pPr>
            <a:r>
              <a:rPr b="0" i="0" lang="uk-UA" sz="1300" u="none" cap="none" strike="noStrike">
                <a:solidFill>
                  <a:schemeClr val="dk1"/>
                </a:solidFill>
                <a:latin typeface="Times New Roman"/>
                <a:ea typeface="Times New Roman"/>
                <a:cs typeface="Times New Roman"/>
                <a:sym typeface="Times New Roman"/>
              </a:rPr>
              <a:t>здійснити оцінку стратегічного потенціалу підприємства;</a:t>
            </a:r>
            <a:endParaRPr b="0" i="0" sz="1300" u="none" cap="none" strike="noStrike">
              <a:solidFill>
                <a:schemeClr val="dk1"/>
              </a:solidFill>
              <a:latin typeface="Calibri"/>
              <a:ea typeface="Calibri"/>
              <a:cs typeface="Calibri"/>
              <a:sym typeface="Calibri"/>
            </a:endParaRPr>
          </a:p>
          <a:p>
            <a:pPr indent="450215" lvl="0" marL="0" marR="0" rtl="0" algn="just">
              <a:lnSpc>
                <a:spcPct val="115000"/>
              </a:lnSpc>
              <a:spcBef>
                <a:spcPts val="0"/>
              </a:spcBef>
              <a:spcAft>
                <a:spcPts val="0"/>
              </a:spcAft>
              <a:buNone/>
            </a:pPr>
            <a:r>
              <a:rPr b="0" i="0" lang="uk-UA" sz="1300" u="none" cap="none" strike="noStrike">
                <a:solidFill>
                  <a:schemeClr val="dk1"/>
                </a:solidFill>
                <a:latin typeface="Times New Roman"/>
                <a:ea typeface="Times New Roman"/>
                <a:cs typeface="Times New Roman"/>
                <a:sym typeface="Times New Roman"/>
              </a:rPr>
              <a:t>дослідити модель поведінки споживачів на ринку продукції овочівництва; </a:t>
            </a:r>
            <a:endParaRPr b="0" i="0" sz="1300" u="none" cap="none" strike="noStrike">
              <a:solidFill>
                <a:schemeClr val="dk1"/>
              </a:solidFill>
              <a:latin typeface="Calibri"/>
              <a:ea typeface="Calibri"/>
              <a:cs typeface="Calibri"/>
              <a:sym typeface="Calibri"/>
            </a:endParaRPr>
          </a:p>
          <a:p>
            <a:pPr indent="450215" lvl="0" marL="0" marR="0" rtl="0" algn="just">
              <a:lnSpc>
                <a:spcPct val="115000"/>
              </a:lnSpc>
              <a:spcBef>
                <a:spcPts val="0"/>
              </a:spcBef>
              <a:spcAft>
                <a:spcPts val="0"/>
              </a:spcAft>
              <a:buNone/>
            </a:pPr>
            <a:r>
              <a:rPr b="0" i="0" lang="uk-UA" sz="1300" u="none" cap="none" strike="noStrike">
                <a:solidFill>
                  <a:schemeClr val="dk1"/>
                </a:solidFill>
                <a:latin typeface="Times New Roman"/>
                <a:ea typeface="Times New Roman"/>
                <a:cs typeface="Times New Roman"/>
                <a:sym typeface="Times New Roman"/>
              </a:rPr>
              <a:t>розробити оптимізаційну модель маркетингової комунікації на основі визначення цільових сегментів ринку; </a:t>
            </a:r>
            <a:endParaRPr b="0" i="0" sz="1300" u="none" cap="none" strike="noStrike">
              <a:solidFill>
                <a:schemeClr val="dk1"/>
              </a:solidFill>
              <a:latin typeface="Calibri"/>
              <a:ea typeface="Calibri"/>
              <a:cs typeface="Calibri"/>
              <a:sym typeface="Calibri"/>
            </a:endParaRPr>
          </a:p>
          <a:p>
            <a:pPr indent="450215" lvl="0" marL="0" marR="0" rtl="0" algn="just">
              <a:lnSpc>
                <a:spcPct val="115000"/>
              </a:lnSpc>
              <a:spcBef>
                <a:spcPts val="0"/>
              </a:spcBef>
              <a:spcAft>
                <a:spcPts val="0"/>
              </a:spcAft>
              <a:buNone/>
            </a:pPr>
            <a:r>
              <a:rPr b="0" i="0" lang="uk-UA" sz="1300" u="none" cap="none" strike="noStrike">
                <a:solidFill>
                  <a:schemeClr val="dk1"/>
                </a:solidFill>
                <a:latin typeface="Times New Roman"/>
                <a:ea typeface="Times New Roman"/>
                <a:cs typeface="Times New Roman"/>
                <a:sym typeface="Times New Roman"/>
              </a:rPr>
              <a:t>розробити напрями удосконалення маркетингових комунікацій для реалізації у ринкових сегментах, визначених в якості цільовий. </a:t>
            </a:r>
            <a:endParaRPr b="0" i="0" sz="1300" u="none" cap="none" strike="noStrike">
              <a:solidFill>
                <a:schemeClr val="dk1"/>
              </a:solidFill>
              <a:latin typeface="Calibri"/>
              <a:ea typeface="Calibri"/>
              <a:cs typeface="Calibri"/>
              <a:sym typeface="Calibri"/>
            </a:endParaRPr>
          </a:p>
          <a:p>
            <a:pPr indent="450215" lvl="0" marL="0" marR="0" rtl="0" algn="just">
              <a:lnSpc>
                <a:spcPct val="150000"/>
              </a:lnSpc>
              <a:spcBef>
                <a:spcPts val="0"/>
              </a:spcBef>
              <a:spcAft>
                <a:spcPts val="0"/>
              </a:spcAft>
              <a:buNone/>
            </a:pPr>
            <a:r>
              <a:rPr b="1" i="1" lang="uk-UA" sz="1300" u="none" cap="none" strike="noStrike">
                <a:solidFill>
                  <a:schemeClr val="dk1"/>
                </a:solidFill>
                <a:latin typeface="Times New Roman"/>
                <a:ea typeface="Times New Roman"/>
                <a:cs typeface="Times New Roman"/>
                <a:sym typeface="Times New Roman"/>
              </a:rPr>
              <a:t>Об’єктом дослідження</a:t>
            </a:r>
            <a:r>
              <a:rPr b="0" i="0" lang="uk-UA" sz="1300" u="none" cap="none" strike="noStrike">
                <a:solidFill>
                  <a:schemeClr val="dk1"/>
                </a:solidFill>
                <a:latin typeface="Times New Roman"/>
                <a:ea typeface="Times New Roman"/>
                <a:cs typeface="Times New Roman"/>
                <a:sym typeface="Times New Roman"/>
              </a:rPr>
              <a:t> є маркетингова діяльність підприємства, що здійснює діяльність на ринку продуктів овочівництва ТОВ «Ізатекс-Агро».</a:t>
            </a:r>
            <a:endParaRPr/>
          </a:p>
          <a:p>
            <a:pPr indent="450215" lvl="0" marL="0" marR="0" rtl="0" algn="just">
              <a:lnSpc>
                <a:spcPct val="115000"/>
              </a:lnSpc>
              <a:spcBef>
                <a:spcPts val="0"/>
              </a:spcBef>
              <a:spcAft>
                <a:spcPts val="0"/>
              </a:spcAft>
              <a:buNone/>
            </a:pPr>
            <a:r>
              <a:rPr b="1" i="1" lang="uk-UA" sz="1300" u="none" cap="none" strike="noStrike">
                <a:solidFill>
                  <a:schemeClr val="dk1"/>
                </a:solidFill>
                <a:latin typeface="Times New Roman"/>
                <a:ea typeface="Times New Roman"/>
                <a:cs typeface="Times New Roman"/>
                <a:sym typeface="Times New Roman"/>
              </a:rPr>
              <a:t>Предметом дослідження</a:t>
            </a:r>
            <a:r>
              <a:rPr b="0" i="0" lang="uk-UA" sz="1300" u="none" cap="none" strike="noStrike">
                <a:solidFill>
                  <a:schemeClr val="dk1"/>
                </a:solidFill>
                <a:latin typeface="Times New Roman"/>
                <a:ea typeface="Times New Roman"/>
                <a:cs typeface="Times New Roman"/>
                <a:sym typeface="Times New Roman"/>
              </a:rPr>
              <a:t> є теоретико-методичні підходи та практичні аспекти використання інструментів маркетингових комунікацій на основі сегментування ринку у діяльності підприємства, що здійснює діяльність на ринку продукції овочівництва.</a:t>
            </a:r>
            <a:endParaRPr b="0" i="0" sz="1300" u="none" cap="none" strike="noStrike">
              <a:solidFill>
                <a:schemeClr val="dk1"/>
              </a:solidFill>
              <a:latin typeface="Calibri"/>
              <a:ea typeface="Calibri"/>
              <a:cs typeface="Calibri"/>
              <a:sym typeface="Calibri"/>
            </a:endParaRPr>
          </a:p>
        </p:txBody>
      </p:sp>
      <p:pic>
        <p:nvPicPr>
          <p:cNvPr id="99" name="Google Shape;99;p2"/>
          <p:cNvPicPr preferRelativeResize="0"/>
          <p:nvPr/>
        </p:nvPicPr>
        <p:blipFill rotWithShape="1">
          <a:blip r:embed="rId3">
            <a:alphaModFix/>
          </a:blip>
          <a:srcRect b="0" l="0" r="0" t="0"/>
          <a:stretch/>
        </p:blipFill>
        <p:spPr>
          <a:xfrm>
            <a:off x="8141770" y="82498"/>
            <a:ext cx="1627873" cy="650482"/>
          </a:xfrm>
          <a:prstGeom prst="rect">
            <a:avLst/>
          </a:prstGeom>
          <a:noFill/>
          <a:ln>
            <a:noFill/>
          </a:ln>
        </p:spPr>
      </p:pic>
      <p:pic>
        <p:nvPicPr>
          <p:cNvPr id="100" name="Google Shape;100;p2"/>
          <p:cNvPicPr preferRelativeResize="0"/>
          <p:nvPr/>
        </p:nvPicPr>
        <p:blipFill rotWithShape="1">
          <a:blip r:embed="rId4">
            <a:alphaModFix/>
          </a:blip>
          <a:srcRect b="0" l="0" r="0" t="0"/>
          <a:stretch/>
        </p:blipFill>
        <p:spPr>
          <a:xfrm>
            <a:off x="10048774" y="145504"/>
            <a:ext cx="1814663" cy="52446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grpSp>
        <p:nvGrpSpPr>
          <p:cNvPr id="105" name="Google Shape;105;p3"/>
          <p:cNvGrpSpPr/>
          <p:nvPr/>
        </p:nvGrpSpPr>
        <p:grpSpPr>
          <a:xfrm>
            <a:off x="545924" y="1703572"/>
            <a:ext cx="5136671" cy="2947270"/>
            <a:chOff x="2585" y="378356"/>
            <a:chExt cx="5136671" cy="2947270"/>
          </a:xfrm>
        </p:grpSpPr>
        <p:sp>
          <p:nvSpPr>
            <p:cNvPr id="106" name="Google Shape;106;p3"/>
            <p:cNvSpPr/>
            <p:nvPr/>
          </p:nvSpPr>
          <p:spPr>
            <a:xfrm rot="5400000">
              <a:off x="-233193" y="1049914"/>
              <a:ext cx="1042770" cy="126311"/>
            </a:xfrm>
            <a:prstGeom prst="rect">
              <a:avLst/>
            </a:prstGeom>
            <a:solidFill>
              <a:srgbClr val="A9A9B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3"/>
            <p:cNvSpPr/>
            <p:nvPr/>
          </p:nvSpPr>
          <p:spPr>
            <a:xfrm>
              <a:off x="2585" y="378356"/>
              <a:ext cx="1403462" cy="842077"/>
            </a:xfrm>
            <a:prstGeom prst="roundRect">
              <a:avLst>
                <a:gd fmla="val 10000" name="adj"/>
              </a:avLst>
            </a:prstGeom>
            <a:solidFill>
              <a:schemeClr val="lt1"/>
            </a:solidFill>
            <a:ln cap="flat" cmpd="sng" w="10775">
              <a:solidFill>
                <a:srgbClr val="20244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3"/>
            <p:cNvSpPr txBox="1"/>
            <p:nvPr/>
          </p:nvSpPr>
          <p:spPr>
            <a:xfrm>
              <a:off x="27249" y="403020"/>
              <a:ext cx="1354134" cy="792749"/>
            </a:xfrm>
            <a:prstGeom prst="rect">
              <a:avLst/>
            </a:prstGeom>
            <a:noFill/>
            <a:ln>
              <a:noFill/>
            </a:ln>
          </p:spPr>
          <p:txBody>
            <a:bodyPr anchorCtr="0" anchor="ctr" bIns="45700" lIns="45700" spcFirstLastPara="1" rIns="45700" wrap="square" tIns="45700">
              <a:noAutofit/>
            </a:bodyPr>
            <a:lstStyle/>
            <a:p>
              <a:pPr indent="0" lvl="0" marL="0" marR="0" rtl="0" algn="ctr">
                <a:lnSpc>
                  <a:spcPct val="90000"/>
                </a:lnSpc>
                <a:spcBef>
                  <a:spcPts val="0"/>
                </a:spcBef>
                <a:spcAft>
                  <a:spcPts val="0"/>
                </a:spcAft>
                <a:buClr>
                  <a:srgbClr val="000000"/>
                </a:buClr>
                <a:buSzPts val="1200"/>
                <a:buFont typeface="Times New Roman"/>
                <a:buNone/>
              </a:pPr>
              <a:r>
                <a:rPr b="0" i="0" lang="uk-UA" sz="1200" u="none" cap="none" strike="noStrike">
                  <a:solidFill>
                    <a:srgbClr val="000000"/>
                  </a:solidFill>
                  <a:latin typeface="Times New Roman"/>
                  <a:ea typeface="Times New Roman"/>
                  <a:cs typeface="Times New Roman"/>
                  <a:sym typeface="Times New Roman"/>
                </a:rPr>
                <a:t>Визначення завдання та бюджету </a:t>
              </a:r>
              <a:endParaRPr/>
            </a:p>
          </p:txBody>
        </p:sp>
        <p:sp>
          <p:nvSpPr>
            <p:cNvPr id="109" name="Google Shape;109;p3"/>
            <p:cNvSpPr/>
            <p:nvPr/>
          </p:nvSpPr>
          <p:spPr>
            <a:xfrm rot="5400000">
              <a:off x="-233193" y="2102510"/>
              <a:ext cx="1042770" cy="126311"/>
            </a:xfrm>
            <a:prstGeom prst="rect">
              <a:avLst/>
            </a:prstGeom>
            <a:solidFill>
              <a:srgbClr val="A9A9B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3"/>
            <p:cNvSpPr/>
            <p:nvPr/>
          </p:nvSpPr>
          <p:spPr>
            <a:xfrm>
              <a:off x="2585" y="1430953"/>
              <a:ext cx="1403462" cy="842077"/>
            </a:xfrm>
            <a:prstGeom prst="roundRect">
              <a:avLst>
                <a:gd fmla="val 10000" name="adj"/>
              </a:avLst>
            </a:prstGeom>
            <a:solidFill>
              <a:schemeClr val="lt1"/>
            </a:solidFill>
            <a:ln cap="flat" cmpd="sng" w="10775">
              <a:solidFill>
                <a:srgbClr val="20244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3"/>
            <p:cNvSpPr txBox="1"/>
            <p:nvPr/>
          </p:nvSpPr>
          <p:spPr>
            <a:xfrm>
              <a:off x="27249" y="1455617"/>
              <a:ext cx="1354134" cy="792749"/>
            </a:xfrm>
            <a:prstGeom prst="rect">
              <a:avLst/>
            </a:prstGeom>
            <a:noFill/>
            <a:ln>
              <a:noFill/>
            </a:ln>
          </p:spPr>
          <p:txBody>
            <a:bodyPr anchorCtr="0" anchor="ctr" bIns="45700" lIns="45700" spcFirstLastPara="1" rIns="45700" wrap="square" tIns="45700">
              <a:noAutofit/>
            </a:bodyPr>
            <a:lstStyle/>
            <a:p>
              <a:pPr indent="0" lvl="0" marL="0" marR="0" rtl="0" algn="ctr">
                <a:lnSpc>
                  <a:spcPct val="90000"/>
                </a:lnSpc>
                <a:spcBef>
                  <a:spcPts val="0"/>
                </a:spcBef>
                <a:spcAft>
                  <a:spcPts val="0"/>
                </a:spcAft>
                <a:buClr>
                  <a:srgbClr val="000000"/>
                </a:buClr>
                <a:buSzPts val="1200"/>
                <a:buFont typeface="Times New Roman"/>
                <a:buNone/>
              </a:pPr>
              <a:r>
                <a:rPr b="0" i="0" lang="uk-UA" sz="1200" u="none" cap="none" strike="noStrike">
                  <a:solidFill>
                    <a:srgbClr val="000000"/>
                  </a:solidFill>
                  <a:latin typeface="Times New Roman"/>
                  <a:ea typeface="Times New Roman"/>
                  <a:cs typeface="Times New Roman"/>
                  <a:sym typeface="Times New Roman"/>
                </a:rPr>
                <a:t>Оцінка позиціювання</a:t>
              </a:r>
              <a:endParaRPr/>
            </a:p>
          </p:txBody>
        </p:sp>
        <p:sp>
          <p:nvSpPr>
            <p:cNvPr id="112" name="Google Shape;112;p3"/>
            <p:cNvSpPr/>
            <p:nvPr/>
          </p:nvSpPr>
          <p:spPr>
            <a:xfrm>
              <a:off x="293104" y="2628809"/>
              <a:ext cx="1856778" cy="126311"/>
            </a:xfrm>
            <a:prstGeom prst="rect">
              <a:avLst/>
            </a:prstGeom>
            <a:solidFill>
              <a:srgbClr val="A9A9B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3"/>
            <p:cNvSpPr/>
            <p:nvPr/>
          </p:nvSpPr>
          <p:spPr>
            <a:xfrm>
              <a:off x="2585" y="2483549"/>
              <a:ext cx="1403462" cy="842077"/>
            </a:xfrm>
            <a:prstGeom prst="roundRect">
              <a:avLst>
                <a:gd fmla="val 10000" name="adj"/>
              </a:avLst>
            </a:prstGeom>
            <a:solidFill>
              <a:schemeClr val="lt1"/>
            </a:solidFill>
            <a:ln cap="flat" cmpd="sng" w="10775">
              <a:solidFill>
                <a:srgbClr val="20244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3"/>
            <p:cNvSpPr txBox="1"/>
            <p:nvPr/>
          </p:nvSpPr>
          <p:spPr>
            <a:xfrm>
              <a:off x="27249" y="2508213"/>
              <a:ext cx="1354134" cy="792749"/>
            </a:xfrm>
            <a:prstGeom prst="rect">
              <a:avLst/>
            </a:prstGeom>
            <a:noFill/>
            <a:ln>
              <a:noFill/>
            </a:ln>
          </p:spPr>
          <p:txBody>
            <a:bodyPr anchorCtr="0" anchor="ctr" bIns="45700" lIns="45700" spcFirstLastPara="1" rIns="45700" wrap="square" tIns="45700">
              <a:noAutofit/>
            </a:bodyPr>
            <a:lstStyle/>
            <a:p>
              <a:pPr indent="0" lvl="0" marL="0" marR="0" rtl="0" algn="ctr">
                <a:lnSpc>
                  <a:spcPct val="90000"/>
                </a:lnSpc>
                <a:spcBef>
                  <a:spcPts val="0"/>
                </a:spcBef>
                <a:spcAft>
                  <a:spcPts val="0"/>
                </a:spcAft>
                <a:buClr>
                  <a:srgbClr val="000000"/>
                </a:buClr>
                <a:buSzPts val="1200"/>
                <a:buFont typeface="Times New Roman"/>
                <a:buNone/>
              </a:pPr>
              <a:r>
                <a:rPr b="0" i="0" lang="uk-UA" sz="1200" u="none" cap="none" strike="noStrike">
                  <a:solidFill>
                    <a:srgbClr val="000000"/>
                  </a:solidFill>
                  <a:latin typeface="Times New Roman"/>
                  <a:ea typeface="Times New Roman"/>
                  <a:cs typeface="Times New Roman"/>
                  <a:sym typeface="Times New Roman"/>
                </a:rPr>
                <a:t>Проведення попередніх досліджень</a:t>
              </a:r>
              <a:endParaRPr/>
            </a:p>
          </p:txBody>
        </p:sp>
        <p:sp>
          <p:nvSpPr>
            <p:cNvPr id="115" name="Google Shape;115;p3"/>
            <p:cNvSpPr/>
            <p:nvPr/>
          </p:nvSpPr>
          <p:spPr>
            <a:xfrm rot="-5400000">
              <a:off x="1633410" y="2102510"/>
              <a:ext cx="1042770" cy="126311"/>
            </a:xfrm>
            <a:prstGeom prst="rect">
              <a:avLst/>
            </a:prstGeom>
            <a:solidFill>
              <a:srgbClr val="A9A9B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3"/>
            <p:cNvSpPr/>
            <p:nvPr/>
          </p:nvSpPr>
          <p:spPr>
            <a:xfrm>
              <a:off x="1869190" y="2483549"/>
              <a:ext cx="1403462" cy="842077"/>
            </a:xfrm>
            <a:prstGeom prst="roundRect">
              <a:avLst>
                <a:gd fmla="val 10000" name="adj"/>
              </a:avLst>
            </a:prstGeom>
            <a:solidFill>
              <a:schemeClr val="lt1"/>
            </a:solidFill>
            <a:ln cap="flat" cmpd="sng" w="10775">
              <a:solidFill>
                <a:srgbClr val="20244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3"/>
            <p:cNvSpPr txBox="1"/>
            <p:nvPr/>
          </p:nvSpPr>
          <p:spPr>
            <a:xfrm>
              <a:off x="1893854" y="2508213"/>
              <a:ext cx="1354134" cy="792749"/>
            </a:xfrm>
            <a:prstGeom prst="rect">
              <a:avLst/>
            </a:prstGeom>
            <a:noFill/>
            <a:ln>
              <a:noFill/>
            </a:ln>
          </p:spPr>
          <p:txBody>
            <a:bodyPr anchorCtr="0" anchor="ctr" bIns="45700" lIns="45700" spcFirstLastPara="1" rIns="45700" wrap="square" tIns="45700">
              <a:noAutofit/>
            </a:bodyPr>
            <a:lstStyle/>
            <a:p>
              <a:pPr indent="0" lvl="0" marL="0" marR="0" rtl="0" algn="ctr">
                <a:lnSpc>
                  <a:spcPct val="90000"/>
                </a:lnSpc>
                <a:spcBef>
                  <a:spcPts val="0"/>
                </a:spcBef>
                <a:spcAft>
                  <a:spcPts val="0"/>
                </a:spcAft>
                <a:buClr>
                  <a:srgbClr val="000000"/>
                </a:buClr>
                <a:buSzPts val="1200"/>
                <a:buFont typeface="Times New Roman"/>
                <a:buNone/>
              </a:pPr>
              <a:r>
                <a:rPr b="0" i="0" lang="uk-UA" sz="1200" u="none" cap="none" strike="noStrike">
                  <a:solidFill>
                    <a:srgbClr val="000000"/>
                  </a:solidFill>
                  <a:latin typeface="Times New Roman"/>
                  <a:ea typeface="Times New Roman"/>
                  <a:cs typeface="Times New Roman"/>
                  <a:sym typeface="Times New Roman"/>
                </a:rPr>
                <a:t>Вибір цільової аудиторії та практичніого завдання </a:t>
              </a:r>
              <a:endParaRPr/>
            </a:p>
          </p:txBody>
        </p:sp>
        <p:sp>
          <p:nvSpPr>
            <p:cNvPr id="118" name="Google Shape;118;p3"/>
            <p:cNvSpPr/>
            <p:nvPr/>
          </p:nvSpPr>
          <p:spPr>
            <a:xfrm rot="-5400000">
              <a:off x="1633410" y="1049914"/>
              <a:ext cx="1042770" cy="126311"/>
            </a:xfrm>
            <a:prstGeom prst="rect">
              <a:avLst/>
            </a:prstGeom>
            <a:solidFill>
              <a:srgbClr val="A9A9B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3"/>
            <p:cNvSpPr/>
            <p:nvPr/>
          </p:nvSpPr>
          <p:spPr>
            <a:xfrm>
              <a:off x="1869190" y="1430953"/>
              <a:ext cx="1403462" cy="842077"/>
            </a:xfrm>
            <a:prstGeom prst="roundRect">
              <a:avLst>
                <a:gd fmla="val 10000" name="adj"/>
              </a:avLst>
            </a:prstGeom>
            <a:solidFill>
              <a:schemeClr val="lt1"/>
            </a:solidFill>
            <a:ln cap="flat" cmpd="sng" w="10775">
              <a:solidFill>
                <a:srgbClr val="20244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3"/>
            <p:cNvSpPr txBox="1"/>
            <p:nvPr/>
          </p:nvSpPr>
          <p:spPr>
            <a:xfrm>
              <a:off x="1893854" y="1455617"/>
              <a:ext cx="1354134" cy="792749"/>
            </a:xfrm>
            <a:prstGeom prst="rect">
              <a:avLst/>
            </a:prstGeom>
            <a:noFill/>
            <a:ln>
              <a:noFill/>
            </a:ln>
          </p:spPr>
          <p:txBody>
            <a:bodyPr anchorCtr="0" anchor="ctr" bIns="45700" lIns="45700" spcFirstLastPara="1" rIns="45700" wrap="square" tIns="45700">
              <a:noAutofit/>
            </a:bodyPr>
            <a:lstStyle/>
            <a:p>
              <a:pPr indent="0" lvl="0" marL="0" marR="0" rtl="0" algn="ctr">
                <a:lnSpc>
                  <a:spcPct val="90000"/>
                </a:lnSpc>
                <a:spcBef>
                  <a:spcPts val="0"/>
                </a:spcBef>
                <a:spcAft>
                  <a:spcPts val="0"/>
                </a:spcAft>
                <a:buClr>
                  <a:srgbClr val="000000"/>
                </a:buClr>
                <a:buSzPts val="1200"/>
                <a:buFont typeface="Times New Roman"/>
                <a:buNone/>
              </a:pPr>
              <a:r>
                <a:rPr b="0" i="0" lang="uk-UA" sz="1200" u="none" cap="none" strike="noStrike">
                  <a:solidFill>
                    <a:srgbClr val="000000"/>
                  </a:solidFill>
                  <a:latin typeface="Times New Roman"/>
                  <a:ea typeface="Times New Roman"/>
                  <a:cs typeface="Times New Roman"/>
                  <a:sym typeface="Times New Roman"/>
                </a:rPr>
                <a:t>Визначення комунікаційного завдання </a:t>
              </a:r>
              <a:endParaRPr/>
            </a:p>
          </p:txBody>
        </p:sp>
        <p:sp>
          <p:nvSpPr>
            <p:cNvPr id="121" name="Google Shape;121;p3"/>
            <p:cNvSpPr/>
            <p:nvPr/>
          </p:nvSpPr>
          <p:spPr>
            <a:xfrm>
              <a:off x="2159709" y="523616"/>
              <a:ext cx="1856778" cy="126311"/>
            </a:xfrm>
            <a:prstGeom prst="rect">
              <a:avLst/>
            </a:prstGeom>
            <a:solidFill>
              <a:srgbClr val="A9A9B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3"/>
            <p:cNvSpPr/>
            <p:nvPr/>
          </p:nvSpPr>
          <p:spPr>
            <a:xfrm>
              <a:off x="1869190" y="378356"/>
              <a:ext cx="1403462" cy="842077"/>
            </a:xfrm>
            <a:prstGeom prst="roundRect">
              <a:avLst>
                <a:gd fmla="val 10000" name="adj"/>
              </a:avLst>
            </a:prstGeom>
            <a:solidFill>
              <a:schemeClr val="lt1"/>
            </a:solidFill>
            <a:ln cap="flat" cmpd="sng" w="10775">
              <a:solidFill>
                <a:srgbClr val="20244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3"/>
            <p:cNvSpPr txBox="1"/>
            <p:nvPr/>
          </p:nvSpPr>
          <p:spPr>
            <a:xfrm>
              <a:off x="1893854" y="403020"/>
              <a:ext cx="1354134" cy="792749"/>
            </a:xfrm>
            <a:prstGeom prst="rect">
              <a:avLst/>
            </a:prstGeom>
            <a:noFill/>
            <a:ln>
              <a:noFill/>
            </a:ln>
          </p:spPr>
          <p:txBody>
            <a:bodyPr anchorCtr="0" anchor="ctr" bIns="45700" lIns="45700" spcFirstLastPara="1" rIns="45700" wrap="square" tIns="45700">
              <a:noAutofit/>
            </a:bodyPr>
            <a:lstStyle/>
            <a:p>
              <a:pPr indent="0" lvl="0" marL="0" marR="0" rtl="0" algn="ctr">
                <a:lnSpc>
                  <a:spcPct val="90000"/>
                </a:lnSpc>
                <a:spcBef>
                  <a:spcPts val="0"/>
                </a:spcBef>
                <a:spcAft>
                  <a:spcPts val="0"/>
                </a:spcAft>
                <a:buClr>
                  <a:srgbClr val="000000"/>
                </a:buClr>
                <a:buSzPts val="1200"/>
                <a:buFont typeface="Times New Roman"/>
                <a:buNone/>
              </a:pPr>
              <a:r>
                <a:rPr b="0" i="0" lang="uk-UA" sz="1200" u="none" cap="none" strike="noStrike">
                  <a:solidFill>
                    <a:srgbClr val="000000"/>
                  </a:solidFill>
                  <a:latin typeface="Times New Roman"/>
                  <a:ea typeface="Times New Roman"/>
                  <a:cs typeface="Times New Roman"/>
                  <a:sym typeface="Times New Roman"/>
                </a:rPr>
                <a:t>Розробка креативної стратегії </a:t>
              </a:r>
              <a:endParaRPr/>
            </a:p>
          </p:txBody>
        </p:sp>
        <p:sp>
          <p:nvSpPr>
            <p:cNvPr id="124" name="Google Shape;124;p3"/>
            <p:cNvSpPr/>
            <p:nvPr/>
          </p:nvSpPr>
          <p:spPr>
            <a:xfrm rot="5400000">
              <a:off x="3500015" y="1049914"/>
              <a:ext cx="1042770" cy="126311"/>
            </a:xfrm>
            <a:prstGeom prst="rect">
              <a:avLst/>
            </a:prstGeom>
            <a:solidFill>
              <a:srgbClr val="A9A9B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3"/>
            <p:cNvSpPr/>
            <p:nvPr/>
          </p:nvSpPr>
          <p:spPr>
            <a:xfrm>
              <a:off x="3735794" y="378356"/>
              <a:ext cx="1403462" cy="842077"/>
            </a:xfrm>
            <a:prstGeom prst="roundRect">
              <a:avLst>
                <a:gd fmla="val 10000" name="adj"/>
              </a:avLst>
            </a:prstGeom>
            <a:solidFill>
              <a:schemeClr val="lt1"/>
            </a:solidFill>
            <a:ln cap="flat" cmpd="sng" w="10775">
              <a:solidFill>
                <a:srgbClr val="20244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3"/>
            <p:cNvSpPr txBox="1"/>
            <p:nvPr/>
          </p:nvSpPr>
          <p:spPr>
            <a:xfrm>
              <a:off x="3760458" y="403020"/>
              <a:ext cx="1354134" cy="792749"/>
            </a:xfrm>
            <a:prstGeom prst="rect">
              <a:avLst/>
            </a:prstGeom>
            <a:noFill/>
            <a:ln>
              <a:noFill/>
            </a:ln>
          </p:spPr>
          <p:txBody>
            <a:bodyPr anchorCtr="0" anchor="ctr" bIns="45700" lIns="45700" spcFirstLastPara="1" rIns="45700" wrap="square" tIns="45700">
              <a:noAutofit/>
            </a:bodyPr>
            <a:lstStyle/>
            <a:p>
              <a:pPr indent="0" lvl="0" marL="0" marR="0" rtl="0" algn="ctr">
                <a:lnSpc>
                  <a:spcPct val="90000"/>
                </a:lnSpc>
                <a:spcBef>
                  <a:spcPts val="0"/>
                </a:spcBef>
                <a:spcAft>
                  <a:spcPts val="0"/>
                </a:spcAft>
                <a:buClr>
                  <a:srgbClr val="000000"/>
                </a:buClr>
                <a:buSzPts val="1200"/>
                <a:buFont typeface="Times New Roman"/>
                <a:buNone/>
              </a:pPr>
              <a:r>
                <a:rPr b="0" i="0" lang="uk-UA" sz="1200" u="none" cap="none" strike="noStrike">
                  <a:solidFill>
                    <a:srgbClr val="000000"/>
                  </a:solidFill>
                  <a:latin typeface="Times New Roman"/>
                  <a:ea typeface="Times New Roman"/>
                  <a:cs typeface="Times New Roman"/>
                  <a:sym typeface="Times New Roman"/>
                </a:rPr>
                <a:t>Розробка медіа-стратегії та інтегрованих маркет. комунікацій</a:t>
              </a:r>
              <a:endParaRPr/>
            </a:p>
          </p:txBody>
        </p:sp>
        <p:sp>
          <p:nvSpPr>
            <p:cNvPr id="127" name="Google Shape;127;p3"/>
            <p:cNvSpPr/>
            <p:nvPr/>
          </p:nvSpPr>
          <p:spPr>
            <a:xfrm rot="5400000">
              <a:off x="3500015" y="2102510"/>
              <a:ext cx="1042770" cy="126311"/>
            </a:xfrm>
            <a:prstGeom prst="rect">
              <a:avLst/>
            </a:prstGeom>
            <a:solidFill>
              <a:srgbClr val="A9A9B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3"/>
            <p:cNvSpPr/>
            <p:nvPr/>
          </p:nvSpPr>
          <p:spPr>
            <a:xfrm>
              <a:off x="3735794" y="1430953"/>
              <a:ext cx="1403462" cy="842077"/>
            </a:xfrm>
            <a:prstGeom prst="roundRect">
              <a:avLst>
                <a:gd fmla="val 10000" name="adj"/>
              </a:avLst>
            </a:prstGeom>
            <a:solidFill>
              <a:schemeClr val="lt1"/>
            </a:solidFill>
            <a:ln cap="flat" cmpd="sng" w="10775">
              <a:solidFill>
                <a:srgbClr val="20244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3"/>
            <p:cNvSpPr txBox="1"/>
            <p:nvPr/>
          </p:nvSpPr>
          <p:spPr>
            <a:xfrm>
              <a:off x="3760458" y="1455617"/>
              <a:ext cx="1354134" cy="792749"/>
            </a:xfrm>
            <a:prstGeom prst="rect">
              <a:avLst/>
            </a:prstGeom>
            <a:noFill/>
            <a:ln>
              <a:noFill/>
            </a:ln>
          </p:spPr>
          <p:txBody>
            <a:bodyPr anchorCtr="0" anchor="ctr" bIns="45700" lIns="45700" spcFirstLastPara="1" rIns="45700" wrap="square" tIns="45700">
              <a:noAutofit/>
            </a:bodyPr>
            <a:lstStyle/>
            <a:p>
              <a:pPr indent="0" lvl="0" marL="0" marR="0" rtl="0" algn="ctr">
                <a:lnSpc>
                  <a:spcPct val="90000"/>
                </a:lnSpc>
                <a:spcBef>
                  <a:spcPts val="0"/>
                </a:spcBef>
                <a:spcAft>
                  <a:spcPts val="0"/>
                </a:spcAft>
                <a:buClr>
                  <a:srgbClr val="000000"/>
                </a:buClr>
                <a:buSzPts val="1200"/>
                <a:buFont typeface="Times New Roman"/>
                <a:buNone/>
              </a:pPr>
              <a:r>
                <a:rPr b="0" i="0" lang="uk-UA" sz="1200" u="none" cap="none" strike="noStrike">
                  <a:solidFill>
                    <a:srgbClr val="000000"/>
                  </a:solidFill>
                  <a:latin typeface="Times New Roman"/>
                  <a:ea typeface="Times New Roman"/>
                  <a:cs typeface="Times New Roman"/>
                  <a:sym typeface="Times New Roman"/>
                </a:rPr>
                <a:t>Моніторинг процесу реалізації кампанії </a:t>
              </a:r>
              <a:endParaRPr/>
            </a:p>
          </p:txBody>
        </p:sp>
        <p:sp>
          <p:nvSpPr>
            <p:cNvPr id="130" name="Google Shape;130;p3"/>
            <p:cNvSpPr/>
            <p:nvPr/>
          </p:nvSpPr>
          <p:spPr>
            <a:xfrm>
              <a:off x="3735794" y="2483549"/>
              <a:ext cx="1403462" cy="842077"/>
            </a:xfrm>
            <a:prstGeom prst="roundRect">
              <a:avLst>
                <a:gd fmla="val 10000" name="adj"/>
              </a:avLst>
            </a:prstGeom>
            <a:solidFill>
              <a:schemeClr val="lt1"/>
            </a:solidFill>
            <a:ln cap="flat" cmpd="sng" w="10775">
              <a:solidFill>
                <a:srgbClr val="20244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3"/>
            <p:cNvSpPr txBox="1"/>
            <p:nvPr/>
          </p:nvSpPr>
          <p:spPr>
            <a:xfrm>
              <a:off x="3760458" y="2508213"/>
              <a:ext cx="1354134" cy="792749"/>
            </a:xfrm>
            <a:prstGeom prst="rect">
              <a:avLst/>
            </a:prstGeom>
            <a:noFill/>
            <a:ln>
              <a:noFill/>
            </a:ln>
          </p:spPr>
          <p:txBody>
            <a:bodyPr anchorCtr="0" anchor="ctr" bIns="45700" lIns="45700" spcFirstLastPara="1" rIns="45700" wrap="square" tIns="45700">
              <a:noAutofit/>
            </a:bodyPr>
            <a:lstStyle/>
            <a:p>
              <a:pPr indent="0" lvl="0" marL="0" marR="0" rtl="0" algn="ctr">
                <a:lnSpc>
                  <a:spcPct val="90000"/>
                </a:lnSpc>
                <a:spcBef>
                  <a:spcPts val="0"/>
                </a:spcBef>
                <a:spcAft>
                  <a:spcPts val="0"/>
                </a:spcAft>
                <a:buClr>
                  <a:srgbClr val="000000"/>
                </a:buClr>
                <a:buSzPts val="1200"/>
                <a:buFont typeface="Times New Roman"/>
                <a:buNone/>
              </a:pPr>
              <a:r>
                <a:rPr b="0" i="0" lang="uk-UA" sz="1200" u="none" cap="none" strike="noStrike">
                  <a:solidFill>
                    <a:srgbClr val="000000"/>
                  </a:solidFill>
                  <a:latin typeface="Times New Roman"/>
                  <a:ea typeface="Times New Roman"/>
                  <a:cs typeface="Times New Roman"/>
                  <a:sym typeface="Times New Roman"/>
                </a:rPr>
                <a:t>Аудит та оцінка отриманих результатів</a:t>
              </a:r>
              <a:endParaRPr/>
            </a:p>
          </p:txBody>
        </p:sp>
      </p:grpSp>
      <p:sp>
        <p:nvSpPr>
          <p:cNvPr id="132" name="Google Shape;132;p3"/>
          <p:cNvSpPr/>
          <p:nvPr/>
        </p:nvSpPr>
        <p:spPr>
          <a:xfrm>
            <a:off x="333135" y="5309539"/>
            <a:ext cx="5141843" cy="584775"/>
          </a:xfrm>
          <a:prstGeom prst="rect">
            <a:avLst/>
          </a:prstGeom>
          <a:noFill/>
          <a:ln>
            <a:noFill/>
          </a:ln>
        </p:spPr>
        <p:txBody>
          <a:bodyPr anchorCtr="0" anchor="t" bIns="45700" lIns="91425" spcFirstLastPara="1" rIns="91425" wrap="square" tIns="45700">
            <a:spAutoFit/>
          </a:bodyPr>
          <a:lstStyle/>
          <a:p>
            <a:pPr indent="450215" lvl="0" marL="0" marR="0" rtl="0" algn="ctr">
              <a:spcBef>
                <a:spcPts val="0"/>
              </a:spcBef>
              <a:spcAft>
                <a:spcPts val="0"/>
              </a:spcAft>
              <a:buNone/>
            </a:pPr>
            <a:r>
              <a:rPr b="0" i="1" lang="uk-UA" sz="1600" u="none" cap="none" strike="noStrike">
                <a:solidFill>
                  <a:schemeClr val="dk1"/>
                </a:solidFill>
                <a:latin typeface="Times New Roman"/>
                <a:ea typeface="Times New Roman"/>
                <a:cs typeface="Times New Roman"/>
                <a:sym typeface="Times New Roman"/>
              </a:rPr>
              <a:t>Рис. 1.</a:t>
            </a:r>
            <a:r>
              <a:rPr b="0" i="0" lang="uk-UA" sz="1600" u="none" cap="none" strike="noStrike">
                <a:solidFill>
                  <a:schemeClr val="dk1"/>
                </a:solidFill>
                <a:latin typeface="Times New Roman"/>
                <a:ea typeface="Times New Roman"/>
                <a:cs typeface="Times New Roman"/>
                <a:sym typeface="Times New Roman"/>
              </a:rPr>
              <a:t> </a:t>
            </a:r>
            <a:r>
              <a:rPr b="1" i="0" lang="uk-UA" sz="1600" u="none" cap="none" strike="noStrike">
                <a:solidFill>
                  <a:schemeClr val="dk1"/>
                </a:solidFill>
                <a:latin typeface="Times New Roman"/>
                <a:ea typeface="Times New Roman"/>
                <a:cs typeface="Times New Roman"/>
                <a:sym typeface="Times New Roman"/>
              </a:rPr>
              <a:t>Послідовність планування політики маркетингових комунікацій</a:t>
            </a:r>
            <a:endParaRPr b="0" i="0" sz="1200" u="none" cap="none" strike="noStrike">
              <a:solidFill>
                <a:schemeClr val="dk1"/>
              </a:solidFill>
              <a:latin typeface="Calibri"/>
              <a:ea typeface="Calibri"/>
              <a:cs typeface="Calibri"/>
              <a:sym typeface="Calibri"/>
            </a:endParaRPr>
          </a:p>
        </p:txBody>
      </p:sp>
      <p:grpSp>
        <p:nvGrpSpPr>
          <p:cNvPr id="133" name="Google Shape;133;p3"/>
          <p:cNvGrpSpPr/>
          <p:nvPr/>
        </p:nvGrpSpPr>
        <p:grpSpPr>
          <a:xfrm>
            <a:off x="6321287" y="1328272"/>
            <a:ext cx="5618921" cy="3697872"/>
            <a:chOff x="0" y="3055"/>
            <a:chExt cx="5618921" cy="3697872"/>
          </a:xfrm>
        </p:grpSpPr>
        <p:sp>
          <p:nvSpPr>
            <p:cNvPr id="134" name="Google Shape;134;p3"/>
            <p:cNvSpPr/>
            <p:nvPr/>
          </p:nvSpPr>
          <p:spPr>
            <a:xfrm rot="5400000">
              <a:off x="-204622" y="207677"/>
              <a:ext cx="1364148" cy="954904"/>
            </a:xfrm>
            <a:prstGeom prst="chevron">
              <a:avLst>
                <a:gd fmla="val 50000" name="adj"/>
              </a:avLst>
            </a:prstGeom>
            <a:solidFill>
              <a:schemeClr val="accent1"/>
            </a:solidFill>
            <a:ln cap="flat" cmpd="sng" w="10775">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3"/>
            <p:cNvSpPr txBox="1"/>
            <p:nvPr/>
          </p:nvSpPr>
          <p:spPr>
            <a:xfrm>
              <a:off x="0" y="480507"/>
              <a:ext cx="954904" cy="409244"/>
            </a:xfrm>
            <a:prstGeom prst="rect">
              <a:avLst/>
            </a:prstGeom>
            <a:noFill/>
            <a:ln>
              <a:noFill/>
            </a:ln>
          </p:spPr>
          <p:txBody>
            <a:bodyPr anchorCtr="0" anchor="ctr" bIns="8875" lIns="8875" spcFirstLastPara="1" rIns="8875" wrap="square" tIns="8875">
              <a:noAutofit/>
            </a:bodyPr>
            <a:lstStyle/>
            <a:p>
              <a:pPr indent="0" lvl="0" marL="0" marR="0" rtl="0" algn="ctr">
                <a:lnSpc>
                  <a:spcPct val="90000"/>
                </a:lnSpc>
                <a:spcBef>
                  <a:spcPts val="0"/>
                </a:spcBef>
                <a:spcAft>
                  <a:spcPts val="0"/>
                </a:spcAft>
                <a:buClr>
                  <a:schemeClr val="lt1"/>
                </a:buClr>
                <a:buSzPts val="1400"/>
                <a:buFont typeface="Times New Roman"/>
                <a:buNone/>
              </a:pPr>
              <a:r>
                <a:rPr b="0" i="0" lang="uk-UA" sz="1400" u="none" cap="none" strike="noStrike">
                  <a:solidFill>
                    <a:schemeClr val="lt1"/>
                  </a:solidFill>
                  <a:latin typeface="Times New Roman"/>
                  <a:ea typeface="Times New Roman"/>
                  <a:cs typeface="Times New Roman"/>
                  <a:sym typeface="Times New Roman"/>
                </a:rPr>
                <a:t>сегмента-ція ринку</a:t>
              </a:r>
              <a:endParaRPr/>
            </a:p>
          </p:txBody>
        </p:sp>
        <p:sp>
          <p:nvSpPr>
            <p:cNvPr id="136" name="Google Shape;136;p3"/>
            <p:cNvSpPr/>
            <p:nvPr/>
          </p:nvSpPr>
          <p:spPr>
            <a:xfrm rot="5400000">
              <a:off x="2843564" y="-1885604"/>
              <a:ext cx="886696" cy="4664016"/>
            </a:xfrm>
            <a:prstGeom prst="round2SameRect">
              <a:avLst>
                <a:gd fmla="val 16667" name="adj1"/>
                <a:gd fmla="val 0" name="adj2"/>
              </a:avLst>
            </a:prstGeom>
            <a:solidFill>
              <a:schemeClr val="lt1">
                <a:alpha val="89803"/>
              </a:schemeClr>
            </a:solidFill>
            <a:ln cap="flat" cmpd="sng" w="10775">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3"/>
            <p:cNvSpPr txBox="1"/>
            <p:nvPr/>
          </p:nvSpPr>
          <p:spPr>
            <a:xfrm>
              <a:off x="954905" y="46340"/>
              <a:ext cx="4620731" cy="800126"/>
            </a:xfrm>
            <a:prstGeom prst="rect">
              <a:avLst/>
            </a:prstGeom>
            <a:noFill/>
            <a:ln>
              <a:noFill/>
            </a:ln>
          </p:spPr>
          <p:txBody>
            <a:bodyPr anchorCtr="0" anchor="ctr" bIns="8875" lIns="99550" spcFirstLastPara="1" rIns="8875" wrap="square" tIns="8875">
              <a:noAutofit/>
            </a:bodyPr>
            <a:lstStyle/>
            <a:p>
              <a:pPr indent="-114300" lvl="1" marL="114300" marR="0" rtl="0" algn="l">
                <a:lnSpc>
                  <a:spcPct val="90000"/>
                </a:lnSpc>
                <a:spcBef>
                  <a:spcPts val="0"/>
                </a:spcBef>
                <a:spcAft>
                  <a:spcPts val="0"/>
                </a:spcAft>
                <a:buClr>
                  <a:schemeClr val="dk1"/>
                </a:buClr>
                <a:buSzPts val="1400"/>
                <a:buFont typeface="Times New Roman"/>
                <a:buChar char="•"/>
              </a:pPr>
              <a:r>
                <a:rPr b="0" i="0" lang="uk-UA" sz="1400" u="none" cap="none" strike="noStrike">
                  <a:solidFill>
                    <a:schemeClr val="dk1"/>
                  </a:solidFill>
                  <a:latin typeface="Times New Roman"/>
                  <a:ea typeface="Times New Roman"/>
                  <a:cs typeface="Times New Roman"/>
                  <a:sym typeface="Times New Roman"/>
                </a:rPr>
                <a:t>етап виділення окремих груп споживачів у межах загального ринку</a:t>
              </a:r>
              <a:endParaRPr/>
            </a:p>
          </p:txBody>
        </p:sp>
        <p:sp>
          <p:nvSpPr>
            <p:cNvPr id="138" name="Google Shape;138;p3"/>
            <p:cNvSpPr/>
            <p:nvPr/>
          </p:nvSpPr>
          <p:spPr>
            <a:xfrm rot="5400000">
              <a:off x="-204622" y="1374539"/>
              <a:ext cx="1364148" cy="954904"/>
            </a:xfrm>
            <a:prstGeom prst="chevron">
              <a:avLst>
                <a:gd fmla="val 50000" name="adj"/>
              </a:avLst>
            </a:prstGeom>
            <a:solidFill>
              <a:schemeClr val="accent1"/>
            </a:solidFill>
            <a:ln cap="flat" cmpd="sng" w="10775">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3"/>
            <p:cNvSpPr txBox="1"/>
            <p:nvPr/>
          </p:nvSpPr>
          <p:spPr>
            <a:xfrm>
              <a:off x="0" y="1647369"/>
              <a:ext cx="954904" cy="409244"/>
            </a:xfrm>
            <a:prstGeom prst="rect">
              <a:avLst/>
            </a:prstGeom>
            <a:noFill/>
            <a:ln>
              <a:noFill/>
            </a:ln>
          </p:spPr>
          <p:txBody>
            <a:bodyPr anchorCtr="0" anchor="ctr" bIns="8875" lIns="8875" spcFirstLastPara="1" rIns="8875" wrap="square" tIns="8875">
              <a:noAutofit/>
            </a:bodyPr>
            <a:lstStyle/>
            <a:p>
              <a:pPr indent="0" lvl="0" marL="0" marR="0" rtl="0" algn="ctr">
                <a:lnSpc>
                  <a:spcPct val="90000"/>
                </a:lnSpc>
                <a:spcBef>
                  <a:spcPts val="0"/>
                </a:spcBef>
                <a:spcAft>
                  <a:spcPts val="0"/>
                </a:spcAft>
                <a:buClr>
                  <a:schemeClr val="lt1"/>
                </a:buClr>
                <a:buSzPts val="1400"/>
                <a:buFont typeface="Times New Roman"/>
                <a:buNone/>
              </a:pPr>
              <a:r>
                <a:rPr b="0" i="0" lang="uk-UA" sz="1400" u="none" cap="none" strike="noStrike">
                  <a:solidFill>
                    <a:schemeClr val="lt1"/>
                  </a:solidFill>
                  <a:latin typeface="Times New Roman"/>
                  <a:ea typeface="Times New Roman"/>
                  <a:cs typeface="Times New Roman"/>
                  <a:sym typeface="Times New Roman"/>
                </a:rPr>
                <a:t>вибір цільових ринків </a:t>
              </a:r>
              <a:endParaRPr/>
            </a:p>
          </p:txBody>
        </p:sp>
        <p:sp>
          <p:nvSpPr>
            <p:cNvPr id="140" name="Google Shape;140;p3"/>
            <p:cNvSpPr/>
            <p:nvPr/>
          </p:nvSpPr>
          <p:spPr>
            <a:xfrm rot="5400000">
              <a:off x="2843331" y="-718509"/>
              <a:ext cx="887163" cy="4664016"/>
            </a:xfrm>
            <a:prstGeom prst="round2SameRect">
              <a:avLst>
                <a:gd fmla="val 16667" name="adj1"/>
                <a:gd fmla="val 0" name="adj2"/>
              </a:avLst>
            </a:prstGeom>
            <a:solidFill>
              <a:schemeClr val="lt1">
                <a:alpha val="89803"/>
              </a:schemeClr>
            </a:solidFill>
            <a:ln cap="flat" cmpd="sng" w="10775">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3"/>
            <p:cNvSpPr txBox="1"/>
            <p:nvPr/>
          </p:nvSpPr>
          <p:spPr>
            <a:xfrm>
              <a:off x="954905" y="1213225"/>
              <a:ext cx="4620708" cy="800547"/>
            </a:xfrm>
            <a:prstGeom prst="rect">
              <a:avLst/>
            </a:prstGeom>
            <a:noFill/>
            <a:ln>
              <a:noFill/>
            </a:ln>
          </p:spPr>
          <p:txBody>
            <a:bodyPr anchorCtr="0" anchor="ctr" bIns="8875" lIns="99550" spcFirstLastPara="1" rIns="8875" wrap="square" tIns="8875">
              <a:noAutofit/>
            </a:bodyPr>
            <a:lstStyle/>
            <a:p>
              <a:pPr indent="-114300" lvl="1" marL="114300" marR="0" rtl="0" algn="l">
                <a:lnSpc>
                  <a:spcPct val="90000"/>
                </a:lnSpc>
                <a:spcBef>
                  <a:spcPts val="0"/>
                </a:spcBef>
                <a:spcAft>
                  <a:spcPts val="0"/>
                </a:spcAft>
                <a:buClr>
                  <a:schemeClr val="dk1"/>
                </a:buClr>
                <a:buSzPts val="1400"/>
                <a:buFont typeface="Times New Roman"/>
                <a:buChar char="•"/>
              </a:pPr>
              <a:r>
                <a:rPr b="0" i="0" lang="uk-UA" sz="1400" u="none" cap="none" strike="noStrike">
                  <a:solidFill>
                    <a:schemeClr val="dk1"/>
                  </a:solidFill>
                  <a:latin typeface="Times New Roman"/>
                  <a:ea typeface="Times New Roman"/>
                  <a:cs typeface="Times New Roman"/>
                  <a:sym typeface="Times New Roman"/>
                </a:rPr>
                <a:t>серед виділених сегментів ринку вибираються цільові сегменти, тобто ті, на які фірма орієнтуватиме свою діяльність</a:t>
              </a:r>
              <a:endParaRPr/>
            </a:p>
          </p:txBody>
        </p:sp>
        <p:sp>
          <p:nvSpPr>
            <p:cNvPr id="142" name="Google Shape;142;p3"/>
            <p:cNvSpPr/>
            <p:nvPr/>
          </p:nvSpPr>
          <p:spPr>
            <a:xfrm rot="5400000">
              <a:off x="-204622" y="2541401"/>
              <a:ext cx="1364148" cy="954904"/>
            </a:xfrm>
            <a:prstGeom prst="chevron">
              <a:avLst>
                <a:gd fmla="val 50000" name="adj"/>
              </a:avLst>
            </a:prstGeom>
            <a:solidFill>
              <a:schemeClr val="accent1"/>
            </a:solidFill>
            <a:ln cap="flat" cmpd="sng" w="10775">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3"/>
            <p:cNvSpPr txBox="1"/>
            <p:nvPr/>
          </p:nvSpPr>
          <p:spPr>
            <a:xfrm>
              <a:off x="0" y="2814231"/>
              <a:ext cx="954904" cy="409244"/>
            </a:xfrm>
            <a:prstGeom prst="rect">
              <a:avLst/>
            </a:prstGeom>
            <a:noFill/>
            <a:ln>
              <a:noFill/>
            </a:ln>
          </p:spPr>
          <p:txBody>
            <a:bodyPr anchorCtr="0" anchor="ctr" bIns="8875" lIns="8875" spcFirstLastPara="1" rIns="8875" wrap="square" tIns="8875">
              <a:noAutofit/>
            </a:bodyPr>
            <a:lstStyle/>
            <a:p>
              <a:pPr indent="0" lvl="0" marL="0" marR="0" rtl="0" algn="ctr">
                <a:lnSpc>
                  <a:spcPct val="90000"/>
                </a:lnSpc>
                <a:spcBef>
                  <a:spcPts val="0"/>
                </a:spcBef>
                <a:spcAft>
                  <a:spcPts val="0"/>
                </a:spcAft>
                <a:buClr>
                  <a:schemeClr val="lt1"/>
                </a:buClr>
                <a:buSzPts val="1400"/>
                <a:buFont typeface="Times New Roman"/>
                <a:buNone/>
              </a:pPr>
              <a:r>
                <a:rPr b="0" i="0" lang="uk-UA" sz="1400" u="none" cap="none" strike="noStrike">
                  <a:solidFill>
                    <a:schemeClr val="lt1"/>
                  </a:solidFill>
                  <a:latin typeface="Times New Roman"/>
                  <a:ea typeface="Times New Roman"/>
                  <a:cs typeface="Times New Roman"/>
                  <a:sym typeface="Times New Roman"/>
                </a:rPr>
                <a:t>позицію-вання</a:t>
              </a:r>
              <a:endParaRPr/>
            </a:p>
          </p:txBody>
        </p:sp>
        <p:sp>
          <p:nvSpPr>
            <p:cNvPr id="144" name="Google Shape;144;p3"/>
            <p:cNvSpPr/>
            <p:nvPr/>
          </p:nvSpPr>
          <p:spPr>
            <a:xfrm rot="5400000">
              <a:off x="2843564" y="448119"/>
              <a:ext cx="886696" cy="4664016"/>
            </a:xfrm>
            <a:prstGeom prst="round2SameRect">
              <a:avLst>
                <a:gd fmla="val 16667" name="adj1"/>
                <a:gd fmla="val 0" name="adj2"/>
              </a:avLst>
            </a:prstGeom>
            <a:solidFill>
              <a:schemeClr val="lt1">
                <a:alpha val="89803"/>
              </a:schemeClr>
            </a:solidFill>
            <a:ln cap="flat" cmpd="sng" w="10775">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3"/>
            <p:cNvSpPr txBox="1"/>
            <p:nvPr/>
          </p:nvSpPr>
          <p:spPr>
            <a:xfrm>
              <a:off x="954905" y="2380064"/>
              <a:ext cx="4620731" cy="800126"/>
            </a:xfrm>
            <a:prstGeom prst="rect">
              <a:avLst/>
            </a:prstGeom>
            <a:noFill/>
            <a:ln>
              <a:noFill/>
            </a:ln>
          </p:spPr>
          <p:txBody>
            <a:bodyPr anchorCtr="0" anchor="ctr" bIns="8875" lIns="99550" spcFirstLastPara="1" rIns="8875" wrap="square" tIns="8875">
              <a:noAutofit/>
            </a:bodyPr>
            <a:lstStyle/>
            <a:p>
              <a:pPr indent="-114300" lvl="1" marL="114300" marR="0" rtl="0" algn="l">
                <a:lnSpc>
                  <a:spcPct val="90000"/>
                </a:lnSpc>
                <a:spcBef>
                  <a:spcPts val="0"/>
                </a:spcBef>
                <a:spcAft>
                  <a:spcPts val="0"/>
                </a:spcAft>
                <a:buClr>
                  <a:schemeClr val="dk1"/>
                </a:buClr>
                <a:buSzPts val="1400"/>
                <a:buFont typeface="Times New Roman"/>
                <a:buChar char="•"/>
              </a:pPr>
              <a:r>
                <a:rPr b="0" i="0" lang="uk-UA" sz="1400" u="none" cap="none" strike="noStrike">
                  <a:solidFill>
                    <a:schemeClr val="dk1"/>
                  </a:solidFill>
                  <a:latin typeface="Times New Roman"/>
                  <a:ea typeface="Times New Roman"/>
                  <a:cs typeface="Times New Roman"/>
                  <a:sym typeface="Times New Roman"/>
                </a:rPr>
                <a:t>визначення місця товару фірми серед товарів аналогів</a:t>
              </a:r>
              <a:endParaRPr/>
            </a:p>
          </p:txBody>
        </p:sp>
      </p:grpSp>
      <p:sp>
        <p:nvSpPr>
          <p:cNvPr id="146" name="Google Shape;146;p3"/>
          <p:cNvSpPr/>
          <p:nvPr/>
        </p:nvSpPr>
        <p:spPr>
          <a:xfrm>
            <a:off x="6870655" y="5309539"/>
            <a:ext cx="4255139" cy="422167"/>
          </a:xfrm>
          <a:prstGeom prst="rect">
            <a:avLst/>
          </a:prstGeom>
          <a:noFill/>
          <a:ln>
            <a:noFill/>
          </a:ln>
        </p:spPr>
        <p:txBody>
          <a:bodyPr anchorCtr="0" anchor="t" bIns="45700" lIns="91425" spcFirstLastPara="1" rIns="91425" wrap="square" tIns="45700">
            <a:spAutoFit/>
          </a:bodyPr>
          <a:lstStyle/>
          <a:p>
            <a:pPr indent="450215" lvl="0" marL="0" marR="0" rtl="0" algn="ctr">
              <a:lnSpc>
                <a:spcPct val="150000"/>
              </a:lnSpc>
              <a:spcBef>
                <a:spcPts val="0"/>
              </a:spcBef>
              <a:spcAft>
                <a:spcPts val="0"/>
              </a:spcAft>
              <a:buNone/>
            </a:pPr>
            <a:r>
              <a:rPr b="0" i="1" lang="uk-UA" sz="1600" u="none" cap="none" strike="noStrike">
                <a:solidFill>
                  <a:schemeClr val="dk1"/>
                </a:solidFill>
                <a:latin typeface="Times New Roman"/>
                <a:ea typeface="Times New Roman"/>
                <a:cs typeface="Times New Roman"/>
                <a:sym typeface="Times New Roman"/>
              </a:rPr>
              <a:t>Рис. 2.</a:t>
            </a:r>
            <a:r>
              <a:rPr b="0" i="0" lang="uk-UA" sz="1600" u="none" cap="none" strike="noStrike">
                <a:solidFill>
                  <a:schemeClr val="dk1"/>
                </a:solidFill>
                <a:latin typeface="Times New Roman"/>
                <a:ea typeface="Times New Roman"/>
                <a:cs typeface="Times New Roman"/>
                <a:sym typeface="Times New Roman"/>
              </a:rPr>
              <a:t> </a:t>
            </a:r>
            <a:r>
              <a:rPr b="1" i="0" lang="uk-UA" sz="1600" u="none" cap="none" strike="noStrike">
                <a:solidFill>
                  <a:schemeClr val="dk1"/>
                </a:solidFill>
                <a:latin typeface="Times New Roman"/>
                <a:ea typeface="Times New Roman"/>
                <a:cs typeface="Times New Roman"/>
                <a:sym typeface="Times New Roman"/>
              </a:rPr>
              <a:t>Етапи процесу SТP–маркетингу</a:t>
            </a:r>
            <a:endParaRPr b="0" i="0" sz="1200" u="none" cap="none" strike="noStrike">
              <a:solidFill>
                <a:schemeClr val="dk1"/>
              </a:solidFill>
              <a:latin typeface="Calibri"/>
              <a:ea typeface="Calibri"/>
              <a:cs typeface="Calibri"/>
              <a:sym typeface="Calibri"/>
            </a:endParaRPr>
          </a:p>
        </p:txBody>
      </p:sp>
      <p:pic>
        <p:nvPicPr>
          <p:cNvPr id="147" name="Google Shape;147;p3"/>
          <p:cNvPicPr preferRelativeResize="0"/>
          <p:nvPr/>
        </p:nvPicPr>
        <p:blipFill rotWithShape="1">
          <a:blip r:embed="rId3">
            <a:alphaModFix/>
          </a:blip>
          <a:srcRect b="0" l="0" r="0" t="0"/>
          <a:stretch/>
        </p:blipFill>
        <p:spPr>
          <a:xfrm>
            <a:off x="8141770" y="82498"/>
            <a:ext cx="1627873" cy="650482"/>
          </a:xfrm>
          <a:prstGeom prst="rect">
            <a:avLst/>
          </a:prstGeom>
          <a:noFill/>
          <a:ln>
            <a:noFill/>
          </a:ln>
        </p:spPr>
      </p:pic>
      <p:pic>
        <p:nvPicPr>
          <p:cNvPr id="148" name="Google Shape;148;p3"/>
          <p:cNvPicPr preferRelativeResize="0"/>
          <p:nvPr/>
        </p:nvPicPr>
        <p:blipFill rotWithShape="1">
          <a:blip r:embed="rId4">
            <a:alphaModFix/>
          </a:blip>
          <a:srcRect b="0" l="0" r="0" t="0"/>
          <a:stretch/>
        </p:blipFill>
        <p:spPr>
          <a:xfrm>
            <a:off x="10048774" y="145504"/>
            <a:ext cx="1814663" cy="52446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graphicFrame>
        <p:nvGraphicFramePr>
          <p:cNvPr id="153" name="Google Shape;153;p4"/>
          <p:cNvGraphicFramePr/>
          <p:nvPr/>
        </p:nvGraphicFramePr>
        <p:xfrm>
          <a:off x="424070" y="1285461"/>
          <a:ext cx="3000000" cy="3000000"/>
        </p:xfrm>
        <a:graphic>
          <a:graphicData uri="http://schemas.openxmlformats.org/drawingml/2006/table">
            <a:tbl>
              <a:tblPr bandRow="1" firstCol="1" firstRow="1">
                <a:noFill/>
                <a:tableStyleId>{580A2594-EA30-40A2-BC29-DE61B243C5A3}</a:tableStyleId>
              </a:tblPr>
              <a:tblGrid>
                <a:gridCol w="1056650"/>
                <a:gridCol w="3564075"/>
                <a:gridCol w="3564075"/>
                <a:gridCol w="3039750"/>
              </a:tblGrid>
              <a:tr h="384325">
                <a:tc>
                  <a:txBody>
                    <a:bodyPr/>
                    <a:lstStyle/>
                    <a:p>
                      <a:pPr indent="0" lvl="0" marL="0" marR="0" rtl="0" algn="ctr">
                        <a:lnSpc>
                          <a:spcPct val="115000"/>
                        </a:lnSpc>
                        <a:spcBef>
                          <a:spcPts val="0"/>
                        </a:spcBef>
                        <a:spcAft>
                          <a:spcPts val="0"/>
                        </a:spcAft>
                        <a:buNone/>
                      </a:pPr>
                      <a:r>
                        <a:rPr lang="uk-UA" sz="1400" u="none" cap="none" strike="noStrike"/>
                        <a:t>Група</a:t>
                      </a:r>
                      <a:endParaRPr sz="1200" u="none" cap="none" strike="noStrike">
                        <a:latin typeface="Calibri"/>
                        <a:ea typeface="Calibri"/>
                        <a:cs typeface="Calibri"/>
                        <a:sym typeface="Calibri"/>
                      </a:endParaRPr>
                    </a:p>
                  </a:txBody>
                  <a:tcPr marT="0" marB="0" marR="40200" marL="40200"/>
                </a:tc>
                <a:tc>
                  <a:txBody>
                    <a:bodyPr/>
                    <a:lstStyle/>
                    <a:p>
                      <a:pPr indent="0" lvl="0" marL="0" marR="0" rtl="0" algn="ctr">
                        <a:lnSpc>
                          <a:spcPct val="115000"/>
                        </a:lnSpc>
                        <a:spcBef>
                          <a:spcPts val="0"/>
                        </a:spcBef>
                        <a:spcAft>
                          <a:spcPts val="0"/>
                        </a:spcAft>
                        <a:buNone/>
                      </a:pPr>
                      <a:r>
                        <a:rPr lang="uk-UA" sz="1400" u="none" cap="none" strike="noStrike"/>
                        <a:t>Принцип</a:t>
                      </a:r>
                      <a:endParaRPr sz="1200" u="none" cap="none" strike="noStrike">
                        <a:latin typeface="Calibri"/>
                        <a:ea typeface="Calibri"/>
                        <a:cs typeface="Calibri"/>
                        <a:sym typeface="Calibri"/>
                      </a:endParaRPr>
                    </a:p>
                  </a:txBody>
                  <a:tcPr marT="0" marB="0" marR="40200" marL="40200"/>
                </a:tc>
                <a:tc>
                  <a:txBody>
                    <a:bodyPr/>
                    <a:lstStyle/>
                    <a:p>
                      <a:pPr indent="0" lvl="0" marL="0" marR="0" rtl="0" algn="ctr">
                        <a:lnSpc>
                          <a:spcPct val="115000"/>
                        </a:lnSpc>
                        <a:spcBef>
                          <a:spcPts val="0"/>
                        </a:spcBef>
                        <a:spcAft>
                          <a:spcPts val="0"/>
                        </a:spcAft>
                        <a:buNone/>
                      </a:pPr>
                      <a:r>
                        <a:rPr lang="uk-UA" sz="1400" u="none" cap="none" strike="noStrike"/>
                        <a:t>Характеристика</a:t>
                      </a:r>
                      <a:endParaRPr sz="1200" u="none" cap="none" strike="noStrike">
                        <a:latin typeface="Calibri"/>
                        <a:ea typeface="Calibri"/>
                        <a:cs typeface="Calibri"/>
                        <a:sym typeface="Calibri"/>
                      </a:endParaRPr>
                    </a:p>
                  </a:txBody>
                  <a:tcPr marT="0" marB="0" marR="40200" marL="40200"/>
                </a:tc>
                <a:tc>
                  <a:txBody>
                    <a:bodyPr/>
                    <a:lstStyle/>
                    <a:p>
                      <a:pPr indent="0" lvl="0" marL="0" marR="0" rtl="0" algn="ctr">
                        <a:lnSpc>
                          <a:spcPct val="115000"/>
                        </a:lnSpc>
                        <a:spcBef>
                          <a:spcPts val="0"/>
                        </a:spcBef>
                        <a:spcAft>
                          <a:spcPts val="0"/>
                        </a:spcAft>
                        <a:buNone/>
                      </a:pPr>
                      <a:r>
                        <a:rPr lang="uk-UA" sz="1400" u="none" cap="none" strike="noStrike"/>
                        <a:t>Призначення</a:t>
                      </a:r>
                      <a:endParaRPr sz="1200" u="none" cap="none" strike="noStrike">
                        <a:latin typeface="Calibri"/>
                        <a:ea typeface="Calibri"/>
                        <a:cs typeface="Calibri"/>
                        <a:sym typeface="Calibri"/>
                      </a:endParaRPr>
                    </a:p>
                  </a:txBody>
                  <a:tcPr marT="0" marB="0" marR="40200" marL="40200"/>
                </a:tc>
              </a:tr>
              <a:tr h="1351250">
                <a:tc rowSpan="2">
                  <a:txBody>
                    <a:bodyPr/>
                    <a:lstStyle/>
                    <a:p>
                      <a:pPr indent="0" lvl="0" marL="0" marR="0" rtl="0" algn="ctr">
                        <a:lnSpc>
                          <a:spcPct val="115000"/>
                        </a:lnSpc>
                        <a:spcBef>
                          <a:spcPts val="0"/>
                        </a:spcBef>
                        <a:spcAft>
                          <a:spcPts val="0"/>
                        </a:spcAft>
                        <a:buNone/>
                      </a:pPr>
                      <a:r>
                        <a:rPr lang="uk-UA" sz="1400" u="none" cap="none" strike="noStrike"/>
                        <a:t>Описові критерії</a:t>
                      </a:r>
                      <a:endParaRPr sz="1200" u="none" cap="none" strike="noStrike">
                        <a:latin typeface="Calibri"/>
                        <a:ea typeface="Calibri"/>
                        <a:cs typeface="Calibri"/>
                        <a:sym typeface="Calibri"/>
                      </a:endParaRPr>
                    </a:p>
                  </a:txBody>
                  <a:tcPr marT="0" marB="0" marR="40200" marL="40200"/>
                </a:tc>
                <a:tc>
                  <a:txBody>
                    <a:bodyPr/>
                    <a:lstStyle/>
                    <a:p>
                      <a:pPr indent="0" lvl="0" marL="0" marR="0" rtl="0" algn="l">
                        <a:lnSpc>
                          <a:spcPct val="115000"/>
                        </a:lnSpc>
                        <a:spcBef>
                          <a:spcPts val="0"/>
                        </a:spcBef>
                        <a:spcAft>
                          <a:spcPts val="0"/>
                        </a:spcAft>
                        <a:buNone/>
                      </a:pPr>
                      <a:r>
                        <a:rPr lang="uk-UA" sz="1400" u="none" cap="none" strike="noStrike"/>
                        <a:t>Географічний принцип</a:t>
                      </a:r>
                      <a:endParaRPr sz="1200" u="none" cap="none" strike="noStrike">
                        <a:latin typeface="Calibri"/>
                        <a:ea typeface="Calibri"/>
                        <a:cs typeface="Calibri"/>
                        <a:sym typeface="Calibri"/>
                      </a:endParaRPr>
                    </a:p>
                  </a:txBody>
                  <a:tcPr marT="0" marB="0" marR="40200" marL="40200"/>
                </a:tc>
                <a:tc>
                  <a:txBody>
                    <a:bodyPr/>
                    <a:lstStyle/>
                    <a:p>
                      <a:pPr indent="0" lvl="0" marL="0" marR="0" rtl="0" algn="ctr">
                        <a:lnSpc>
                          <a:spcPct val="115000"/>
                        </a:lnSpc>
                        <a:spcBef>
                          <a:spcPts val="0"/>
                        </a:spcBef>
                        <a:spcAft>
                          <a:spcPts val="0"/>
                        </a:spcAft>
                        <a:buNone/>
                      </a:pPr>
                      <a:r>
                        <a:rPr lang="uk-UA" sz="1400" u="none" cap="none" strike="noStrike"/>
                        <a:t>Поділ ринку відповідно до географічних відмінностей: країна, регіон, область. Регіон характеризується кліматом, чисельністю, густотою населення, співвідношенням жінок та чоловіків, міських та сільських жителів.</a:t>
                      </a:r>
                      <a:endParaRPr sz="1200" u="none" cap="none" strike="noStrike"/>
                    </a:p>
                    <a:p>
                      <a:pPr indent="0" lvl="0" marL="0" marR="0" rtl="0" algn="ctr">
                        <a:lnSpc>
                          <a:spcPct val="115000"/>
                        </a:lnSpc>
                        <a:spcBef>
                          <a:spcPts val="0"/>
                        </a:spcBef>
                        <a:spcAft>
                          <a:spcPts val="0"/>
                        </a:spcAft>
                        <a:buNone/>
                      </a:pPr>
                      <a:r>
                        <a:rPr lang="uk-UA" sz="1400" u="none" cap="none" strike="noStrike"/>
                        <a:t> </a:t>
                      </a:r>
                      <a:endParaRPr sz="1200" u="none" cap="none" strike="noStrike">
                        <a:latin typeface="Calibri"/>
                        <a:ea typeface="Calibri"/>
                        <a:cs typeface="Calibri"/>
                        <a:sym typeface="Calibri"/>
                      </a:endParaRPr>
                    </a:p>
                  </a:txBody>
                  <a:tcPr marT="0" marB="0" marR="40200" marL="40200"/>
                </a:tc>
                <a:tc>
                  <a:txBody>
                    <a:bodyPr/>
                    <a:lstStyle/>
                    <a:p>
                      <a:pPr indent="0" lvl="0" marL="0" marR="0" rtl="0" algn="ctr">
                        <a:lnSpc>
                          <a:spcPct val="115000"/>
                        </a:lnSpc>
                        <a:spcBef>
                          <a:spcPts val="0"/>
                        </a:spcBef>
                        <a:spcAft>
                          <a:spcPts val="0"/>
                        </a:spcAft>
                        <a:buNone/>
                      </a:pPr>
                      <a:r>
                        <a:rPr lang="uk-UA" sz="1400" u="none" cap="none" strike="noStrike"/>
                        <a:t>Виділяють не лише для визначення територіального аспекту ринку (весь регіон чи певна частина його), але й для прийняття більш кваліфікованого рішення щодо попиту на певні товари.</a:t>
                      </a:r>
                      <a:endParaRPr sz="1200" u="none" cap="none" strike="noStrike">
                        <a:latin typeface="Calibri"/>
                        <a:ea typeface="Calibri"/>
                        <a:cs typeface="Calibri"/>
                        <a:sym typeface="Calibri"/>
                      </a:endParaRPr>
                    </a:p>
                  </a:txBody>
                  <a:tcPr marT="0" marB="0" marR="40200" marL="40200"/>
                </a:tc>
              </a:tr>
              <a:tr h="1114000">
                <a:tc vMerge="1"/>
                <a:tc>
                  <a:txBody>
                    <a:bodyPr/>
                    <a:lstStyle/>
                    <a:p>
                      <a:pPr indent="0" lvl="0" marL="0" marR="0" rtl="0" algn="l">
                        <a:lnSpc>
                          <a:spcPct val="115000"/>
                        </a:lnSpc>
                        <a:spcBef>
                          <a:spcPts val="0"/>
                        </a:spcBef>
                        <a:spcAft>
                          <a:spcPts val="0"/>
                        </a:spcAft>
                        <a:buNone/>
                      </a:pPr>
                      <a:r>
                        <a:rPr lang="uk-UA" sz="1400" u="none" cap="none" strike="noStrike"/>
                        <a:t>Демографічний принцип </a:t>
                      </a:r>
                      <a:endParaRPr sz="1200" u="none" cap="none" strike="noStrike">
                        <a:latin typeface="Calibri"/>
                        <a:ea typeface="Calibri"/>
                        <a:cs typeface="Calibri"/>
                        <a:sym typeface="Calibri"/>
                      </a:endParaRPr>
                    </a:p>
                  </a:txBody>
                  <a:tcPr marT="0" marB="0" marR="40200" marL="40200"/>
                </a:tc>
                <a:tc>
                  <a:txBody>
                    <a:bodyPr/>
                    <a:lstStyle/>
                    <a:p>
                      <a:pPr indent="0" lvl="0" marL="0" marR="0" rtl="0" algn="ctr">
                        <a:lnSpc>
                          <a:spcPct val="115000"/>
                        </a:lnSpc>
                        <a:spcBef>
                          <a:spcPts val="0"/>
                        </a:spcBef>
                        <a:spcAft>
                          <a:spcPts val="0"/>
                        </a:spcAft>
                        <a:buNone/>
                      </a:pPr>
                      <a:r>
                        <a:rPr lang="uk-UA" sz="1400" u="none" cap="none" strike="noStrike"/>
                        <a:t>Групування споживачів за віком, статтю, чисельністю сім’ї, етапами життєвого циклу, рівнем доходів, родом занять, освітою, релігійними переконаннями, расовою належністю, національністю.</a:t>
                      </a:r>
                      <a:endParaRPr sz="1200" u="none" cap="none" strike="noStrike">
                        <a:latin typeface="Calibri"/>
                        <a:ea typeface="Calibri"/>
                        <a:cs typeface="Calibri"/>
                        <a:sym typeface="Calibri"/>
                      </a:endParaRPr>
                    </a:p>
                  </a:txBody>
                  <a:tcPr marT="0" marB="0" marR="40200" marL="40200"/>
                </a:tc>
                <a:tc>
                  <a:txBody>
                    <a:bodyPr/>
                    <a:lstStyle/>
                    <a:p>
                      <a:pPr indent="0" lvl="0" marL="0" marR="0" rtl="0" algn="ctr">
                        <a:lnSpc>
                          <a:spcPct val="115000"/>
                        </a:lnSpc>
                        <a:spcBef>
                          <a:spcPts val="0"/>
                        </a:spcBef>
                        <a:spcAft>
                          <a:spcPts val="0"/>
                        </a:spcAft>
                        <a:buNone/>
                      </a:pPr>
                      <a:r>
                        <a:rPr lang="uk-UA" sz="1400" u="none" cap="none" strike="noStrike"/>
                        <a:t>Дає змогу оцінити розміри сегментів, вибрати для реклами торгової марки ті чи інші ЗМІ, яким віддають перевагу різні за доходами, віком, рівнем освіти сегменти споживачів.</a:t>
                      </a:r>
                      <a:endParaRPr sz="1200" u="none" cap="none" strike="noStrike">
                        <a:latin typeface="Calibri"/>
                        <a:ea typeface="Calibri"/>
                        <a:cs typeface="Calibri"/>
                        <a:sym typeface="Calibri"/>
                      </a:endParaRPr>
                    </a:p>
                  </a:txBody>
                  <a:tcPr marT="0" marB="0" marR="40200" marL="40200"/>
                </a:tc>
              </a:tr>
              <a:tr h="1077550">
                <a:tc gridSpan="2">
                  <a:txBody>
                    <a:bodyPr/>
                    <a:lstStyle/>
                    <a:p>
                      <a:pPr indent="0" lvl="0" marL="0" marR="0" rtl="0" algn="l">
                        <a:lnSpc>
                          <a:spcPct val="115000"/>
                        </a:lnSpc>
                        <a:spcBef>
                          <a:spcPts val="0"/>
                        </a:spcBef>
                        <a:spcAft>
                          <a:spcPts val="0"/>
                        </a:spcAft>
                        <a:buNone/>
                      </a:pPr>
                      <a:r>
                        <a:rPr lang="uk-UA" sz="1400" u="none" cap="none" strike="noStrike"/>
                        <a:t>Психологічний принцип </a:t>
                      </a:r>
                      <a:endParaRPr sz="1200" u="none" cap="none" strike="noStrike">
                        <a:latin typeface="Calibri"/>
                        <a:ea typeface="Calibri"/>
                        <a:cs typeface="Calibri"/>
                        <a:sym typeface="Calibri"/>
                      </a:endParaRPr>
                    </a:p>
                  </a:txBody>
                  <a:tcPr marT="0" marB="0" marR="40200" marL="40200"/>
                </a:tc>
                <a:tc hMerge="1"/>
                <a:tc>
                  <a:txBody>
                    <a:bodyPr/>
                    <a:lstStyle/>
                    <a:p>
                      <a:pPr indent="0" lvl="0" marL="0" marR="0" rtl="0" algn="ctr">
                        <a:lnSpc>
                          <a:spcPct val="115000"/>
                        </a:lnSpc>
                        <a:spcBef>
                          <a:spcPts val="0"/>
                        </a:spcBef>
                        <a:spcAft>
                          <a:spcPts val="0"/>
                        </a:spcAft>
                        <a:buNone/>
                      </a:pPr>
                      <a:r>
                        <a:rPr lang="uk-UA" sz="1400" u="none" cap="none" strike="noStrike"/>
                        <a:t>Розподіл споживачів за належністю до суспільного класу, за способом життя, типами особистості. З цим пов’язані такі фактори психологічного порядку, як мотивація, сприйняття, переконання.</a:t>
                      </a:r>
                      <a:endParaRPr sz="1200" u="none" cap="none" strike="noStrike">
                        <a:latin typeface="Calibri"/>
                        <a:ea typeface="Calibri"/>
                        <a:cs typeface="Calibri"/>
                        <a:sym typeface="Calibri"/>
                      </a:endParaRPr>
                    </a:p>
                  </a:txBody>
                  <a:tcPr marT="0" marB="0" marR="40200" marL="40200"/>
                </a:tc>
                <a:tc>
                  <a:txBody>
                    <a:bodyPr/>
                    <a:lstStyle/>
                    <a:p>
                      <a:pPr indent="0" lvl="0" marL="0" marR="0" rtl="0" algn="ctr">
                        <a:lnSpc>
                          <a:spcPct val="115000"/>
                        </a:lnSpc>
                        <a:spcBef>
                          <a:spcPts val="0"/>
                        </a:spcBef>
                        <a:spcAft>
                          <a:spcPts val="0"/>
                        </a:spcAft>
                        <a:buNone/>
                      </a:pPr>
                      <a:r>
                        <a:rPr lang="uk-UA" sz="1400" u="none" cap="none" strike="noStrike"/>
                        <a:t>Важливі для врахування при виборі стилю, дизайну на етапі проектування виробу, у розробці маркетингового комплексу на різних етапах життєвого циклу товару.</a:t>
                      </a:r>
                      <a:endParaRPr sz="1200" u="none" cap="none" strike="noStrike">
                        <a:latin typeface="Calibri"/>
                        <a:ea typeface="Calibri"/>
                        <a:cs typeface="Calibri"/>
                        <a:sym typeface="Calibri"/>
                      </a:endParaRPr>
                    </a:p>
                  </a:txBody>
                  <a:tcPr marT="0" marB="0" marR="40200" marL="40200"/>
                </a:tc>
              </a:tr>
              <a:tr h="1077550">
                <a:tc gridSpan="2">
                  <a:txBody>
                    <a:bodyPr/>
                    <a:lstStyle/>
                    <a:p>
                      <a:pPr indent="0" lvl="0" marL="0" marR="0" rtl="0" algn="l">
                        <a:lnSpc>
                          <a:spcPct val="115000"/>
                        </a:lnSpc>
                        <a:spcBef>
                          <a:spcPts val="0"/>
                        </a:spcBef>
                        <a:spcAft>
                          <a:spcPts val="0"/>
                        </a:spcAft>
                        <a:buNone/>
                      </a:pPr>
                      <a:r>
                        <a:rPr lang="uk-UA" sz="1400" u="none" cap="none" strike="noStrike"/>
                        <a:t>Поведінковий принцип </a:t>
                      </a:r>
                      <a:endParaRPr sz="1200" u="none" cap="none" strike="noStrike">
                        <a:latin typeface="Calibri"/>
                        <a:ea typeface="Calibri"/>
                        <a:cs typeface="Calibri"/>
                        <a:sym typeface="Calibri"/>
                      </a:endParaRPr>
                    </a:p>
                  </a:txBody>
                  <a:tcPr marT="0" marB="0" marR="40200" marL="40200"/>
                </a:tc>
                <a:tc hMerge="1"/>
                <a:tc>
                  <a:txBody>
                    <a:bodyPr/>
                    <a:lstStyle/>
                    <a:p>
                      <a:pPr indent="0" lvl="0" marL="0" marR="0" rtl="0" algn="ctr">
                        <a:lnSpc>
                          <a:spcPct val="115000"/>
                        </a:lnSpc>
                        <a:spcBef>
                          <a:spcPts val="0"/>
                        </a:spcBef>
                        <a:spcAft>
                          <a:spcPts val="0"/>
                        </a:spcAft>
                        <a:buNone/>
                      </a:pPr>
                      <a:r>
                        <a:rPr lang="uk-UA" sz="1400" u="none" cap="none" strike="noStrike"/>
                        <a:t>Поділ ринку на підставі поведінкових особливостей покупців, яких розрізняють залежно від знань, взаємин, реакції на товар і його використання.</a:t>
                      </a:r>
                      <a:endParaRPr sz="1200" u="none" cap="none" strike="noStrike">
                        <a:latin typeface="Calibri"/>
                        <a:ea typeface="Calibri"/>
                        <a:cs typeface="Calibri"/>
                        <a:sym typeface="Calibri"/>
                      </a:endParaRPr>
                    </a:p>
                  </a:txBody>
                  <a:tcPr marT="0" marB="0" marR="40200" marL="40200"/>
                </a:tc>
                <a:tc>
                  <a:txBody>
                    <a:bodyPr/>
                    <a:lstStyle/>
                    <a:p>
                      <a:pPr indent="0" lvl="0" marL="0" marR="0" rtl="0" algn="ctr">
                        <a:lnSpc>
                          <a:spcPct val="115000"/>
                        </a:lnSpc>
                        <a:spcBef>
                          <a:spcPts val="0"/>
                        </a:spcBef>
                        <a:spcAft>
                          <a:spcPts val="0"/>
                        </a:spcAft>
                        <a:buNone/>
                      </a:pPr>
                      <a:r>
                        <a:rPr lang="uk-UA" sz="1400" u="none" cap="none" strike="noStrike"/>
                        <a:t>Дає можливість використання різних інструментів маркетингового впливу на різних етапах процесу прийняття рішення про купівлю товару</a:t>
                      </a:r>
                      <a:endParaRPr sz="1200" u="none" cap="none" strike="noStrike">
                        <a:latin typeface="Calibri"/>
                        <a:ea typeface="Calibri"/>
                        <a:cs typeface="Calibri"/>
                        <a:sym typeface="Calibri"/>
                      </a:endParaRPr>
                    </a:p>
                  </a:txBody>
                  <a:tcPr marT="0" marB="0" marR="40200" marL="40200"/>
                </a:tc>
              </a:tr>
            </a:tbl>
          </a:graphicData>
        </a:graphic>
      </p:graphicFrame>
      <p:sp>
        <p:nvSpPr>
          <p:cNvPr id="154" name="Google Shape;154;p4"/>
          <p:cNvSpPr/>
          <p:nvPr/>
        </p:nvSpPr>
        <p:spPr>
          <a:xfrm>
            <a:off x="424070" y="639130"/>
            <a:ext cx="11224590" cy="646331"/>
          </a:xfrm>
          <a:prstGeom prst="rect">
            <a:avLst/>
          </a:prstGeom>
          <a:noFill/>
          <a:ln>
            <a:noFill/>
          </a:ln>
        </p:spPr>
        <p:txBody>
          <a:bodyPr anchorCtr="0" anchor="t" bIns="45700" lIns="91425" spcFirstLastPara="1" rIns="91425" wrap="square" tIns="45700">
            <a:spAutoFit/>
          </a:bodyPr>
          <a:lstStyle/>
          <a:p>
            <a:pPr indent="450215" lvl="0" marL="0" marR="0" rtl="0" algn="r">
              <a:spcBef>
                <a:spcPts val="0"/>
              </a:spcBef>
              <a:spcAft>
                <a:spcPts val="0"/>
              </a:spcAft>
              <a:buNone/>
            </a:pPr>
            <a:r>
              <a:rPr b="0" i="1" lang="uk-UA" sz="1800" u="none" cap="none" strike="noStrike">
                <a:solidFill>
                  <a:schemeClr val="dk1"/>
                </a:solidFill>
                <a:latin typeface="Times New Roman"/>
                <a:ea typeface="Times New Roman"/>
                <a:cs typeface="Times New Roman"/>
                <a:sym typeface="Times New Roman"/>
              </a:rPr>
              <a:t>Таблиця 1</a:t>
            </a:r>
            <a:endParaRPr b="0" i="0" sz="1400" u="none" cap="none" strike="noStrike">
              <a:solidFill>
                <a:schemeClr val="dk1"/>
              </a:solidFill>
              <a:latin typeface="Calibri"/>
              <a:ea typeface="Calibri"/>
              <a:cs typeface="Calibri"/>
              <a:sym typeface="Calibri"/>
            </a:endParaRPr>
          </a:p>
          <a:p>
            <a:pPr indent="450215" lvl="0" marL="0" marR="0" rtl="0" algn="ctr">
              <a:spcBef>
                <a:spcPts val="0"/>
              </a:spcBef>
              <a:spcAft>
                <a:spcPts val="0"/>
              </a:spcAft>
              <a:buNone/>
            </a:pPr>
            <a:r>
              <a:rPr b="1" i="0" lang="uk-UA" sz="1800" u="none" cap="none" strike="noStrike">
                <a:solidFill>
                  <a:schemeClr val="dk1"/>
                </a:solidFill>
                <a:latin typeface="Times New Roman"/>
                <a:ea typeface="Times New Roman"/>
                <a:cs typeface="Times New Roman"/>
                <a:sym typeface="Times New Roman"/>
              </a:rPr>
              <a:t>Принципи сегментації ринку</a:t>
            </a:r>
            <a:endParaRPr b="0" i="0" sz="1400" u="none" cap="none" strike="noStrike">
              <a:solidFill>
                <a:schemeClr val="dk1"/>
              </a:solidFill>
              <a:latin typeface="Calibri"/>
              <a:ea typeface="Calibri"/>
              <a:cs typeface="Calibri"/>
              <a:sym typeface="Calibri"/>
            </a:endParaRPr>
          </a:p>
        </p:txBody>
      </p:sp>
      <p:pic>
        <p:nvPicPr>
          <p:cNvPr id="155" name="Google Shape;155;p4"/>
          <p:cNvPicPr preferRelativeResize="0"/>
          <p:nvPr/>
        </p:nvPicPr>
        <p:blipFill rotWithShape="1">
          <a:blip r:embed="rId3">
            <a:alphaModFix/>
          </a:blip>
          <a:srcRect b="0" l="0" r="0" t="0"/>
          <a:stretch/>
        </p:blipFill>
        <p:spPr>
          <a:xfrm>
            <a:off x="8141770" y="82498"/>
            <a:ext cx="1627873" cy="650482"/>
          </a:xfrm>
          <a:prstGeom prst="rect">
            <a:avLst/>
          </a:prstGeom>
          <a:noFill/>
          <a:ln>
            <a:noFill/>
          </a:ln>
        </p:spPr>
      </p:pic>
      <p:pic>
        <p:nvPicPr>
          <p:cNvPr id="156" name="Google Shape;156;p4"/>
          <p:cNvPicPr preferRelativeResize="0"/>
          <p:nvPr/>
        </p:nvPicPr>
        <p:blipFill rotWithShape="1">
          <a:blip r:embed="rId4">
            <a:alphaModFix/>
          </a:blip>
          <a:srcRect b="0" l="0" r="0" t="0"/>
          <a:stretch/>
        </p:blipFill>
        <p:spPr>
          <a:xfrm>
            <a:off x="10048774" y="145504"/>
            <a:ext cx="1814663" cy="524469"/>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pic>
        <p:nvPicPr>
          <p:cNvPr id="161" name="Google Shape;161;p5"/>
          <p:cNvPicPr preferRelativeResize="0"/>
          <p:nvPr/>
        </p:nvPicPr>
        <p:blipFill rotWithShape="1">
          <a:blip r:embed="rId3">
            <a:alphaModFix/>
          </a:blip>
          <a:srcRect b="0" l="0" r="0" t="0"/>
          <a:stretch/>
        </p:blipFill>
        <p:spPr>
          <a:xfrm>
            <a:off x="1761176" y="436019"/>
            <a:ext cx="8273817" cy="5739494"/>
          </a:xfrm>
          <a:prstGeom prst="rect">
            <a:avLst/>
          </a:prstGeom>
          <a:noFill/>
          <a:ln>
            <a:noFill/>
          </a:ln>
        </p:spPr>
      </p:pic>
      <p:pic>
        <p:nvPicPr>
          <p:cNvPr id="162" name="Google Shape;162;p5"/>
          <p:cNvPicPr preferRelativeResize="0"/>
          <p:nvPr/>
        </p:nvPicPr>
        <p:blipFill rotWithShape="1">
          <a:blip r:embed="rId4">
            <a:alphaModFix/>
          </a:blip>
          <a:srcRect b="0" l="0" r="0" t="0"/>
          <a:stretch/>
        </p:blipFill>
        <p:spPr>
          <a:xfrm>
            <a:off x="403059" y="284628"/>
            <a:ext cx="1627873" cy="650482"/>
          </a:xfrm>
          <a:prstGeom prst="rect">
            <a:avLst/>
          </a:prstGeom>
          <a:noFill/>
          <a:ln>
            <a:noFill/>
          </a:ln>
        </p:spPr>
      </p:pic>
      <p:pic>
        <p:nvPicPr>
          <p:cNvPr id="163" name="Google Shape;163;p5"/>
          <p:cNvPicPr preferRelativeResize="0"/>
          <p:nvPr/>
        </p:nvPicPr>
        <p:blipFill rotWithShape="1">
          <a:blip r:embed="rId5">
            <a:alphaModFix/>
          </a:blip>
          <a:srcRect b="0" l="0" r="0" t="0"/>
          <a:stretch/>
        </p:blipFill>
        <p:spPr>
          <a:xfrm>
            <a:off x="2157007" y="284628"/>
            <a:ext cx="1814663" cy="524469"/>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graphicFrame>
        <p:nvGraphicFramePr>
          <p:cNvPr id="168" name="Google Shape;168;p6"/>
          <p:cNvGraphicFramePr/>
          <p:nvPr/>
        </p:nvGraphicFramePr>
        <p:xfrm>
          <a:off x="593407" y="1285460"/>
          <a:ext cx="3000000" cy="3000000"/>
        </p:xfrm>
        <a:graphic>
          <a:graphicData uri="http://schemas.openxmlformats.org/drawingml/2006/table">
            <a:tbl>
              <a:tblPr bandRow="1" firstCol="1" firstRow="1">
                <a:noFill/>
                <a:tableStyleId>{580A2594-EA30-40A2-BC29-DE61B243C5A3}</a:tableStyleId>
              </a:tblPr>
              <a:tblGrid>
                <a:gridCol w="3631300"/>
                <a:gridCol w="3632475"/>
                <a:gridCol w="3632475"/>
              </a:tblGrid>
              <a:tr h="386925">
                <a:tc>
                  <a:txBody>
                    <a:bodyPr/>
                    <a:lstStyle/>
                    <a:p>
                      <a:pPr indent="0" lvl="0" marL="0" marR="0" rtl="0" algn="ctr">
                        <a:lnSpc>
                          <a:spcPct val="115000"/>
                        </a:lnSpc>
                        <a:spcBef>
                          <a:spcPts val="0"/>
                        </a:spcBef>
                        <a:spcAft>
                          <a:spcPts val="0"/>
                        </a:spcAft>
                        <a:buNone/>
                      </a:pPr>
                      <a:r>
                        <a:rPr lang="uk-UA" sz="1600" u="none" cap="none" strike="noStrike"/>
                        <a:t>Альтернативи</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15000"/>
                        </a:lnSpc>
                        <a:spcBef>
                          <a:spcPts val="0"/>
                        </a:spcBef>
                        <a:spcAft>
                          <a:spcPts val="0"/>
                        </a:spcAft>
                        <a:buNone/>
                      </a:pPr>
                      <a:r>
                        <a:rPr lang="uk-UA" sz="1600" u="none" cap="none" strike="noStrike"/>
                        <a:t>Слабкі сторони</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15000"/>
                        </a:lnSpc>
                        <a:spcBef>
                          <a:spcPts val="0"/>
                        </a:spcBef>
                        <a:spcAft>
                          <a:spcPts val="0"/>
                        </a:spcAft>
                        <a:buNone/>
                      </a:pPr>
                      <a:r>
                        <a:rPr lang="uk-UA" sz="1600" u="none" cap="none" strike="noStrike"/>
                        <a:t>Сильні сторони</a:t>
                      </a:r>
                      <a:endParaRPr sz="1400" u="none" cap="none" strike="noStrike">
                        <a:latin typeface="Calibri"/>
                        <a:ea typeface="Calibri"/>
                        <a:cs typeface="Calibri"/>
                        <a:sym typeface="Calibri"/>
                      </a:endParaRPr>
                    </a:p>
                  </a:txBody>
                  <a:tcPr marT="0" marB="0" marR="68575" marL="68575"/>
                </a:tc>
              </a:tr>
              <a:tr h="1514675">
                <a:tc>
                  <a:txBody>
                    <a:bodyPr/>
                    <a:lstStyle/>
                    <a:p>
                      <a:pPr indent="0" lvl="0" marL="0" marR="0" rtl="0" algn="ctr">
                        <a:lnSpc>
                          <a:spcPct val="115000"/>
                        </a:lnSpc>
                        <a:spcBef>
                          <a:spcPts val="0"/>
                        </a:spcBef>
                        <a:spcAft>
                          <a:spcPts val="0"/>
                        </a:spcAft>
                        <a:buNone/>
                      </a:pPr>
                      <a:r>
                        <a:rPr lang="uk-UA" sz="1600" u="none" cap="none" strike="noStrike"/>
                        <a:t>1. Активізація маркетингових зусиль для позиціювання у ключових сегментах ринку</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15000"/>
                        </a:lnSpc>
                        <a:spcBef>
                          <a:spcPts val="0"/>
                        </a:spcBef>
                        <a:spcAft>
                          <a:spcPts val="0"/>
                        </a:spcAft>
                        <a:buNone/>
                      </a:pPr>
                      <a:r>
                        <a:rPr lang="uk-UA" sz="1600" u="none" cap="none" strike="noStrike"/>
                        <a:t>Потреба у залученні додаткових коштів на маркетинг та залучення фахівців</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15000"/>
                        </a:lnSpc>
                        <a:spcBef>
                          <a:spcPts val="0"/>
                        </a:spcBef>
                        <a:spcAft>
                          <a:spcPts val="0"/>
                        </a:spcAft>
                        <a:buNone/>
                      </a:pPr>
                      <a:r>
                        <a:rPr lang="uk-UA" sz="1600" u="none" cap="none" strike="noStrike"/>
                        <a:t>Підвищення конкурентоспроможності на локальному ринку за рахунок високого рівня задоволення потреб споживачів у сегментах</a:t>
                      </a:r>
                      <a:endParaRPr sz="1400" u="none" cap="none" strike="noStrike">
                        <a:latin typeface="Calibri"/>
                        <a:ea typeface="Calibri"/>
                        <a:cs typeface="Calibri"/>
                        <a:sym typeface="Calibri"/>
                      </a:endParaRPr>
                    </a:p>
                  </a:txBody>
                  <a:tcPr marT="0" marB="0" marR="68575" marL="68575"/>
                </a:tc>
              </a:tr>
              <a:tr h="1769625">
                <a:tc>
                  <a:txBody>
                    <a:bodyPr/>
                    <a:lstStyle/>
                    <a:p>
                      <a:pPr indent="0" lvl="0" marL="0" marR="0" rtl="0" algn="ctr">
                        <a:lnSpc>
                          <a:spcPct val="115000"/>
                        </a:lnSpc>
                        <a:spcBef>
                          <a:spcPts val="0"/>
                        </a:spcBef>
                        <a:spcAft>
                          <a:spcPts val="0"/>
                        </a:spcAft>
                        <a:buNone/>
                      </a:pPr>
                      <a:r>
                        <a:rPr lang="uk-UA" sz="1600" u="none" cap="none" strike="noStrike"/>
                        <a:t>2. Підвищення конкурентоспроможності продукції за рахунок забезпечення високої якості, доступних цін та впізнаваності продукції на локальних ринках</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15000"/>
                        </a:lnSpc>
                        <a:spcBef>
                          <a:spcPts val="0"/>
                        </a:spcBef>
                        <a:spcAft>
                          <a:spcPts val="0"/>
                        </a:spcAft>
                        <a:buNone/>
                      </a:pPr>
                      <a:r>
                        <a:rPr lang="uk-UA" sz="1600" u="none" cap="none" strike="noStrike"/>
                        <a:t>Необхідність залучення інвестиційних коштів для модернізації технології виробництва</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15000"/>
                        </a:lnSpc>
                        <a:spcBef>
                          <a:spcPts val="0"/>
                        </a:spcBef>
                        <a:spcAft>
                          <a:spcPts val="0"/>
                        </a:spcAft>
                        <a:buNone/>
                      </a:pPr>
                      <a:r>
                        <a:rPr lang="uk-UA" sz="1600" u="none" cap="none" strike="noStrike"/>
                        <a:t>Посилення конкурентної позиції на локальних ринках, розширення можливостей розширення ринків збуту</a:t>
                      </a:r>
                      <a:endParaRPr sz="1400" u="none" cap="none" strike="noStrike">
                        <a:latin typeface="Calibri"/>
                        <a:ea typeface="Calibri"/>
                        <a:cs typeface="Calibri"/>
                        <a:sym typeface="Calibri"/>
                      </a:endParaRPr>
                    </a:p>
                  </a:txBody>
                  <a:tcPr marT="0" marB="0" marR="68575" marL="68575"/>
                </a:tc>
              </a:tr>
              <a:tr h="1259750">
                <a:tc>
                  <a:txBody>
                    <a:bodyPr/>
                    <a:lstStyle/>
                    <a:p>
                      <a:pPr indent="0" lvl="0" marL="0" marR="0" rtl="0" algn="ctr">
                        <a:lnSpc>
                          <a:spcPct val="115000"/>
                        </a:lnSpc>
                        <a:spcBef>
                          <a:spcPts val="0"/>
                        </a:spcBef>
                        <a:spcAft>
                          <a:spcPts val="0"/>
                        </a:spcAft>
                        <a:buNone/>
                      </a:pPr>
                      <a:r>
                        <a:rPr lang="uk-UA" sz="1600" u="none" cap="none" strike="noStrike"/>
                        <a:t>3. Реалізація маркетингових заходів, спрямованих на скорочення каналів реалізації продукції</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15000"/>
                        </a:lnSpc>
                        <a:spcBef>
                          <a:spcPts val="0"/>
                        </a:spcBef>
                        <a:spcAft>
                          <a:spcPts val="0"/>
                        </a:spcAft>
                        <a:buNone/>
                      </a:pPr>
                      <a:r>
                        <a:rPr lang="uk-UA" sz="1600" u="none" cap="none" strike="noStrike"/>
                        <a:t>Зростання витрат на роботу із каналами збуту, необхідність оптимізації збутової політики</a:t>
                      </a:r>
                      <a:endParaRPr sz="1400" u="none" cap="none" strike="noStrike">
                        <a:latin typeface="Calibri"/>
                        <a:ea typeface="Calibri"/>
                        <a:cs typeface="Calibri"/>
                        <a:sym typeface="Calibri"/>
                      </a:endParaRPr>
                    </a:p>
                  </a:txBody>
                  <a:tcPr marT="0" marB="0" marR="68575" marL="68575"/>
                </a:tc>
                <a:tc>
                  <a:txBody>
                    <a:bodyPr/>
                    <a:lstStyle/>
                    <a:p>
                      <a:pPr indent="0" lvl="0" marL="0" marR="0" rtl="0" algn="ctr">
                        <a:lnSpc>
                          <a:spcPct val="115000"/>
                        </a:lnSpc>
                        <a:spcBef>
                          <a:spcPts val="0"/>
                        </a:spcBef>
                        <a:spcAft>
                          <a:spcPts val="0"/>
                        </a:spcAft>
                        <a:buNone/>
                      </a:pPr>
                      <a:r>
                        <a:rPr lang="uk-UA" sz="1600" u="none" cap="none" strike="noStrike"/>
                        <a:t>Отримання інформації щодо очікувань споживачів при безпосередньому контакті</a:t>
                      </a:r>
                      <a:endParaRPr sz="1400" u="none" cap="none" strike="noStrike">
                        <a:latin typeface="Calibri"/>
                        <a:ea typeface="Calibri"/>
                        <a:cs typeface="Calibri"/>
                        <a:sym typeface="Calibri"/>
                      </a:endParaRPr>
                    </a:p>
                  </a:txBody>
                  <a:tcPr marT="0" marB="0" marR="68575" marL="68575"/>
                </a:tc>
              </a:tr>
            </a:tbl>
          </a:graphicData>
        </a:graphic>
      </p:graphicFrame>
      <p:sp>
        <p:nvSpPr>
          <p:cNvPr id="169" name="Google Shape;169;p6"/>
          <p:cNvSpPr/>
          <p:nvPr/>
        </p:nvSpPr>
        <p:spPr>
          <a:xfrm>
            <a:off x="593407" y="506082"/>
            <a:ext cx="10896227" cy="646331"/>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0" i="1" lang="uk-UA" sz="1800" u="none" cap="none" strike="noStrike">
                <a:solidFill>
                  <a:srgbClr val="000000"/>
                </a:solidFill>
                <a:latin typeface="Times New Roman"/>
                <a:ea typeface="Times New Roman"/>
                <a:cs typeface="Times New Roman"/>
                <a:sym typeface="Times New Roman"/>
              </a:rPr>
              <a:t>Таблиця 4</a:t>
            </a:r>
            <a:endParaRPr b="0" i="0" sz="1400" u="none" cap="none" strike="noStrike">
              <a:solidFill>
                <a:schemeClr val="dk1"/>
              </a:solidFill>
              <a:latin typeface="Calibri"/>
              <a:ea typeface="Calibri"/>
              <a:cs typeface="Calibri"/>
              <a:sym typeface="Calibri"/>
            </a:endParaRPr>
          </a:p>
          <a:p>
            <a:pPr indent="0" lvl="0" marL="0" marR="0" rtl="0" algn="ctr">
              <a:spcBef>
                <a:spcPts val="0"/>
              </a:spcBef>
              <a:spcAft>
                <a:spcPts val="0"/>
              </a:spcAft>
              <a:buNone/>
            </a:pPr>
            <a:r>
              <a:rPr b="1" i="0" lang="uk-UA" sz="1800" u="none" cap="none" strike="noStrike">
                <a:solidFill>
                  <a:srgbClr val="000000"/>
                </a:solidFill>
                <a:latin typeface="Times New Roman"/>
                <a:ea typeface="Times New Roman"/>
                <a:cs typeface="Times New Roman"/>
                <a:sym typeface="Times New Roman"/>
              </a:rPr>
              <a:t>Слабкі та сильні сторони альтернатив</a:t>
            </a:r>
            <a:endParaRPr b="0" i="0" sz="1400" u="none" cap="none" strike="noStrike">
              <a:solidFill>
                <a:schemeClr val="dk1"/>
              </a:solidFill>
              <a:latin typeface="Calibri"/>
              <a:ea typeface="Calibri"/>
              <a:cs typeface="Calibri"/>
              <a:sym typeface="Calibri"/>
            </a:endParaRPr>
          </a:p>
        </p:txBody>
      </p:sp>
      <p:pic>
        <p:nvPicPr>
          <p:cNvPr id="170" name="Google Shape;170;p6"/>
          <p:cNvPicPr preferRelativeResize="0"/>
          <p:nvPr/>
        </p:nvPicPr>
        <p:blipFill rotWithShape="1">
          <a:blip r:embed="rId3">
            <a:alphaModFix/>
          </a:blip>
          <a:srcRect b="0" l="0" r="0" t="0"/>
          <a:stretch/>
        </p:blipFill>
        <p:spPr>
          <a:xfrm>
            <a:off x="220179" y="243214"/>
            <a:ext cx="1627873" cy="650482"/>
          </a:xfrm>
          <a:prstGeom prst="rect">
            <a:avLst/>
          </a:prstGeom>
          <a:noFill/>
          <a:ln>
            <a:noFill/>
          </a:ln>
        </p:spPr>
      </p:pic>
      <p:pic>
        <p:nvPicPr>
          <p:cNvPr id="171" name="Google Shape;171;p6"/>
          <p:cNvPicPr preferRelativeResize="0"/>
          <p:nvPr/>
        </p:nvPicPr>
        <p:blipFill rotWithShape="1">
          <a:blip r:embed="rId4">
            <a:alphaModFix/>
          </a:blip>
          <a:srcRect b="0" l="0" r="0" t="0"/>
          <a:stretch/>
        </p:blipFill>
        <p:spPr>
          <a:xfrm>
            <a:off x="2157007" y="284628"/>
            <a:ext cx="1814663" cy="524469"/>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graphicFrame>
        <p:nvGraphicFramePr>
          <p:cNvPr id="176" name="Google Shape;176;p7"/>
          <p:cNvGraphicFramePr/>
          <p:nvPr/>
        </p:nvGraphicFramePr>
        <p:xfrm>
          <a:off x="593091" y="1067752"/>
          <a:ext cx="3000000" cy="3000000"/>
        </p:xfrm>
        <a:graphic>
          <a:graphicData uri="http://schemas.openxmlformats.org/drawingml/2006/table">
            <a:tbl>
              <a:tblPr bandRow="1" firstCol="1" firstRow="1">
                <a:noFill/>
                <a:tableStyleId>{580A2594-EA30-40A2-BC29-DE61B243C5A3}</a:tableStyleId>
              </a:tblPr>
              <a:tblGrid>
                <a:gridCol w="4063725"/>
                <a:gridCol w="1137150"/>
                <a:gridCol w="1137150"/>
                <a:gridCol w="1137150"/>
                <a:gridCol w="975525"/>
                <a:gridCol w="974375"/>
                <a:gridCol w="1787125"/>
              </a:tblGrid>
              <a:tr h="298575">
                <a:tc rowSpan="2">
                  <a:txBody>
                    <a:bodyPr/>
                    <a:lstStyle/>
                    <a:p>
                      <a:pPr indent="0" lvl="0" marL="0" marR="0" rtl="0" algn="ctr">
                        <a:lnSpc>
                          <a:spcPct val="115000"/>
                        </a:lnSpc>
                        <a:spcBef>
                          <a:spcPts val="0"/>
                        </a:spcBef>
                        <a:spcAft>
                          <a:spcPts val="0"/>
                        </a:spcAft>
                        <a:buNone/>
                      </a:pPr>
                      <a:r>
                        <a:rPr lang="uk-UA" sz="1800" u="none" cap="none" strike="noStrike"/>
                        <a:t>Показник</a:t>
                      </a:r>
                      <a:endParaRPr sz="1600" u="none" cap="none" strike="noStrike">
                        <a:latin typeface="Calibri"/>
                        <a:ea typeface="Calibri"/>
                        <a:cs typeface="Calibri"/>
                        <a:sym typeface="Calibri"/>
                      </a:endParaRPr>
                    </a:p>
                  </a:txBody>
                  <a:tcPr marT="0" marB="0" marR="68575" marL="68575" anchor="ctr"/>
                </a:tc>
                <a:tc gridSpan="5">
                  <a:txBody>
                    <a:bodyPr/>
                    <a:lstStyle/>
                    <a:p>
                      <a:pPr indent="0" lvl="0" marL="0" marR="0" rtl="0" algn="ctr">
                        <a:lnSpc>
                          <a:spcPct val="115000"/>
                        </a:lnSpc>
                        <a:spcBef>
                          <a:spcPts val="0"/>
                        </a:spcBef>
                        <a:spcAft>
                          <a:spcPts val="0"/>
                        </a:spcAft>
                        <a:buNone/>
                      </a:pPr>
                      <a:r>
                        <a:rPr lang="uk-UA" sz="1800" u="none" cap="none" strike="noStrike"/>
                        <a:t>Роки</a:t>
                      </a:r>
                      <a:endParaRPr sz="1600" u="none" cap="none" strike="noStrike">
                        <a:latin typeface="Calibri"/>
                        <a:ea typeface="Calibri"/>
                        <a:cs typeface="Calibri"/>
                        <a:sym typeface="Calibri"/>
                      </a:endParaRPr>
                    </a:p>
                  </a:txBody>
                  <a:tcPr marT="0" marB="0" marR="68575" marL="68575" anchor="ctr"/>
                </a:tc>
                <a:tc hMerge="1"/>
                <a:tc hMerge="1"/>
                <a:tc hMerge="1"/>
                <a:tc hMerge="1"/>
                <a:tc rowSpan="2">
                  <a:txBody>
                    <a:bodyPr/>
                    <a:lstStyle/>
                    <a:p>
                      <a:pPr indent="0" lvl="0" marL="0" marR="0" rtl="0" algn="ctr">
                        <a:lnSpc>
                          <a:spcPct val="115000"/>
                        </a:lnSpc>
                        <a:spcBef>
                          <a:spcPts val="0"/>
                        </a:spcBef>
                        <a:spcAft>
                          <a:spcPts val="0"/>
                        </a:spcAft>
                        <a:buNone/>
                      </a:pPr>
                      <a:r>
                        <a:rPr lang="uk-UA" sz="1800" u="none" cap="none" strike="noStrike"/>
                        <a:t>Темпи приросту, %</a:t>
                      </a:r>
                      <a:endParaRPr sz="1600" u="none" cap="none" strike="noStrike">
                        <a:latin typeface="Calibri"/>
                        <a:ea typeface="Calibri"/>
                        <a:cs typeface="Calibri"/>
                        <a:sym typeface="Calibri"/>
                      </a:endParaRPr>
                    </a:p>
                  </a:txBody>
                  <a:tcPr marT="0" marB="0" marR="68575" marL="68575" anchor="ctr"/>
                </a:tc>
              </a:tr>
              <a:tr h="317150">
                <a:tc vMerge="1"/>
                <a:tc>
                  <a:txBody>
                    <a:bodyPr/>
                    <a:lstStyle/>
                    <a:p>
                      <a:pPr indent="0" lvl="0" marL="0" marR="0" rtl="0" algn="ctr">
                        <a:lnSpc>
                          <a:spcPct val="115000"/>
                        </a:lnSpc>
                        <a:spcBef>
                          <a:spcPts val="0"/>
                        </a:spcBef>
                        <a:spcAft>
                          <a:spcPts val="0"/>
                        </a:spcAft>
                        <a:buNone/>
                      </a:pPr>
                      <a:r>
                        <a:rPr lang="uk-UA" sz="1800" u="none" cap="none" strike="noStrike"/>
                        <a:t>2016</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2017</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2018</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2019</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2020</a:t>
                      </a:r>
                      <a:endParaRPr sz="1600" u="none" cap="none" strike="noStrike">
                        <a:latin typeface="Calibri"/>
                        <a:ea typeface="Calibri"/>
                        <a:cs typeface="Calibri"/>
                        <a:sym typeface="Calibri"/>
                      </a:endParaRPr>
                    </a:p>
                  </a:txBody>
                  <a:tcPr marT="0" marB="0" marR="68575" marL="68575" anchor="ctr"/>
                </a:tc>
                <a:tc vMerge="1"/>
              </a:tr>
              <a:tr h="298575">
                <a:tc>
                  <a:txBody>
                    <a:bodyPr/>
                    <a:lstStyle/>
                    <a:p>
                      <a:pPr indent="0" lvl="0" marL="0" marR="0" rtl="0" algn="l">
                        <a:lnSpc>
                          <a:spcPct val="115000"/>
                        </a:lnSpc>
                        <a:spcBef>
                          <a:spcPts val="0"/>
                        </a:spcBef>
                        <a:spcAft>
                          <a:spcPts val="0"/>
                        </a:spcAft>
                        <a:buNone/>
                      </a:pPr>
                      <a:r>
                        <a:rPr lang="uk-UA" sz="1800" u="none" cap="none" strike="noStrike"/>
                        <a:t>Обсяги виробництва, ц</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3421</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2629</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1966</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814</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1081</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-68,4</a:t>
                      </a:r>
                      <a:endParaRPr sz="1600" u="none" cap="none" strike="noStrike">
                        <a:latin typeface="Calibri"/>
                        <a:ea typeface="Calibri"/>
                        <a:cs typeface="Calibri"/>
                        <a:sym typeface="Calibri"/>
                      </a:endParaRPr>
                    </a:p>
                  </a:txBody>
                  <a:tcPr marT="0" marB="0" marR="68575" marL="68575" anchor="ctr"/>
                </a:tc>
              </a:tr>
              <a:tr h="298575">
                <a:tc>
                  <a:txBody>
                    <a:bodyPr/>
                    <a:lstStyle/>
                    <a:p>
                      <a:pPr indent="0" lvl="0" marL="0" marR="0" rtl="0" algn="l">
                        <a:lnSpc>
                          <a:spcPct val="115000"/>
                        </a:lnSpc>
                        <a:spcBef>
                          <a:spcPts val="0"/>
                        </a:spcBef>
                        <a:spcAft>
                          <a:spcPts val="0"/>
                        </a:spcAft>
                        <a:buNone/>
                      </a:pPr>
                      <a:r>
                        <a:rPr lang="uk-UA" sz="1800" u="none" cap="none" strike="noStrike"/>
                        <a:t>Обсяги реалізації продукції, ц</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3417</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2616</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1966</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807</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1066</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-68,8</a:t>
                      </a:r>
                      <a:endParaRPr sz="1600" u="none" cap="none" strike="noStrike">
                        <a:latin typeface="Calibri"/>
                        <a:ea typeface="Calibri"/>
                        <a:cs typeface="Calibri"/>
                        <a:sym typeface="Calibri"/>
                      </a:endParaRPr>
                    </a:p>
                  </a:txBody>
                  <a:tcPr marT="0" marB="0" marR="68575" marL="68575" anchor="ctr"/>
                </a:tc>
              </a:tr>
              <a:tr h="298575">
                <a:tc>
                  <a:txBody>
                    <a:bodyPr/>
                    <a:lstStyle/>
                    <a:p>
                      <a:pPr indent="0" lvl="0" marL="0" marR="0" rtl="0" algn="l">
                        <a:lnSpc>
                          <a:spcPct val="115000"/>
                        </a:lnSpc>
                        <a:spcBef>
                          <a:spcPts val="0"/>
                        </a:spcBef>
                        <a:spcAft>
                          <a:spcPts val="0"/>
                        </a:spcAft>
                        <a:buNone/>
                      </a:pPr>
                      <a:r>
                        <a:rPr lang="uk-UA" sz="1800" u="none" cap="none" strike="noStrike"/>
                        <a:t>Рівень товарності, %</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99,8</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99,4</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100</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99,0</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98,4</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-1,4</a:t>
                      </a:r>
                      <a:endParaRPr sz="1600" u="none" cap="none" strike="noStrike">
                        <a:latin typeface="Calibri"/>
                        <a:ea typeface="Calibri"/>
                        <a:cs typeface="Calibri"/>
                        <a:sym typeface="Calibri"/>
                      </a:endParaRPr>
                    </a:p>
                  </a:txBody>
                  <a:tcPr marT="0" marB="0" marR="68575" marL="68575" anchor="ctr"/>
                </a:tc>
              </a:tr>
              <a:tr h="615725">
                <a:tc>
                  <a:txBody>
                    <a:bodyPr/>
                    <a:lstStyle/>
                    <a:p>
                      <a:pPr indent="0" lvl="0" marL="0" marR="0" rtl="0" algn="l">
                        <a:lnSpc>
                          <a:spcPct val="115000"/>
                        </a:lnSpc>
                        <a:spcBef>
                          <a:spcPts val="0"/>
                        </a:spcBef>
                        <a:spcAft>
                          <a:spcPts val="0"/>
                        </a:spcAft>
                        <a:buNone/>
                      </a:pPr>
                      <a:r>
                        <a:rPr lang="uk-UA" sz="1800" u="none" cap="none" strike="noStrike"/>
                        <a:t>Виручка від реалізації, тис. грн.  </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412,1</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298,3</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239</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108,7</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113,8</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-72,3</a:t>
                      </a:r>
                      <a:endParaRPr sz="1600" u="none" cap="none" strike="noStrike">
                        <a:latin typeface="Calibri"/>
                        <a:ea typeface="Calibri"/>
                        <a:cs typeface="Calibri"/>
                        <a:sym typeface="Calibri"/>
                      </a:endParaRPr>
                    </a:p>
                  </a:txBody>
                  <a:tcPr marT="0" marB="0" marR="68575" marL="68575" anchor="ctr"/>
                </a:tc>
              </a:tr>
              <a:tr h="615725">
                <a:tc>
                  <a:txBody>
                    <a:bodyPr/>
                    <a:lstStyle/>
                    <a:p>
                      <a:pPr indent="0" lvl="0" marL="0" marR="0" rtl="0" algn="l">
                        <a:lnSpc>
                          <a:spcPct val="115000"/>
                        </a:lnSpc>
                        <a:spcBef>
                          <a:spcPts val="0"/>
                        </a:spcBef>
                        <a:spcAft>
                          <a:spcPts val="0"/>
                        </a:spcAft>
                        <a:buNone/>
                      </a:pPr>
                      <a:r>
                        <a:rPr lang="uk-UA" sz="1800" u="none" cap="none" strike="noStrike"/>
                        <a:t>Виробнича собівартість, тис.грн.</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129,7</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127,9</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301,4</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95</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53,1</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-59,0</a:t>
                      </a:r>
                      <a:endParaRPr sz="1600" u="none" cap="none" strike="noStrike">
                        <a:latin typeface="Calibri"/>
                        <a:ea typeface="Calibri"/>
                        <a:cs typeface="Calibri"/>
                        <a:sym typeface="Calibri"/>
                      </a:endParaRPr>
                    </a:p>
                  </a:txBody>
                  <a:tcPr marT="0" marB="0" marR="68575" marL="68575" anchor="ctr"/>
                </a:tc>
              </a:tr>
              <a:tr h="615725">
                <a:tc>
                  <a:txBody>
                    <a:bodyPr/>
                    <a:lstStyle/>
                    <a:p>
                      <a:pPr indent="0" lvl="0" marL="0" marR="0" rtl="0" algn="l">
                        <a:lnSpc>
                          <a:spcPct val="115000"/>
                        </a:lnSpc>
                        <a:spcBef>
                          <a:spcPts val="0"/>
                        </a:spcBef>
                        <a:spcAft>
                          <a:spcPts val="0"/>
                        </a:spcAft>
                        <a:buNone/>
                      </a:pPr>
                      <a:r>
                        <a:rPr lang="uk-UA" sz="1800" u="none" cap="none" strike="noStrike"/>
                        <a:t>Собівартість реалізації 1 ц, грн. </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38,1</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53,9</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174,8</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134,7</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56,5</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+48,3</a:t>
                      </a:r>
                      <a:endParaRPr sz="1600" u="none" cap="none" strike="noStrike">
                        <a:latin typeface="Calibri"/>
                        <a:ea typeface="Calibri"/>
                        <a:cs typeface="Calibri"/>
                        <a:sym typeface="Calibri"/>
                      </a:endParaRPr>
                    </a:p>
                  </a:txBody>
                  <a:tcPr marT="0" marB="0" marR="68575" marL="68575" anchor="ctr"/>
                </a:tc>
              </a:tr>
              <a:tr h="615725">
                <a:tc>
                  <a:txBody>
                    <a:bodyPr/>
                    <a:lstStyle/>
                    <a:p>
                      <a:pPr indent="0" lvl="0" marL="0" marR="0" rtl="0" algn="l">
                        <a:lnSpc>
                          <a:spcPct val="115000"/>
                        </a:lnSpc>
                        <a:spcBef>
                          <a:spcPts val="0"/>
                        </a:spcBef>
                        <a:spcAft>
                          <a:spcPts val="0"/>
                        </a:spcAft>
                        <a:buNone/>
                      </a:pPr>
                      <a:r>
                        <a:rPr lang="uk-UA" sz="1800" u="none" cap="none" strike="noStrike"/>
                        <a:t>Повна собівартість продукції, тис.грн. </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130,2</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140,9</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343,6</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108,7</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60,2</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-53,7</a:t>
                      </a:r>
                      <a:endParaRPr sz="1600" u="none" cap="none" strike="noStrike">
                        <a:latin typeface="Calibri"/>
                        <a:ea typeface="Calibri"/>
                        <a:cs typeface="Calibri"/>
                        <a:sym typeface="Calibri"/>
                      </a:endParaRPr>
                    </a:p>
                  </a:txBody>
                  <a:tcPr marT="0" marB="0" marR="68575" marL="68575" anchor="ctr"/>
                </a:tc>
              </a:tr>
              <a:tr h="298575">
                <a:tc>
                  <a:txBody>
                    <a:bodyPr/>
                    <a:lstStyle/>
                    <a:p>
                      <a:pPr indent="0" lvl="0" marL="0" marR="0" rtl="0" algn="l">
                        <a:lnSpc>
                          <a:spcPct val="115000"/>
                        </a:lnSpc>
                        <a:spcBef>
                          <a:spcPts val="0"/>
                        </a:spcBef>
                        <a:spcAft>
                          <a:spcPts val="0"/>
                        </a:spcAft>
                        <a:buNone/>
                      </a:pPr>
                      <a:r>
                        <a:rPr lang="uk-UA" sz="1800" u="none" cap="none" strike="noStrike"/>
                        <a:t>Витрати на збут, тис.грн.</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0,5</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13</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42,2</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13,7</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7,1</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+1320,0</a:t>
                      </a:r>
                      <a:endParaRPr sz="1600" u="none" cap="none" strike="noStrike">
                        <a:latin typeface="Calibri"/>
                        <a:ea typeface="Calibri"/>
                        <a:cs typeface="Calibri"/>
                        <a:sym typeface="Calibri"/>
                      </a:endParaRPr>
                    </a:p>
                  </a:txBody>
                  <a:tcPr marT="0" marB="0" marR="68575" marL="68575" anchor="ctr"/>
                </a:tc>
              </a:tr>
              <a:tr h="298575">
                <a:tc>
                  <a:txBody>
                    <a:bodyPr/>
                    <a:lstStyle/>
                    <a:p>
                      <a:pPr indent="0" lvl="0" marL="0" marR="0" rtl="0" algn="l">
                        <a:lnSpc>
                          <a:spcPct val="115000"/>
                        </a:lnSpc>
                        <a:spcBef>
                          <a:spcPts val="0"/>
                        </a:spcBef>
                        <a:spcAft>
                          <a:spcPts val="0"/>
                        </a:spcAft>
                        <a:buNone/>
                      </a:pPr>
                      <a:r>
                        <a:rPr lang="uk-UA" sz="1800" u="none" cap="none" strike="noStrike"/>
                        <a:t>Прибуток (збиток), тис. грн. </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281,9</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157,4</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-104,6</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0</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53,6</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-80,9</a:t>
                      </a:r>
                      <a:endParaRPr sz="1600" u="none" cap="none" strike="noStrike">
                        <a:latin typeface="Calibri"/>
                        <a:ea typeface="Calibri"/>
                        <a:cs typeface="Calibri"/>
                        <a:sym typeface="Calibri"/>
                      </a:endParaRPr>
                    </a:p>
                  </a:txBody>
                  <a:tcPr marT="0" marB="0" marR="68575" marL="68575" anchor="ctr"/>
                </a:tc>
              </a:tr>
              <a:tr h="615725">
                <a:tc>
                  <a:txBody>
                    <a:bodyPr/>
                    <a:lstStyle/>
                    <a:p>
                      <a:pPr indent="0" lvl="0" marL="0" marR="0" rtl="0" algn="l">
                        <a:lnSpc>
                          <a:spcPct val="115000"/>
                        </a:lnSpc>
                        <a:spcBef>
                          <a:spcPts val="0"/>
                        </a:spcBef>
                        <a:spcAft>
                          <a:spcPts val="0"/>
                        </a:spcAft>
                        <a:buNone/>
                      </a:pPr>
                      <a:r>
                        <a:rPr lang="uk-UA" sz="1800" u="none" cap="none" strike="noStrike"/>
                        <a:t>Рентабельність виробництва, %</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216,51</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111,7</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-30,44</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0,00</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89,04</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800" u="none" cap="none" strike="noStrike"/>
                        <a:t>-58,8</a:t>
                      </a:r>
                      <a:endParaRPr sz="1600" u="none" cap="none" strike="noStrike">
                        <a:latin typeface="Calibri"/>
                        <a:ea typeface="Calibri"/>
                        <a:cs typeface="Calibri"/>
                        <a:sym typeface="Calibri"/>
                      </a:endParaRPr>
                    </a:p>
                  </a:txBody>
                  <a:tcPr marT="0" marB="0" marR="68575" marL="68575" anchor="ctr"/>
                </a:tc>
              </a:tr>
            </a:tbl>
          </a:graphicData>
        </a:graphic>
      </p:graphicFrame>
      <p:sp>
        <p:nvSpPr>
          <p:cNvPr id="177" name="Google Shape;177;p7"/>
          <p:cNvSpPr/>
          <p:nvPr/>
        </p:nvSpPr>
        <p:spPr>
          <a:xfrm>
            <a:off x="1630018" y="279811"/>
            <a:ext cx="10175296" cy="646331"/>
          </a:xfrm>
          <a:prstGeom prst="rect">
            <a:avLst/>
          </a:prstGeom>
          <a:noFill/>
          <a:ln>
            <a:noFill/>
          </a:ln>
        </p:spPr>
        <p:txBody>
          <a:bodyPr anchorCtr="0" anchor="ctr" bIns="45700" lIns="91425" spcFirstLastPara="1" rIns="91425" wrap="square" tIns="45700">
            <a:spAutoFit/>
          </a:bodyPr>
          <a:lstStyle/>
          <a:p>
            <a:pPr indent="0" lvl="0" marL="0" marR="0" rtl="0" algn="r">
              <a:lnSpc>
                <a:spcPct val="100000"/>
              </a:lnSpc>
              <a:spcBef>
                <a:spcPts val="0"/>
              </a:spcBef>
              <a:spcAft>
                <a:spcPts val="0"/>
              </a:spcAft>
              <a:buClr>
                <a:schemeClr val="dk1"/>
              </a:buClr>
              <a:buSzPts val="1800"/>
              <a:buFont typeface="Times"/>
              <a:buNone/>
            </a:pPr>
            <a:r>
              <a:rPr b="0" i="1" lang="uk-UA" sz="1800" u="none" cap="none" strike="noStrike">
                <a:solidFill>
                  <a:schemeClr val="dk1"/>
                </a:solidFill>
                <a:latin typeface="Times"/>
                <a:ea typeface="Times"/>
                <a:cs typeface="Times"/>
                <a:sym typeface="Times"/>
              </a:rPr>
              <a:t>Таблиця 5</a:t>
            </a:r>
            <a:endParaRPr b="0" i="0" sz="1400" u="none" cap="none" strike="noStrike">
              <a:solidFill>
                <a:schemeClr val="dk1"/>
              </a:solidFill>
              <a:latin typeface="Corbel"/>
              <a:ea typeface="Corbel"/>
              <a:cs typeface="Corbel"/>
              <a:sym typeface="Corbel"/>
            </a:endParaRPr>
          </a:p>
          <a:p>
            <a:pPr indent="0" lvl="0" marL="0" marR="0" rtl="0" algn="ctr">
              <a:lnSpc>
                <a:spcPct val="100000"/>
              </a:lnSpc>
              <a:spcBef>
                <a:spcPts val="0"/>
              </a:spcBef>
              <a:spcAft>
                <a:spcPts val="0"/>
              </a:spcAft>
              <a:buClr>
                <a:schemeClr val="dk1"/>
              </a:buClr>
              <a:buSzPts val="1800"/>
              <a:buFont typeface="Times"/>
              <a:buNone/>
            </a:pPr>
            <a:r>
              <a:rPr b="1" i="0" lang="uk-UA" sz="1800" u="none" cap="none" strike="noStrike">
                <a:solidFill>
                  <a:schemeClr val="dk1"/>
                </a:solidFill>
                <a:latin typeface="Times"/>
                <a:ea typeface="Times"/>
                <a:cs typeface="Times"/>
                <a:sym typeface="Times"/>
              </a:rPr>
              <a:t>Ефективність реалізації продукції овочівництва ТОВ </a:t>
            </a:r>
            <a:r>
              <a:rPr b="1" i="0" lang="uk-UA" sz="1800" u="none" cap="none" strike="noStrike">
                <a:solidFill>
                  <a:schemeClr val="dk1"/>
                </a:solidFill>
                <a:latin typeface="Calibri"/>
                <a:ea typeface="Calibri"/>
                <a:cs typeface="Calibri"/>
                <a:sym typeface="Calibri"/>
              </a:rPr>
              <a:t>«</a:t>
            </a:r>
            <a:r>
              <a:rPr b="1" i="0" lang="uk-UA" sz="1800" u="none" cap="none" strike="noStrike">
                <a:solidFill>
                  <a:schemeClr val="dk1"/>
                </a:solidFill>
                <a:latin typeface="Times"/>
                <a:ea typeface="Times"/>
                <a:cs typeface="Times"/>
                <a:sym typeface="Times"/>
              </a:rPr>
              <a:t>Ізатекс-Агро</a:t>
            </a:r>
            <a:r>
              <a:rPr b="1" i="0" lang="uk-UA" sz="1800" u="none" cap="none" strike="noStrike">
                <a:solidFill>
                  <a:schemeClr val="dk1"/>
                </a:solidFill>
                <a:latin typeface="Calibri"/>
                <a:ea typeface="Calibri"/>
                <a:cs typeface="Calibri"/>
                <a:sym typeface="Calibri"/>
              </a:rPr>
              <a:t>»</a:t>
            </a:r>
            <a:endParaRPr b="0" i="0" sz="1400" u="none" cap="none" strike="noStrike">
              <a:solidFill>
                <a:schemeClr val="dk1"/>
              </a:solidFill>
              <a:latin typeface="Corbel"/>
              <a:ea typeface="Corbel"/>
              <a:cs typeface="Corbel"/>
              <a:sym typeface="Corbel"/>
            </a:endParaRPr>
          </a:p>
        </p:txBody>
      </p:sp>
      <p:pic>
        <p:nvPicPr>
          <p:cNvPr id="178" name="Google Shape;178;p7"/>
          <p:cNvPicPr preferRelativeResize="0"/>
          <p:nvPr/>
        </p:nvPicPr>
        <p:blipFill rotWithShape="1">
          <a:blip r:embed="rId3">
            <a:alphaModFix/>
          </a:blip>
          <a:srcRect b="0" l="0" r="0" t="0"/>
          <a:stretch/>
        </p:blipFill>
        <p:spPr>
          <a:xfrm>
            <a:off x="252402" y="138201"/>
            <a:ext cx="1627873" cy="650482"/>
          </a:xfrm>
          <a:prstGeom prst="rect">
            <a:avLst/>
          </a:prstGeom>
          <a:noFill/>
          <a:ln>
            <a:noFill/>
          </a:ln>
        </p:spPr>
      </p:pic>
      <p:pic>
        <p:nvPicPr>
          <p:cNvPr id="179" name="Google Shape;179;p7"/>
          <p:cNvPicPr preferRelativeResize="0"/>
          <p:nvPr/>
        </p:nvPicPr>
        <p:blipFill rotWithShape="1">
          <a:blip r:embed="rId4">
            <a:alphaModFix/>
          </a:blip>
          <a:srcRect b="0" l="0" r="0" t="0"/>
          <a:stretch/>
        </p:blipFill>
        <p:spPr>
          <a:xfrm>
            <a:off x="1954877" y="138201"/>
            <a:ext cx="1814663" cy="524469"/>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graphicFrame>
        <p:nvGraphicFramePr>
          <p:cNvPr id="184" name="Google Shape;184;p8"/>
          <p:cNvGraphicFramePr/>
          <p:nvPr/>
        </p:nvGraphicFramePr>
        <p:xfrm>
          <a:off x="841513" y="954157"/>
          <a:ext cx="3000000" cy="3000000"/>
        </p:xfrm>
        <a:graphic>
          <a:graphicData uri="http://schemas.openxmlformats.org/drawingml/2006/table">
            <a:tbl>
              <a:tblPr bandRow="1" firstCol="1" firstRow="1">
                <a:noFill/>
                <a:tableStyleId>{580A2594-EA30-40A2-BC29-DE61B243C5A3}</a:tableStyleId>
              </a:tblPr>
              <a:tblGrid>
                <a:gridCol w="4673175"/>
                <a:gridCol w="2325050"/>
                <a:gridCol w="1862450"/>
                <a:gridCol w="1604250"/>
                <a:gridCol w="44050"/>
              </a:tblGrid>
              <a:tr h="251800">
                <a:tc>
                  <a:txBody>
                    <a:bodyPr/>
                    <a:lstStyle/>
                    <a:p>
                      <a:pPr indent="0" lvl="0" marL="0" marR="100330" rtl="0" algn="ctr">
                        <a:lnSpc>
                          <a:spcPct val="115000"/>
                        </a:lnSpc>
                        <a:spcBef>
                          <a:spcPts val="0"/>
                        </a:spcBef>
                        <a:spcAft>
                          <a:spcPts val="0"/>
                        </a:spcAft>
                        <a:buNone/>
                      </a:pPr>
                      <a:r>
                        <a:rPr lang="uk-UA" sz="1400" u="none" cap="none" strike="noStrike"/>
                        <a:t>Показники</a:t>
                      </a:r>
                      <a:endParaRPr sz="1100" u="none" cap="none" strike="noStrike">
                        <a:latin typeface="Calibri"/>
                        <a:ea typeface="Calibri"/>
                        <a:cs typeface="Calibri"/>
                        <a:sym typeface="Calibri"/>
                      </a:endParaRPr>
                    </a:p>
                  </a:txBody>
                  <a:tcPr marT="0" marB="0" marR="0" marL="0"/>
                </a:tc>
                <a:tc>
                  <a:txBody>
                    <a:bodyPr/>
                    <a:lstStyle/>
                    <a:p>
                      <a:pPr indent="0" lvl="0" marL="86360" marR="100330" rtl="0" algn="ctr">
                        <a:lnSpc>
                          <a:spcPct val="115000"/>
                        </a:lnSpc>
                        <a:spcBef>
                          <a:spcPts val="0"/>
                        </a:spcBef>
                        <a:spcAft>
                          <a:spcPts val="0"/>
                        </a:spcAft>
                        <a:buNone/>
                      </a:pPr>
                      <a:r>
                        <a:rPr lang="uk-UA" sz="1400" u="none" cap="none" strike="noStrike"/>
                        <a:t>ТОВ «Ізатекс- Агро»</a:t>
                      </a:r>
                      <a:endParaRPr sz="1100" u="none" cap="none" strike="noStrike">
                        <a:latin typeface="Calibri"/>
                        <a:ea typeface="Calibri"/>
                        <a:cs typeface="Calibri"/>
                        <a:sym typeface="Calibri"/>
                      </a:endParaRPr>
                    </a:p>
                  </a:txBody>
                  <a:tcPr marT="0" marB="0" marR="0" marL="0"/>
                </a:tc>
                <a:tc>
                  <a:txBody>
                    <a:bodyPr/>
                    <a:lstStyle/>
                    <a:p>
                      <a:pPr indent="0" lvl="0" marL="86360" marR="100330" rtl="0" algn="ctr">
                        <a:lnSpc>
                          <a:spcPct val="115000"/>
                        </a:lnSpc>
                        <a:spcBef>
                          <a:spcPts val="0"/>
                        </a:spcBef>
                        <a:spcAft>
                          <a:spcPts val="0"/>
                        </a:spcAft>
                        <a:buNone/>
                      </a:pPr>
                      <a:r>
                        <a:rPr lang="uk-UA" sz="1400" u="none" cap="none" strike="noStrike"/>
                        <a:t>ТОВ «АФ Україна»</a:t>
                      </a:r>
                      <a:endParaRPr sz="1100" u="none" cap="none" strike="noStrike">
                        <a:latin typeface="Calibri"/>
                        <a:ea typeface="Calibri"/>
                        <a:cs typeface="Calibri"/>
                        <a:sym typeface="Calibri"/>
                      </a:endParaRPr>
                    </a:p>
                  </a:txBody>
                  <a:tcPr marT="0" marB="0" marR="0" marL="0"/>
                </a:tc>
                <a:tc>
                  <a:txBody>
                    <a:bodyPr/>
                    <a:lstStyle/>
                    <a:p>
                      <a:pPr indent="0" lvl="0" marL="86360" marR="100330" rtl="0" algn="ctr">
                        <a:lnSpc>
                          <a:spcPct val="115000"/>
                        </a:lnSpc>
                        <a:spcBef>
                          <a:spcPts val="0"/>
                        </a:spcBef>
                        <a:spcAft>
                          <a:spcPts val="0"/>
                        </a:spcAft>
                        <a:buNone/>
                      </a:pPr>
                      <a:r>
                        <a:rPr lang="uk-UA" sz="1400" u="none" cap="none" strike="noStrike"/>
                        <a:t>ПП «АФ Прогрес»</a:t>
                      </a:r>
                      <a:endParaRPr sz="1100" u="none" cap="none" strike="noStrike">
                        <a:latin typeface="Calibri"/>
                        <a:ea typeface="Calibri"/>
                        <a:cs typeface="Calibri"/>
                        <a:sym typeface="Calibri"/>
                      </a:endParaRPr>
                    </a:p>
                  </a:txBody>
                  <a:tcPr marT="0" marB="0" marR="0" marL="0"/>
                </a:tc>
                <a:tc>
                  <a:txBody>
                    <a:bodyPr/>
                    <a:lstStyle/>
                    <a:p>
                      <a:pPr indent="0" lvl="0" marL="0" marR="0" rtl="0" algn="l">
                        <a:lnSpc>
                          <a:spcPct val="115000"/>
                        </a:lnSpc>
                        <a:spcBef>
                          <a:spcPts val="0"/>
                        </a:spcBef>
                        <a:spcAft>
                          <a:spcPts val="0"/>
                        </a:spcAft>
                        <a:buNone/>
                      </a:pPr>
                      <a:r>
                        <a:rPr lang="uk-UA" sz="1100" u="none" cap="none" strike="noStrike"/>
                        <a:t> </a:t>
                      </a:r>
                      <a:endParaRPr sz="1100" u="none" cap="none" strike="noStrike">
                        <a:latin typeface="Calibri"/>
                        <a:ea typeface="Calibri"/>
                        <a:cs typeface="Calibri"/>
                        <a:sym typeface="Calibri"/>
                      </a:endParaRPr>
                    </a:p>
                  </a:txBody>
                  <a:tcPr marT="0" marB="0" marR="0" marL="0" anchor="ctr"/>
                </a:tc>
              </a:tr>
              <a:tr h="242050">
                <a:tc>
                  <a:txBody>
                    <a:bodyPr/>
                    <a:lstStyle/>
                    <a:p>
                      <a:pPr indent="457200" lvl="0" marL="0" marR="0" rtl="0" algn="l">
                        <a:lnSpc>
                          <a:spcPct val="115000"/>
                        </a:lnSpc>
                        <a:spcBef>
                          <a:spcPts val="0"/>
                        </a:spcBef>
                        <a:spcAft>
                          <a:spcPts val="0"/>
                        </a:spcAft>
                        <a:buNone/>
                      </a:pPr>
                      <a:r>
                        <a:rPr lang="uk-UA" sz="1400" u="none" cap="none" strike="noStrike"/>
                        <a:t> </a:t>
                      </a:r>
                      <a:endParaRPr sz="1100" u="none" cap="none" strike="noStrike">
                        <a:latin typeface="Calibri"/>
                        <a:ea typeface="Calibri"/>
                        <a:cs typeface="Calibri"/>
                        <a:sym typeface="Calibri"/>
                      </a:endParaRPr>
                    </a:p>
                  </a:txBody>
                  <a:tcPr marT="0" marB="0" marR="0" marL="0"/>
                </a:tc>
                <a:tc gridSpan="4">
                  <a:txBody>
                    <a:bodyPr/>
                    <a:lstStyle/>
                    <a:p>
                      <a:pPr indent="0" lvl="0" marL="0" marR="0" rtl="0" algn="l">
                        <a:lnSpc>
                          <a:spcPct val="115000"/>
                        </a:lnSpc>
                        <a:spcBef>
                          <a:spcPts val="0"/>
                        </a:spcBef>
                        <a:spcAft>
                          <a:spcPts val="0"/>
                        </a:spcAft>
                        <a:buNone/>
                      </a:pPr>
                      <a:r>
                        <a:rPr lang="uk-UA" sz="1400" u="none" cap="none" strike="noStrike"/>
                        <a:t>                 -5 -4 -3 -2 -1 0 +1 +2 +3 +4 +5</a:t>
                      </a:r>
                      <a:endParaRPr sz="1100" u="none" cap="none" strike="noStrike">
                        <a:latin typeface="Calibri"/>
                        <a:ea typeface="Calibri"/>
                        <a:cs typeface="Calibri"/>
                        <a:sym typeface="Calibri"/>
                      </a:endParaRPr>
                    </a:p>
                  </a:txBody>
                  <a:tcPr marT="0" marB="0" marR="0" marL="0"/>
                </a:tc>
                <a:tc hMerge="1"/>
                <a:tc hMerge="1"/>
                <a:tc hMerge="1"/>
              </a:tr>
              <a:tr h="242050">
                <a:tc>
                  <a:txBody>
                    <a:bodyPr/>
                    <a:lstStyle/>
                    <a:p>
                      <a:pPr indent="114300" lvl="0" marL="0" marR="0" rtl="0" algn="l">
                        <a:lnSpc>
                          <a:spcPct val="115000"/>
                        </a:lnSpc>
                        <a:spcBef>
                          <a:spcPts val="0"/>
                        </a:spcBef>
                        <a:spcAft>
                          <a:spcPts val="0"/>
                        </a:spcAft>
                        <a:buNone/>
                      </a:pPr>
                      <a:r>
                        <a:rPr lang="uk-UA" sz="1400" u="none" cap="none" strike="noStrike"/>
                        <a:t>1. Ринкова позиція</a:t>
                      </a:r>
                      <a:endParaRPr sz="1100" u="none" cap="none" strike="noStrike">
                        <a:latin typeface="Calibri"/>
                        <a:ea typeface="Calibri"/>
                        <a:cs typeface="Calibri"/>
                        <a:sym typeface="Calibri"/>
                      </a:endParaRPr>
                    </a:p>
                  </a:txBody>
                  <a:tcPr marT="0" marB="0" marR="0" marL="0"/>
                </a:tc>
                <a:tc>
                  <a:txBody>
                    <a:bodyPr/>
                    <a:lstStyle/>
                    <a:p>
                      <a:pPr indent="0" lvl="0" marL="0" marR="0" rtl="0" algn="ctr">
                        <a:lnSpc>
                          <a:spcPct val="115000"/>
                        </a:lnSpc>
                        <a:spcBef>
                          <a:spcPts val="0"/>
                        </a:spcBef>
                        <a:spcAft>
                          <a:spcPts val="0"/>
                        </a:spcAft>
                        <a:buNone/>
                      </a:pPr>
                      <a:r>
                        <a:rPr lang="uk-UA" sz="1400" u="none" cap="none" strike="noStrike"/>
                        <a:t>4</a:t>
                      </a:r>
                      <a:endParaRPr sz="1100" u="none" cap="none" strike="noStrike">
                        <a:latin typeface="Calibri"/>
                        <a:ea typeface="Calibri"/>
                        <a:cs typeface="Calibri"/>
                        <a:sym typeface="Calibri"/>
                      </a:endParaRPr>
                    </a:p>
                  </a:txBody>
                  <a:tcPr marT="0" marB="0" marR="0" marL="0" anchor="ctr"/>
                </a:tc>
                <a:tc>
                  <a:txBody>
                    <a:bodyPr/>
                    <a:lstStyle/>
                    <a:p>
                      <a:pPr indent="0" lvl="0" marL="0" marR="0" rtl="0" algn="ctr">
                        <a:lnSpc>
                          <a:spcPct val="115000"/>
                        </a:lnSpc>
                        <a:spcBef>
                          <a:spcPts val="0"/>
                        </a:spcBef>
                        <a:spcAft>
                          <a:spcPts val="0"/>
                        </a:spcAft>
                        <a:buNone/>
                      </a:pPr>
                      <a:r>
                        <a:rPr lang="uk-UA" sz="1400" u="none" cap="none" strike="noStrike"/>
                        <a:t>4</a:t>
                      </a:r>
                      <a:endParaRPr sz="1100" u="none" cap="none" strike="noStrike">
                        <a:latin typeface="Calibri"/>
                        <a:ea typeface="Calibri"/>
                        <a:cs typeface="Calibri"/>
                        <a:sym typeface="Calibri"/>
                      </a:endParaRPr>
                    </a:p>
                  </a:txBody>
                  <a:tcPr marT="0" marB="0" marR="0" marL="0" anchor="ctr"/>
                </a:tc>
                <a:tc>
                  <a:txBody>
                    <a:bodyPr/>
                    <a:lstStyle/>
                    <a:p>
                      <a:pPr indent="0" lvl="0" marL="0" marR="0" rtl="0" algn="ctr">
                        <a:lnSpc>
                          <a:spcPct val="115000"/>
                        </a:lnSpc>
                        <a:spcBef>
                          <a:spcPts val="0"/>
                        </a:spcBef>
                        <a:spcAft>
                          <a:spcPts val="0"/>
                        </a:spcAft>
                        <a:buNone/>
                      </a:pPr>
                      <a:r>
                        <a:rPr lang="uk-UA" sz="1400" u="none" cap="none" strike="noStrike"/>
                        <a:t>3</a:t>
                      </a:r>
                      <a:endParaRPr sz="1100" u="none" cap="none" strike="noStrike">
                        <a:latin typeface="Calibri"/>
                        <a:ea typeface="Calibri"/>
                        <a:cs typeface="Calibri"/>
                        <a:sym typeface="Calibri"/>
                      </a:endParaRPr>
                    </a:p>
                  </a:txBody>
                  <a:tcPr marT="0" marB="0" marR="0" marL="0" anchor="ctr"/>
                </a:tc>
                <a:tc>
                  <a:txBody>
                    <a:bodyPr/>
                    <a:lstStyle/>
                    <a:p>
                      <a:pPr indent="0" lvl="0" marL="0" marR="0" rtl="0" algn="l">
                        <a:lnSpc>
                          <a:spcPct val="115000"/>
                        </a:lnSpc>
                        <a:spcBef>
                          <a:spcPts val="0"/>
                        </a:spcBef>
                        <a:spcAft>
                          <a:spcPts val="0"/>
                        </a:spcAft>
                        <a:buNone/>
                      </a:pPr>
                      <a:r>
                        <a:rPr lang="uk-UA" sz="1100" u="none" cap="none" strike="noStrike"/>
                        <a:t> </a:t>
                      </a:r>
                      <a:endParaRPr sz="1100" u="none" cap="none" strike="noStrike">
                        <a:latin typeface="Calibri"/>
                        <a:ea typeface="Calibri"/>
                        <a:cs typeface="Calibri"/>
                        <a:sym typeface="Calibri"/>
                      </a:endParaRPr>
                    </a:p>
                  </a:txBody>
                  <a:tcPr marT="0" marB="0" marR="0" marL="0" anchor="ctr"/>
                </a:tc>
              </a:tr>
              <a:tr h="242050">
                <a:tc>
                  <a:txBody>
                    <a:bodyPr/>
                    <a:lstStyle/>
                    <a:p>
                      <a:pPr indent="114300" lvl="0" marL="0" marR="0" rtl="0" algn="l">
                        <a:lnSpc>
                          <a:spcPct val="115000"/>
                        </a:lnSpc>
                        <a:spcBef>
                          <a:spcPts val="0"/>
                        </a:spcBef>
                        <a:spcAft>
                          <a:spcPts val="0"/>
                        </a:spcAft>
                        <a:buNone/>
                      </a:pPr>
                      <a:r>
                        <a:rPr lang="uk-UA" sz="1400" u="none" cap="none" strike="noStrike"/>
                        <a:t>2. Імідж та репутація</a:t>
                      </a:r>
                      <a:endParaRPr sz="1100" u="none" cap="none" strike="noStrike">
                        <a:latin typeface="Calibri"/>
                        <a:ea typeface="Calibri"/>
                        <a:cs typeface="Calibri"/>
                        <a:sym typeface="Calibri"/>
                      </a:endParaRPr>
                    </a:p>
                  </a:txBody>
                  <a:tcPr marT="0" marB="0" marR="0" marL="0"/>
                </a:tc>
                <a:tc>
                  <a:txBody>
                    <a:bodyPr/>
                    <a:lstStyle/>
                    <a:p>
                      <a:pPr indent="0" lvl="0" marL="0" marR="0" rtl="0" algn="ctr">
                        <a:lnSpc>
                          <a:spcPct val="115000"/>
                        </a:lnSpc>
                        <a:spcBef>
                          <a:spcPts val="0"/>
                        </a:spcBef>
                        <a:spcAft>
                          <a:spcPts val="0"/>
                        </a:spcAft>
                        <a:buNone/>
                      </a:pPr>
                      <a:r>
                        <a:rPr lang="uk-UA" sz="1400" u="none" cap="none" strike="noStrike"/>
                        <a:t>2</a:t>
                      </a:r>
                      <a:endParaRPr sz="1100" u="none" cap="none" strike="noStrike">
                        <a:latin typeface="Calibri"/>
                        <a:ea typeface="Calibri"/>
                        <a:cs typeface="Calibri"/>
                        <a:sym typeface="Calibri"/>
                      </a:endParaRPr>
                    </a:p>
                  </a:txBody>
                  <a:tcPr marT="0" marB="0" marR="0" marL="0" anchor="ctr"/>
                </a:tc>
                <a:tc>
                  <a:txBody>
                    <a:bodyPr/>
                    <a:lstStyle/>
                    <a:p>
                      <a:pPr indent="0" lvl="0" marL="0" marR="0" rtl="0" algn="ctr">
                        <a:lnSpc>
                          <a:spcPct val="115000"/>
                        </a:lnSpc>
                        <a:spcBef>
                          <a:spcPts val="0"/>
                        </a:spcBef>
                        <a:spcAft>
                          <a:spcPts val="0"/>
                        </a:spcAft>
                        <a:buNone/>
                      </a:pPr>
                      <a:r>
                        <a:rPr lang="uk-UA" sz="1400" u="none" cap="none" strike="noStrike"/>
                        <a:t>1</a:t>
                      </a:r>
                      <a:endParaRPr sz="1100" u="none" cap="none" strike="noStrike">
                        <a:latin typeface="Calibri"/>
                        <a:ea typeface="Calibri"/>
                        <a:cs typeface="Calibri"/>
                        <a:sym typeface="Calibri"/>
                      </a:endParaRPr>
                    </a:p>
                  </a:txBody>
                  <a:tcPr marT="0" marB="0" marR="0" marL="0" anchor="ctr"/>
                </a:tc>
                <a:tc>
                  <a:txBody>
                    <a:bodyPr/>
                    <a:lstStyle/>
                    <a:p>
                      <a:pPr indent="0" lvl="0" marL="0" marR="0" rtl="0" algn="ctr">
                        <a:lnSpc>
                          <a:spcPct val="115000"/>
                        </a:lnSpc>
                        <a:spcBef>
                          <a:spcPts val="0"/>
                        </a:spcBef>
                        <a:spcAft>
                          <a:spcPts val="0"/>
                        </a:spcAft>
                        <a:buNone/>
                      </a:pPr>
                      <a:r>
                        <a:rPr lang="uk-UA" sz="1400" u="none" cap="none" strike="noStrike"/>
                        <a:t>1</a:t>
                      </a:r>
                      <a:endParaRPr sz="1100" u="none" cap="none" strike="noStrike">
                        <a:latin typeface="Calibri"/>
                        <a:ea typeface="Calibri"/>
                        <a:cs typeface="Calibri"/>
                        <a:sym typeface="Calibri"/>
                      </a:endParaRPr>
                    </a:p>
                  </a:txBody>
                  <a:tcPr marT="0" marB="0" marR="0" marL="0" anchor="ctr"/>
                </a:tc>
                <a:tc>
                  <a:txBody>
                    <a:bodyPr/>
                    <a:lstStyle/>
                    <a:p>
                      <a:pPr indent="0" lvl="0" marL="0" marR="0" rtl="0" algn="l">
                        <a:lnSpc>
                          <a:spcPct val="115000"/>
                        </a:lnSpc>
                        <a:spcBef>
                          <a:spcPts val="0"/>
                        </a:spcBef>
                        <a:spcAft>
                          <a:spcPts val="0"/>
                        </a:spcAft>
                        <a:buNone/>
                      </a:pPr>
                      <a:r>
                        <a:rPr lang="uk-UA" sz="1100" u="none" cap="none" strike="noStrike"/>
                        <a:t> </a:t>
                      </a:r>
                      <a:endParaRPr sz="1100" u="none" cap="none" strike="noStrike">
                        <a:latin typeface="Calibri"/>
                        <a:ea typeface="Calibri"/>
                        <a:cs typeface="Calibri"/>
                        <a:sym typeface="Calibri"/>
                      </a:endParaRPr>
                    </a:p>
                  </a:txBody>
                  <a:tcPr marT="0" marB="0" marR="0" marL="0" anchor="ctr"/>
                </a:tc>
              </a:tr>
              <a:tr h="242050">
                <a:tc>
                  <a:txBody>
                    <a:bodyPr/>
                    <a:lstStyle/>
                    <a:p>
                      <a:pPr indent="114300" lvl="0" marL="0" marR="0" rtl="0" algn="l">
                        <a:lnSpc>
                          <a:spcPct val="115000"/>
                        </a:lnSpc>
                        <a:spcBef>
                          <a:spcPts val="0"/>
                        </a:spcBef>
                        <a:spcAft>
                          <a:spcPts val="0"/>
                        </a:spcAft>
                        <a:buNone/>
                      </a:pPr>
                      <a:r>
                        <a:rPr lang="uk-UA" sz="1400" u="none" cap="none" strike="noStrike"/>
                        <a:t>3. Досвід діяльності</a:t>
                      </a:r>
                      <a:endParaRPr sz="1100" u="none" cap="none" strike="noStrike">
                        <a:latin typeface="Calibri"/>
                        <a:ea typeface="Calibri"/>
                        <a:cs typeface="Calibri"/>
                        <a:sym typeface="Calibri"/>
                      </a:endParaRPr>
                    </a:p>
                  </a:txBody>
                  <a:tcPr marT="0" marB="0" marR="0" marL="0"/>
                </a:tc>
                <a:tc>
                  <a:txBody>
                    <a:bodyPr/>
                    <a:lstStyle/>
                    <a:p>
                      <a:pPr indent="0" lvl="0" marL="0" marR="0" rtl="0" algn="ctr">
                        <a:lnSpc>
                          <a:spcPct val="115000"/>
                        </a:lnSpc>
                        <a:spcBef>
                          <a:spcPts val="0"/>
                        </a:spcBef>
                        <a:spcAft>
                          <a:spcPts val="0"/>
                        </a:spcAft>
                        <a:buNone/>
                      </a:pPr>
                      <a:r>
                        <a:rPr lang="uk-UA" sz="1400" u="none" cap="none" strike="noStrike"/>
                        <a:t>1</a:t>
                      </a:r>
                      <a:endParaRPr sz="1100" u="none" cap="none" strike="noStrike">
                        <a:latin typeface="Calibri"/>
                        <a:ea typeface="Calibri"/>
                        <a:cs typeface="Calibri"/>
                        <a:sym typeface="Calibri"/>
                      </a:endParaRPr>
                    </a:p>
                  </a:txBody>
                  <a:tcPr marT="0" marB="0" marR="0" marL="0" anchor="ctr"/>
                </a:tc>
                <a:tc>
                  <a:txBody>
                    <a:bodyPr/>
                    <a:lstStyle/>
                    <a:p>
                      <a:pPr indent="0" lvl="0" marL="0" marR="0" rtl="0" algn="ctr">
                        <a:lnSpc>
                          <a:spcPct val="115000"/>
                        </a:lnSpc>
                        <a:spcBef>
                          <a:spcPts val="0"/>
                        </a:spcBef>
                        <a:spcAft>
                          <a:spcPts val="0"/>
                        </a:spcAft>
                        <a:buNone/>
                      </a:pPr>
                      <a:r>
                        <a:rPr lang="uk-UA" sz="1400" u="none" cap="none" strike="noStrike"/>
                        <a:t>4</a:t>
                      </a:r>
                      <a:endParaRPr sz="1100" u="none" cap="none" strike="noStrike">
                        <a:latin typeface="Calibri"/>
                        <a:ea typeface="Calibri"/>
                        <a:cs typeface="Calibri"/>
                        <a:sym typeface="Calibri"/>
                      </a:endParaRPr>
                    </a:p>
                  </a:txBody>
                  <a:tcPr marT="0" marB="0" marR="0" marL="0" anchor="ctr"/>
                </a:tc>
                <a:tc>
                  <a:txBody>
                    <a:bodyPr/>
                    <a:lstStyle/>
                    <a:p>
                      <a:pPr indent="0" lvl="0" marL="0" marR="0" rtl="0" algn="ctr">
                        <a:lnSpc>
                          <a:spcPct val="115000"/>
                        </a:lnSpc>
                        <a:spcBef>
                          <a:spcPts val="0"/>
                        </a:spcBef>
                        <a:spcAft>
                          <a:spcPts val="0"/>
                        </a:spcAft>
                        <a:buNone/>
                      </a:pPr>
                      <a:r>
                        <a:rPr lang="uk-UA" sz="1400" u="none" cap="none" strike="noStrike"/>
                        <a:t>5</a:t>
                      </a:r>
                      <a:endParaRPr sz="1100" u="none" cap="none" strike="noStrike">
                        <a:latin typeface="Calibri"/>
                        <a:ea typeface="Calibri"/>
                        <a:cs typeface="Calibri"/>
                        <a:sym typeface="Calibri"/>
                      </a:endParaRPr>
                    </a:p>
                  </a:txBody>
                  <a:tcPr marT="0" marB="0" marR="0" marL="0" anchor="ctr"/>
                </a:tc>
                <a:tc>
                  <a:txBody>
                    <a:bodyPr/>
                    <a:lstStyle/>
                    <a:p>
                      <a:pPr indent="0" lvl="0" marL="0" marR="0" rtl="0" algn="l">
                        <a:lnSpc>
                          <a:spcPct val="115000"/>
                        </a:lnSpc>
                        <a:spcBef>
                          <a:spcPts val="0"/>
                        </a:spcBef>
                        <a:spcAft>
                          <a:spcPts val="0"/>
                        </a:spcAft>
                        <a:buNone/>
                      </a:pPr>
                      <a:r>
                        <a:rPr lang="uk-UA" sz="1100" u="none" cap="none" strike="noStrike"/>
                        <a:t> </a:t>
                      </a:r>
                      <a:endParaRPr sz="1100" u="none" cap="none" strike="noStrike">
                        <a:latin typeface="Calibri"/>
                        <a:ea typeface="Calibri"/>
                        <a:cs typeface="Calibri"/>
                        <a:sym typeface="Calibri"/>
                      </a:endParaRPr>
                    </a:p>
                  </a:txBody>
                  <a:tcPr marT="0" marB="0" marR="0" marL="0" anchor="ctr"/>
                </a:tc>
              </a:tr>
              <a:tr h="242050">
                <a:tc>
                  <a:txBody>
                    <a:bodyPr/>
                    <a:lstStyle/>
                    <a:p>
                      <a:pPr indent="114300" lvl="0" marL="0" marR="0" rtl="0" algn="l">
                        <a:lnSpc>
                          <a:spcPct val="115000"/>
                        </a:lnSpc>
                        <a:spcBef>
                          <a:spcPts val="0"/>
                        </a:spcBef>
                        <a:spcAft>
                          <a:spcPts val="0"/>
                        </a:spcAft>
                        <a:buNone/>
                      </a:pPr>
                      <a:r>
                        <a:rPr lang="uk-UA" sz="1400" u="none" cap="none" strike="noStrike"/>
                        <a:t>4. Маркетингова діяльність</a:t>
                      </a:r>
                      <a:endParaRPr sz="1100" u="none" cap="none" strike="noStrike">
                        <a:latin typeface="Calibri"/>
                        <a:ea typeface="Calibri"/>
                        <a:cs typeface="Calibri"/>
                        <a:sym typeface="Calibri"/>
                      </a:endParaRPr>
                    </a:p>
                  </a:txBody>
                  <a:tcPr marT="0" marB="0" marR="0" marL="0"/>
                </a:tc>
                <a:tc>
                  <a:txBody>
                    <a:bodyPr/>
                    <a:lstStyle/>
                    <a:p>
                      <a:pPr indent="0" lvl="0" marL="0" marR="0" rtl="0" algn="ctr">
                        <a:lnSpc>
                          <a:spcPct val="115000"/>
                        </a:lnSpc>
                        <a:spcBef>
                          <a:spcPts val="0"/>
                        </a:spcBef>
                        <a:spcAft>
                          <a:spcPts val="0"/>
                        </a:spcAft>
                        <a:buNone/>
                      </a:pPr>
                      <a:r>
                        <a:rPr lang="uk-UA" sz="1400" u="none" cap="none" strike="noStrike"/>
                        <a:t>-2</a:t>
                      </a:r>
                      <a:endParaRPr sz="1100" u="none" cap="none" strike="noStrike">
                        <a:latin typeface="Calibri"/>
                        <a:ea typeface="Calibri"/>
                        <a:cs typeface="Calibri"/>
                        <a:sym typeface="Calibri"/>
                      </a:endParaRPr>
                    </a:p>
                  </a:txBody>
                  <a:tcPr marT="0" marB="0" marR="0" marL="0" anchor="ctr"/>
                </a:tc>
                <a:tc>
                  <a:txBody>
                    <a:bodyPr/>
                    <a:lstStyle/>
                    <a:p>
                      <a:pPr indent="0" lvl="0" marL="0" marR="0" rtl="0" algn="ctr">
                        <a:lnSpc>
                          <a:spcPct val="115000"/>
                        </a:lnSpc>
                        <a:spcBef>
                          <a:spcPts val="0"/>
                        </a:spcBef>
                        <a:spcAft>
                          <a:spcPts val="0"/>
                        </a:spcAft>
                        <a:buNone/>
                      </a:pPr>
                      <a:r>
                        <a:rPr lang="uk-UA" sz="1400" u="none" cap="none" strike="noStrike"/>
                        <a:t>-1</a:t>
                      </a:r>
                      <a:endParaRPr sz="1100" u="none" cap="none" strike="noStrike">
                        <a:latin typeface="Calibri"/>
                        <a:ea typeface="Calibri"/>
                        <a:cs typeface="Calibri"/>
                        <a:sym typeface="Calibri"/>
                      </a:endParaRPr>
                    </a:p>
                  </a:txBody>
                  <a:tcPr marT="0" marB="0" marR="0" marL="0" anchor="ctr"/>
                </a:tc>
                <a:tc>
                  <a:txBody>
                    <a:bodyPr/>
                    <a:lstStyle/>
                    <a:p>
                      <a:pPr indent="0" lvl="0" marL="0" marR="0" rtl="0" algn="ctr">
                        <a:lnSpc>
                          <a:spcPct val="115000"/>
                        </a:lnSpc>
                        <a:spcBef>
                          <a:spcPts val="0"/>
                        </a:spcBef>
                        <a:spcAft>
                          <a:spcPts val="0"/>
                        </a:spcAft>
                        <a:buNone/>
                      </a:pPr>
                      <a:r>
                        <a:rPr lang="uk-UA" sz="1400" u="none" cap="none" strike="noStrike"/>
                        <a:t>-1</a:t>
                      </a:r>
                      <a:endParaRPr sz="1100" u="none" cap="none" strike="noStrike">
                        <a:latin typeface="Calibri"/>
                        <a:ea typeface="Calibri"/>
                        <a:cs typeface="Calibri"/>
                        <a:sym typeface="Calibri"/>
                      </a:endParaRPr>
                    </a:p>
                  </a:txBody>
                  <a:tcPr marT="0" marB="0" marR="0" marL="0" anchor="ctr"/>
                </a:tc>
                <a:tc>
                  <a:txBody>
                    <a:bodyPr/>
                    <a:lstStyle/>
                    <a:p>
                      <a:pPr indent="0" lvl="0" marL="0" marR="0" rtl="0" algn="l">
                        <a:lnSpc>
                          <a:spcPct val="115000"/>
                        </a:lnSpc>
                        <a:spcBef>
                          <a:spcPts val="0"/>
                        </a:spcBef>
                        <a:spcAft>
                          <a:spcPts val="0"/>
                        </a:spcAft>
                        <a:buNone/>
                      </a:pPr>
                      <a:r>
                        <a:rPr lang="uk-UA" sz="1100" u="none" cap="none" strike="noStrike"/>
                        <a:t> </a:t>
                      </a:r>
                      <a:endParaRPr sz="1100" u="none" cap="none" strike="noStrike">
                        <a:latin typeface="Calibri"/>
                        <a:ea typeface="Calibri"/>
                        <a:cs typeface="Calibri"/>
                        <a:sym typeface="Calibri"/>
                      </a:endParaRPr>
                    </a:p>
                  </a:txBody>
                  <a:tcPr marT="0" marB="0" marR="0" marL="0" anchor="ctr"/>
                </a:tc>
              </a:tr>
              <a:tr h="242050">
                <a:tc>
                  <a:txBody>
                    <a:bodyPr/>
                    <a:lstStyle/>
                    <a:p>
                      <a:pPr indent="114300" lvl="0" marL="0" marR="0" rtl="0" algn="l">
                        <a:lnSpc>
                          <a:spcPct val="115000"/>
                        </a:lnSpc>
                        <a:spcBef>
                          <a:spcPts val="0"/>
                        </a:spcBef>
                        <a:spcAft>
                          <a:spcPts val="0"/>
                        </a:spcAft>
                        <a:buNone/>
                      </a:pPr>
                      <a:r>
                        <a:rPr lang="uk-UA" sz="1400" u="none" cap="none" strike="noStrike"/>
                        <a:t>5. Орієнтація на споживача</a:t>
                      </a:r>
                      <a:endParaRPr sz="1100" u="none" cap="none" strike="noStrike">
                        <a:latin typeface="Calibri"/>
                        <a:ea typeface="Calibri"/>
                        <a:cs typeface="Calibri"/>
                        <a:sym typeface="Calibri"/>
                      </a:endParaRPr>
                    </a:p>
                  </a:txBody>
                  <a:tcPr marT="0" marB="0" marR="0" marL="0"/>
                </a:tc>
                <a:tc>
                  <a:txBody>
                    <a:bodyPr/>
                    <a:lstStyle/>
                    <a:p>
                      <a:pPr indent="0" lvl="0" marL="0" marR="0" rtl="0" algn="ctr">
                        <a:lnSpc>
                          <a:spcPct val="115000"/>
                        </a:lnSpc>
                        <a:spcBef>
                          <a:spcPts val="0"/>
                        </a:spcBef>
                        <a:spcAft>
                          <a:spcPts val="0"/>
                        </a:spcAft>
                        <a:buNone/>
                      </a:pPr>
                      <a:r>
                        <a:rPr lang="uk-UA" sz="1400" u="none" cap="none" strike="noStrike"/>
                        <a:t>-2</a:t>
                      </a:r>
                      <a:endParaRPr sz="1100" u="none" cap="none" strike="noStrike">
                        <a:latin typeface="Calibri"/>
                        <a:ea typeface="Calibri"/>
                        <a:cs typeface="Calibri"/>
                        <a:sym typeface="Calibri"/>
                      </a:endParaRPr>
                    </a:p>
                  </a:txBody>
                  <a:tcPr marT="0" marB="0" marR="0" marL="0" anchor="ctr"/>
                </a:tc>
                <a:tc>
                  <a:txBody>
                    <a:bodyPr/>
                    <a:lstStyle/>
                    <a:p>
                      <a:pPr indent="0" lvl="0" marL="0" marR="0" rtl="0" algn="ctr">
                        <a:lnSpc>
                          <a:spcPct val="115000"/>
                        </a:lnSpc>
                        <a:spcBef>
                          <a:spcPts val="0"/>
                        </a:spcBef>
                        <a:spcAft>
                          <a:spcPts val="0"/>
                        </a:spcAft>
                        <a:buNone/>
                      </a:pPr>
                      <a:r>
                        <a:rPr lang="uk-UA" sz="1400" u="none" cap="none" strike="noStrike"/>
                        <a:t>0</a:t>
                      </a:r>
                      <a:endParaRPr sz="1100" u="none" cap="none" strike="noStrike">
                        <a:latin typeface="Calibri"/>
                        <a:ea typeface="Calibri"/>
                        <a:cs typeface="Calibri"/>
                        <a:sym typeface="Calibri"/>
                      </a:endParaRPr>
                    </a:p>
                  </a:txBody>
                  <a:tcPr marT="0" marB="0" marR="0" marL="0" anchor="ctr"/>
                </a:tc>
                <a:tc>
                  <a:txBody>
                    <a:bodyPr/>
                    <a:lstStyle/>
                    <a:p>
                      <a:pPr indent="0" lvl="0" marL="0" marR="0" rtl="0" algn="ctr">
                        <a:lnSpc>
                          <a:spcPct val="115000"/>
                        </a:lnSpc>
                        <a:spcBef>
                          <a:spcPts val="0"/>
                        </a:spcBef>
                        <a:spcAft>
                          <a:spcPts val="0"/>
                        </a:spcAft>
                        <a:buNone/>
                      </a:pPr>
                      <a:r>
                        <a:rPr lang="uk-UA" sz="1400" u="none" cap="none" strike="noStrike"/>
                        <a:t>1</a:t>
                      </a:r>
                      <a:endParaRPr sz="1100" u="none" cap="none" strike="noStrike">
                        <a:latin typeface="Calibri"/>
                        <a:ea typeface="Calibri"/>
                        <a:cs typeface="Calibri"/>
                        <a:sym typeface="Calibri"/>
                      </a:endParaRPr>
                    </a:p>
                  </a:txBody>
                  <a:tcPr marT="0" marB="0" marR="0" marL="0" anchor="ctr"/>
                </a:tc>
                <a:tc>
                  <a:txBody>
                    <a:bodyPr/>
                    <a:lstStyle/>
                    <a:p>
                      <a:pPr indent="0" lvl="0" marL="0" marR="0" rtl="0" algn="l">
                        <a:lnSpc>
                          <a:spcPct val="115000"/>
                        </a:lnSpc>
                        <a:spcBef>
                          <a:spcPts val="0"/>
                        </a:spcBef>
                        <a:spcAft>
                          <a:spcPts val="0"/>
                        </a:spcAft>
                        <a:buNone/>
                      </a:pPr>
                      <a:r>
                        <a:rPr lang="uk-UA" sz="1100" u="none" cap="none" strike="noStrike"/>
                        <a:t> </a:t>
                      </a:r>
                      <a:endParaRPr sz="1100" u="none" cap="none" strike="noStrike">
                        <a:latin typeface="Calibri"/>
                        <a:ea typeface="Calibri"/>
                        <a:cs typeface="Calibri"/>
                        <a:sym typeface="Calibri"/>
                      </a:endParaRPr>
                    </a:p>
                  </a:txBody>
                  <a:tcPr marT="0" marB="0" marR="0" marL="0" anchor="ctr"/>
                </a:tc>
              </a:tr>
              <a:tr h="242050">
                <a:tc>
                  <a:txBody>
                    <a:bodyPr/>
                    <a:lstStyle/>
                    <a:p>
                      <a:pPr indent="114300" lvl="0" marL="0" marR="0" rtl="0" algn="l">
                        <a:lnSpc>
                          <a:spcPct val="115000"/>
                        </a:lnSpc>
                        <a:spcBef>
                          <a:spcPts val="0"/>
                        </a:spcBef>
                        <a:spcAft>
                          <a:spcPts val="0"/>
                        </a:spcAft>
                        <a:buNone/>
                      </a:pPr>
                      <a:r>
                        <a:rPr lang="uk-UA" sz="1400" u="none" cap="none" strike="noStrike"/>
                        <a:t>6. Система збуту</a:t>
                      </a:r>
                      <a:endParaRPr sz="1100" u="none" cap="none" strike="noStrike">
                        <a:latin typeface="Calibri"/>
                        <a:ea typeface="Calibri"/>
                        <a:cs typeface="Calibri"/>
                        <a:sym typeface="Calibri"/>
                      </a:endParaRPr>
                    </a:p>
                  </a:txBody>
                  <a:tcPr marT="0" marB="0" marR="0" marL="0"/>
                </a:tc>
                <a:tc>
                  <a:txBody>
                    <a:bodyPr/>
                    <a:lstStyle/>
                    <a:p>
                      <a:pPr indent="0" lvl="0" marL="0" marR="0" rtl="0" algn="ctr">
                        <a:lnSpc>
                          <a:spcPct val="115000"/>
                        </a:lnSpc>
                        <a:spcBef>
                          <a:spcPts val="0"/>
                        </a:spcBef>
                        <a:spcAft>
                          <a:spcPts val="0"/>
                        </a:spcAft>
                        <a:buNone/>
                      </a:pPr>
                      <a:r>
                        <a:rPr lang="uk-UA" sz="1400" u="none" cap="none" strike="noStrike"/>
                        <a:t>2</a:t>
                      </a:r>
                      <a:endParaRPr sz="1100" u="none" cap="none" strike="noStrike">
                        <a:latin typeface="Calibri"/>
                        <a:ea typeface="Calibri"/>
                        <a:cs typeface="Calibri"/>
                        <a:sym typeface="Calibri"/>
                      </a:endParaRPr>
                    </a:p>
                  </a:txBody>
                  <a:tcPr marT="0" marB="0" marR="0" marL="0" anchor="ctr"/>
                </a:tc>
                <a:tc>
                  <a:txBody>
                    <a:bodyPr/>
                    <a:lstStyle/>
                    <a:p>
                      <a:pPr indent="0" lvl="0" marL="0" marR="0" rtl="0" algn="ctr">
                        <a:lnSpc>
                          <a:spcPct val="115000"/>
                        </a:lnSpc>
                        <a:spcBef>
                          <a:spcPts val="0"/>
                        </a:spcBef>
                        <a:spcAft>
                          <a:spcPts val="0"/>
                        </a:spcAft>
                        <a:buNone/>
                      </a:pPr>
                      <a:r>
                        <a:rPr lang="uk-UA" sz="1400" u="none" cap="none" strike="noStrike"/>
                        <a:t>3</a:t>
                      </a:r>
                      <a:endParaRPr sz="1100" u="none" cap="none" strike="noStrike">
                        <a:latin typeface="Calibri"/>
                        <a:ea typeface="Calibri"/>
                        <a:cs typeface="Calibri"/>
                        <a:sym typeface="Calibri"/>
                      </a:endParaRPr>
                    </a:p>
                  </a:txBody>
                  <a:tcPr marT="0" marB="0" marR="0" marL="0" anchor="ctr"/>
                </a:tc>
                <a:tc>
                  <a:txBody>
                    <a:bodyPr/>
                    <a:lstStyle/>
                    <a:p>
                      <a:pPr indent="0" lvl="0" marL="0" marR="0" rtl="0" algn="ctr">
                        <a:lnSpc>
                          <a:spcPct val="115000"/>
                        </a:lnSpc>
                        <a:spcBef>
                          <a:spcPts val="0"/>
                        </a:spcBef>
                        <a:spcAft>
                          <a:spcPts val="0"/>
                        </a:spcAft>
                        <a:buNone/>
                      </a:pPr>
                      <a:r>
                        <a:rPr lang="uk-UA" sz="1400" u="none" cap="none" strike="noStrike"/>
                        <a:t>4</a:t>
                      </a:r>
                      <a:endParaRPr sz="1100" u="none" cap="none" strike="noStrike">
                        <a:latin typeface="Calibri"/>
                        <a:ea typeface="Calibri"/>
                        <a:cs typeface="Calibri"/>
                        <a:sym typeface="Calibri"/>
                      </a:endParaRPr>
                    </a:p>
                  </a:txBody>
                  <a:tcPr marT="0" marB="0" marR="0" marL="0" anchor="ctr"/>
                </a:tc>
                <a:tc>
                  <a:txBody>
                    <a:bodyPr/>
                    <a:lstStyle/>
                    <a:p>
                      <a:pPr indent="0" lvl="0" marL="0" marR="0" rtl="0" algn="l">
                        <a:lnSpc>
                          <a:spcPct val="115000"/>
                        </a:lnSpc>
                        <a:spcBef>
                          <a:spcPts val="0"/>
                        </a:spcBef>
                        <a:spcAft>
                          <a:spcPts val="0"/>
                        </a:spcAft>
                        <a:buNone/>
                      </a:pPr>
                      <a:r>
                        <a:rPr lang="uk-UA" sz="1100" u="none" cap="none" strike="noStrike"/>
                        <a:t> </a:t>
                      </a:r>
                      <a:endParaRPr sz="1100" u="none" cap="none" strike="noStrike">
                        <a:latin typeface="Calibri"/>
                        <a:ea typeface="Calibri"/>
                        <a:cs typeface="Calibri"/>
                        <a:sym typeface="Calibri"/>
                      </a:endParaRPr>
                    </a:p>
                  </a:txBody>
                  <a:tcPr marT="0" marB="0" marR="0" marL="0" anchor="ctr"/>
                </a:tc>
              </a:tr>
              <a:tr h="242050">
                <a:tc>
                  <a:txBody>
                    <a:bodyPr/>
                    <a:lstStyle/>
                    <a:p>
                      <a:pPr indent="114300" lvl="0" marL="0" marR="0" rtl="0" algn="l">
                        <a:lnSpc>
                          <a:spcPct val="115000"/>
                        </a:lnSpc>
                        <a:spcBef>
                          <a:spcPts val="0"/>
                        </a:spcBef>
                        <a:spcAft>
                          <a:spcPts val="0"/>
                        </a:spcAft>
                        <a:buNone/>
                      </a:pPr>
                      <a:r>
                        <a:rPr lang="uk-UA" sz="1400" u="none" cap="none" strike="noStrike"/>
                        <a:t>7. Позиціонування</a:t>
                      </a:r>
                      <a:endParaRPr sz="1100" u="none" cap="none" strike="noStrike">
                        <a:latin typeface="Calibri"/>
                        <a:ea typeface="Calibri"/>
                        <a:cs typeface="Calibri"/>
                        <a:sym typeface="Calibri"/>
                      </a:endParaRPr>
                    </a:p>
                  </a:txBody>
                  <a:tcPr marT="0" marB="0" marR="0" marL="0"/>
                </a:tc>
                <a:tc>
                  <a:txBody>
                    <a:bodyPr/>
                    <a:lstStyle/>
                    <a:p>
                      <a:pPr indent="0" lvl="0" marL="0" marR="0" rtl="0" algn="ctr">
                        <a:lnSpc>
                          <a:spcPct val="115000"/>
                        </a:lnSpc>
                        <a:spcBef>
                          <a:spcPts val="0"/>
                        </a:spcBef>
                        <a:spcAft>
                          <a:spcPts val="0"/>
                        </a:spcAft>
                        <a:buNone/>
                      </a:pPr>
                      <a:r>
                        <a:rPr lang="uk-UA" sz="1400" u="none" cap="none" strike="noStrike"/>
                        <a:t>1</a:t>
                      </a:r>
                      <a:endParaRPr sz="1100" u="none" cap="none" strike="noStrike">
                        <a:latin typeface="Calibri"/>
                        <a:ea typeface="Calibri"/>
                        <a:cs typeface="Calibri"/>
                        <a:sym typeface="Calibri"/>
                      </a:endParaRPr>
                    </a:p>
                  </a:txBody>
                  <a:tcPr marT="0" marB="0" marR="0" marL="0" anchor="ctr"/>
                </a:tc>
                <a:tc>
                  <a:txBody>
                    <a:bodyPr/>
                    <a:lstStyle/>
                    <a:p>
                      <a:pPr indent="0" lvl="0" marL="0" marR="0" rtl="0" algn="ctr">
                        <a:lnSpc>
                          <a:spcPct val="115000"/>
                        </a:lnSpc>
                        <a:spcBef>
                          <a:spcPts val="0"/>
                        </a:spcBef>
                        <a:spcAft>
                          <a:spcPts val="0"/>
                        </a:spcAft>
                        <a:buNone/>
                      </a:pPr>
                      <a:r>
                        <a:rPr lang="uk-UA" sz="1400" u="none" cap="none" strike="noStrike"/>
                        <a:t>2</a:t>
                      </a:r>
                      <a:endParaRPr sz="1100" u="none" cap="none" strike="noStrike">
                        <a:latin typeface="Calibri"/>
                        <a:ea typeface="Calibri"/>
                        <a:cs typeface="Calibri"/>
                        <a:sym typeface="Calibri"/>
                      </a:endParaRPr>
                    </a:p>
                  </a:txBody>
                  <a:tcPr marT="0" marB="0" marR="0" marL="0" anchor="ctr"/>
                </a:tc>
                <a:tc>
                  <a:txBody>
                    <a:bodyPr/>
                    <a:lstStyle/>
                    <a:p>
                      <a:pPr indent="0" lvl="0" marL="0" marR="0" rtl="0" algn="ctr">
                        <a:lnSpc>
                          <a:spcPct val="115000"/>
                        </a:lnSpc>
                        <a:spcBef>
                          <a:spcPts val="0"/>
                        </a:spcBef>
                        <a:spcAft>
                          <a:spcPts val="0"/>
                        </a:spcAft>
                        <a:buNone/>
                      </a:pPr>
                      <a:r>
                        <a:rPr lang="uk-UA" sz="1400" u="none" cap="none" strike="noStrike"/>
                        <a:t>1</a:t>
                      </a:r>
                      <a:endParaRPr sz="1100" u="none" cap="none" strike="noStrike">
                        <a:latin typeface="Calibri"/>
                        <a:ea typeface="Calibri"/>
                        <a:cs typeface="Calibri"/>
                        <a:sym typeface="Calibri"/>
                      </a:endParaRPr>
                    </a:p>
                  </a:txBody>
                  <a:tcPr marT="0" marB="0" marR="0" marL="0" anchor="ctr"/>
                </a:tc>
                <a:tc>
                  <a:txBody>
                    <a:bodyPr/>
                    <a:lstStyle/>
                    <a:p>
                      <a:pPr indent="0" lvl="0" marL="0" marR="0" rtl="0" algn="l">
                        <a:lnSpc>
                          <a:spcPct val="115000"/>
                        </a:lnSpc>
                        <a:spcBef>
                          <a:spcPts val="0"/>
                        </a:spcBef>
                        <a:spcAft>
                          <a:spcPts val="0"/>
                        </a:spcAft>
                        <a:buNone/>
                      </a:pPr>
                      <a:r>
                        <a:rPr lang="uk-UA" sz="1100" u="none" cap="none" strike="noStrike"/>
                        <a:t> </a:t>
                      </a:r>
                      <a:endParaRPr sz="1100" u="none" cap="none" strike="noStrike">
                        <a:latin typeface="Calibri"/>
                        <a:ea typeface="Calibri"/>
                        <a:cs typeface="Calibri"/>
                        <a:sym typeface="Calibri"/>
                      </a:endParaRPr>
                    </a:p>
                  </a:txBody>
                  <a:tcPr marT="0" marB="0" marR="0" marL="0" anchor="ctr"/>
                </a:tc>
              </a:tr>
              <a:tr h="242050">
                <a:tc>
                  <a:txBody>
                    <a:bodyPr/>
                    <a:lstStyle/>
                    <a:p>
                      <a:pPr indent="114300" lvl="0" marL="0" marR="0" rtl="0" algn="l">
                        <a:lnSpc>
                          <a:spcPct val="115000"/>
                        </a:lnSpc>
                        <a:spcBef>
                          <a:spcPts val="0"/>
                        </a:spcBef>
                        <a:spcAft>
                          <a:spcPts val="0"/>
                        </a:spcAft>
                        <a:buNone/>
                      </a:pPr>
                      <a:r>
                        <a:rPr lang="uk-UA" sz="1400" u="none" cap="none" strike="noStrike"/>
                        <a:t>8. Якість товару та асортимент </a:t>
                      </a:r>
                      <a:endParaRPr sz="1100" u="none" cap="none" strike="noStrike">
                        <a:latin typeface="Calibri"/>
                        <a:ea typeface="Calibri"/>
                        <a:cs typeface="Calibri"/>
                        <a:sym typeface="Calibri"/>
                      </a:endParaRPr>
                    </a:p>
                  </a:txBody>
                  <a:tcPr marT="0" marB="0" marR="0" marL="0"/>
                </a:tc>
                <a:tc>
                  <a:txBody>
                    <a:bodyPr/>
                    <a:lstStyle/>
                    <a:p>
                      <a:pPr indent="0" lvl="0" marL="0" marR="0" rtl="0" algn="ctr">
                        <a:lnSpc>
                          <a:spcPct val="115000"/>
                        </a:lnSpc>
                        <a:spcBef>
                          <a:spcPts val="0"/>
                        </a:spcBef>
                        <a:spcAft>
                          <a:spcPts val="0"/>
                        </a:spcAft>
                        <a:buNone/>
                      </a:pPr>
                      <a:r>
                        <a:rPr lang="uk-UA" sz="1400" u="none" cap="none" strike="noStrike"/>
                        <a:t>3</a:t>
                      </a:r>
                      <a:endParaRPr sz="1100" u="none" cap="none" strike="noStrike">
                        <a:latin typeface="Calibri"/>
                        <a:ea typeface="Calibri"/>
                        <a:cs typeface="Calibri"/>
                        <a:sym typeface="Calibri"/>
                      </a:endParaRPr>
                    </a:p>
                  </a:txBody>
                  <a:tcPr marT="0" marB="0" marR="0" marL="0" anchor="ctr"/>
                </a:tc>
                <a:tc>
                  <a:txBody>
                    <a:bodyPr/>
                    <a:lstStyle/>
                    <a:p>
                      <a:pPr indent="0" lvl="0" marL="0" marR="0" rtl="0" algn="ctr">
                        <a:lnSpc>
                          <a:spcPct val="115000"/>
                        </a:lnSpc>
                        <a:spcBef>
                          <a:spcPts val="0"/>
                        </a:spcBef>
                        <a:spcAft>
                          <a:spcPts val="0"/>
                        </a:spcAft>
                        <a:buNone/>
                      </a:pPr>
                      <a:r>
                        <a:rPr lang="uk-UA" sz="1400" u="none" cap="none" strike="noStrike"/>
                        <a:t>3</a:t>
                      </a:r>
                      <a:endParaRPr sz="1100" u="none" cap="none" strike="noStrike">
                        <a:latin typeface="Calibri"/>
                        <a:ea typeface="Calibri"/>
                        <a:cs typeface="Calibri"/>
                        <a:sym typeface="Calibri"/>
                      </a:endParaRPr>
                    </a:p>
                  </a:txBody>
                  <a:tcPr marT="0" marB="0" marR="0" marL="0" anchor="ctr"/>
                </a:tc>
                <a:tc>
                  <a:txBody>
                    <a:bodyPr/>
                    <a:lstStyle/>
                    <a:p>
                      <a:pPr indent="0" lvl="0" marL="0" marR="0" rtl="0" algn="ctr">
                        <a:lnSpc>
                          <a:spcPct val="115000"/>
                        </a:lnSpc>
                        <a:spcBef>
                          <a:spcPts val="0"/>
                        </a:spcBef>
                        <a:spcAft>
                          <a:spcPts val="0"/>
                        </a:spcAft>
                        <a:buNone/>
                      </a:pPr>
                      <a:r>
                        <a:rPr lang="uk-UA" sz="1400" u="none" cap="none" strike="noStrike"/>
                        <a:t>3</a:t>
                      </a:r>
                      <a:endParaRPr sz="1100" u="none" cap="none" strike="noStrike">
                        <a:latin typeface="Calibri"/>
                        <a:ea typeface="Calibri"/>
                        <a:cs typeface="Calibri"/>
                        <a:sym typeface="Calibri"/>
                      </a:endParaRPr>
                    </a:p>
                  </a:txBody>
                  <a:tcPr marT="0" marB="0" marR="0" marL="0" anchor="ctr"/>
                </a:tc>
                <a:tc>
                  <a:txBody>
                    <a:bodyPr/>
                    <a:lstStyle/>
                    <a:p>
                      <a:pPr indent="0" lvl="0" marL="0" marR="0" rtl="0" algn="l">
                        <a:lnSpc>
                          <a:spcPct val="115000"/>
                        </a:lnSpc>
                        <a:spcBef>
                          <a:spcPts val="0"/>
                        </a:spcBef>
                        <a:spcAft>
                          <a:spcPts val="0"/>
                        </a:spcAft>
                        <a:buNone/>
                      </a:pPr>
                      <a:r>
                        <a:rPr lang="uk-UA" sz="1100" u="none" cap="none" strike="noStrike"/>
                        <a:t> </a:t>
                      </a:r>
                      <a:endParaRPr sz="1100" u="none" cap="none" strike="noStrike">
                        <a:latin typeface="Calibri"/>
                        <a:ea typeface="Calibri"/>
                        <a:cs typeface="Calibri"/>
                        <a:sym typeface="Calibri"/>
                      </a:endParaRPr>
                    </a:p>
                  </a:txBody>
                  <a:tcPr marT="0" marB="0" marR="0" marL="0" anchor="ctr"/>
                </a:tc>
              </a:tr>
              <a:tr h="242050">
                <a:tc>
                  <a:txBody>
                    <a:bodyPr/>
                    <a:lstStyle/>
                    <a:p>
                      <a:pPr indent="114300" lvl="0" marL="0" marR="0" rtl="0" algn="l">
                        <a:lnSpc>
                          <a:spcPct val="115000"/>
                        </a:lnSpc>
                        <a:spcBef>
                          <a:spcPts val="0"/>
                        </a:spcBef>
                        <a:spcAft>
                          <a:spcPts val="0"/>
                        </a:spcAft>
                        <a:buNone/>
                      </a:pPr>
                      <a:r>
                        <a:rPr lang="uk-UA" sz="1400" u="none" cap="none" strike="noStrike"/>
                        <a:t>9. Цінова політика</a:t>
                      </a:r>
                      <a:endParaRPr sz="1100" u="none" cap="none" strike="noStrike">
                        <a:latin typeface="Calibri"/>
                        <a:ea typeface="Calibri"/>
                        <a:cs typeface="Calibri"/>
                        <a:sym typeface="Calibri"/>
                      </a:endParaRPr>
                    </a:p>
                  </a:txBody>
                  <a:tcPr marT="0" marB="0" marR="0" marL="0"/>
                </a:tc>
                <a:tc>
                  <a:txBody>
                    <a:bodyPr/>
                    <a:lstStyle/>
                    <a:p>
                      <a:pPr indent="0" lvl="0" marL="0" marR="0" rtl="0" algn="ctr">
                        <a:lnSpc>
                          <a:spcPct val="115000"/>
                        </a:lnSpc>
                        <a:spcBef>
                          <a:spcPts val="0"/>
                        </a:spcBef>
                        <a:spcAft>
                          <a:spcPts val="0"/>
                        </a:spcAft>
                        <a:buNone/>
                      </a:pPr>
                      <a:r>
                        <a:rPr lang="uk-UA" sz="1400" u="none" cap="none" strike="noStrike"/>
                        <a:t>0</a:t>
                      </a:r>
                      <a:endParaRPr sz="1100" u="none" cap="none" strike="noStrike">
                        <a:latin typeface="Calibri"/>
                        <a:ea typeface="Calibri"/>
                        <a:cs typeface="Calibri"/>
                        <a:sym typeface="Calibri"/>
                      </a:endParaRPr>
                    </a:p>
                  </a:txBody>
                  <a:tcPr marT="0" marB="0" marR="0" marL="0" anchor="ctr"/>
                </a:tc>
                <a:tc>
                  <a:txBody>
                    <a:bodyPr/>
                    <a:lstStyle/>
                    <a:p>
                      <a:pPr indent="0" lvl="0" marL="0" marR="0" rtl="0" algn="ctr">
                        <a:lnSpc>
                          <a:spcPct val="115000"/>
                        </a:lnSpc>
                        <a:spcBef>
                          <a:spcPts val="0"/>
                        </a:spcBef>
                        <a:spcAft>
                          <a:spcPts val="0"/>
                        </a:spcAft>
                        <a:buNone/>
                      </a:pPr>
                      <a:r>
                        <a:rPr lang="uk-UA" sz="1400" u="none" cap="none" strike="noStrike"/>
                        <a:t>0</a:t>
                      </a:r>
                      <a:endParaRPr sz="1100" u="none" cap="none" strike="noStrike">
                        <a:latin typeface="Calibri"/>
                        <a:ea typeface="Calibri"/>
                        <a:cs typeface="Calibri"/>
                        <a:sym typeface="Calibri"/>
                      </a:endParaRPr>
                    </a:p>
                  </a:txBody>
                  <a:tcPr marT="0" marB="0" marR="0" marL="0" anchor="ctr"/>
                </a:tc>
                <a:tc>
                  <a:txBody>
                    <a:bodyPr/>
                    <a:lstStyle/>
                    <a:p>
                      <a:pPr indent="0" lvl="0" marL="0" marR="0" rtl="0" algn="ctr">
                        <a:lnSpc>
                          <a:spcPct val="115000"/>
                        </a:lnSpc>
                        <a:spcBef>
                          <a:spcPts val="0"/>
                        </a:spcBef>
                        <a:spcAft>
                          <a:spcPts val="0"/>
                        </a:spcAft>
                        <a:buNone/>
                      </a:pPr>
                      <a:r>
                        <a:rPr lang="uk-UA" sz="1400" u="none" cap="none" strike="noStrike"/>
                        <a:t>0</a:t>
                      </a:r>
                      <a:endParaRPr sz="1100" u="none" cap="none" strike="noStrike">
                        <a:latin typeface="Calibri"/>
                        <a:ea typeface="Calibri"/>
                        <a:cs typeface="Calibri"/>
                        <a:sym typeface="Calibri"/>
                      </a:endParaRPr>
                    </a:p>
                  </a:txBody>
                  <a:tcPr marT="0" marB="0" marR="0" marL="0" anchor="ctr"/>
                </a:tc>
                <a:tc>
                  <a:txBody>
                    <a:bodyPr/>
                    <a:lstStyle/>
                    <a:p>
                      <a:pPr indent="0" lvl="0" marL="0" marR="0" rtl="0" algn="l">
                        <a:lnSpc>
                          <a:spcPct val="115000"/>
                        </a:lnSpc>
                        <a:spcBef>
                          <a:spcPts val="0"/>
                        </a:spcBef>
                        <a:spcAft>
                          <a:spcPts val="0"/>
                        </a:spcAft>
                        <a:buNone/>
                      </a:pPr>
                      <a:r>
                        <a:rPr lang="uk-UA" sz="1100" u="none" cap="none" strike="noStrike"/>
                        <a:t> </a:t>
                      </a:r>
                      <a:endParaRPr sz="1100" u="none" cap="none" strike="noStrike">
                        <a:latin typeface="Calibri"/>
                        <a:ea typeface="Calibri"/>
                        <a:cs typeface="Calibri"/>
                        <a:sym typeface="Calibri"/>
                      </a:endParaRPr>
                    </a:p>
                  </a:txBody>
                  <a:tcPr marT="0" marB="0" marR="0" marL="0" anchor="ctr"/>
                </a:tc>
              </a:tr>
              <a:tr h="242050">
                <a:tc>
                  <a:txBody>
                    <a:bodyPr/>
                    <a:lstStyle/>
                    <a:p>
                      <a:pPr indent="114300" lvl="0" marL="0" marR="0" rtl="0" algn="l">
                        <a:lnSpc>
                          <a:spcPct val="115000"/>
                        </a:lnSpc>
                        <a:spcBef>
                          <a:spcPts val="0"/>
                        </a:spcBef>
                        <a:spcAft>
                          <a:spcPts val="0"/>
                        </a:spcAft>
                        <a:buNone/>
                      </a:pPr>
                      <a:r>
                        <a:rPr lang="uk-UA" sz="1400" u="none" cap="none" strike="noStrike"/>
                        <a:t>Загалом</a:t>
                      </a:r>
                      <a:endParaRPr sz="1100" u="none" cap="none" strike="noStrike">
                        <a:latin typeface="Calibri"/>
                        <a:ea typeface="Calibri"/>
                        <a:cs typeface="Calibri"/>
                        <a:sym typeface="Calibri"/>
                      </a:endParaRPr>
                    </a:p>
                  </a:txBody>
                  <a:tcPr marT="0" marB="0" marR="0" marL="0"/>
                </a:tc>
                <a:tc>
                  <a:txBody>
                    <a:bodyPr/>
                    <a:lstStyle/>
                    <a:p>
                      <a:pPr indent="0" lvl="0" marL="0" marR="0" rtl="0" algn="ctr">
                        <a:lnSpc>
                          <a:spcPct val="115000"/>
                        </a:lnSpc>
                        <a:spcBef>
                          <a:spcPts val="0"/>
                        </a:spcBef>
                        <a:spcAft>
                          <a:spcPts val="0"/>
                        </a:spcAft>
                        <a:buNone/>
                      </a:pPr>
                      <a:r>
                        <a:rPr lang="uk-UA" sz="1400" u="none" cap="none" strike="noStrike"/>
                        <a:t>9</a:t>
                      </a:r>
                      <a:endParaRPr sz="1100" u="none" cap="none" strike="noStrike">
                        <a:latin typeface="Calibri"/>
                        <a:ea typeface="Calibri"/>
                        <a:cs typeface="Calibri"/>
                        <a:sym typeface="Calibri"/>
                      </a:endParaRPr>
                    </a:p>
                  </a:txBody>
                  <a:tcPr marT="0" marB="0" marR="0" marL="0" anchor="ctr"/>
                </a:tc>
                <a:tc>
                  <a:txBody>
                    <a:bodyPr/>
                    <a:lstStyle/>
                    <a:p>
                      <a:pPr indent="0" lvl="0" marL="0" marR="0" rtl="0" algn="ctr">
                        <a:lnSpc>
                          <a:spcPct val="115000"/>
                        </a:lnSpc>
                        <a:spcBef>
                          <a:spcPts val="0"/>
                        </a:spcBef>
                        <a:spcAft>
                          <a:spcPts val="0"/>
                        </a:spcAft>
                        <a:buNone/>
                      </a:pPr>
                      <a:r>
                        <a:rPr lang="uk-UA" sz="1400" u="none" cap="none" strike="noStrike"/>
                        <a:t>16</a:t>
                      </a:r>
                      <a:endParaRPr sz="1100" u="none" cap="none" strike="noStrike">
                        <a:latin typeface="Calibri"/>
                        <a:ea typeface="Calibri"/>
                        <a:cs typeface="Calibri"/>
                        <a:sym typeface="Calibri"/>
                      </a:endParaRPr>
                    </a:p>
                  </a:txBody>
                  <a:tcPr marT="0" marB="0" marR="0" marL="0" anchor="ctr"/>
                </a:tc>
                <a:tc>
                  <a:txBody>
                    <a:bodyPr/>
                    <a:lstStyle/>
                    <a:p>
                      <a:pPr indent="0" lvl="0" marL="0" marR="0" rtl="0" algn="ctr">
                        <a:lnSpc>
                          <a:spcPct val="115000"/>
                        </a:lnSpc>
                        <a:spcBef>
                          <a:spcPts val="0"/>
                        </a:spcBef>
                        <a:spcAft>
                          <a:spcPts val="0"/>
                        </a:spcAft>
                        <a:buNone/>
                      </a:pPr>
                      <a:r>
                        <a:rPr lang="uk-UA" sz="1400" u="none" cap="none" strike="noStrike"/>
                        <a:t>17</a:t>
                      </a:r>
                      <a:endParaRPr sz="1100" u="none" cap="none" strike="noStrike">
                        <a:latin typeface="Calibri"/>
                        <a:ea typeface="Calibri"/>
                        <a:cs typeface="Calibri"/>
                        <a:sym typeface="Calibri"/>
                      </a:endParaRPr>
                    </a:p>
                  </a:txBody>
                  <a:tcPr marT="0" marB="0" marR="0" marL="0" anchor="ctr"/>
                </a:tc>
                <a:tc>
                  <a:txBody>
                    <a:bodyPr/>
                    <a:lstStyle/>
                    <a:p>
                      <a:pPr indent="0" lvl="0" marL="0" marR="0" rtl="0" algn="l">
                        <a:lnSpc>
                          <a:spcPct val="115000"/>
                        </a:lnSpc>
                        <a:spcBef>
                          <a:spcPts val="0"/>
                        </a:spcBef>
                        <a:spcAft>
                          <a:spcPts val="0"/>
                        </a:spcAft>
                        <a:buNone/>
                      </a:pPr>
                      <a:r>
                        <a:rPr lang="uk-UA" sz="1100" u="none" cap="none" strike="noStrike"/>
                        <a:t> </a:t>
                      </a:r>
                      <a:endParaRPr sz="1100" u="none" cap="none" strike="noStrike">
                        <a:latin typeface="Calibri"/>
                        <a:ea typeface="Calibri"/>
                        <a:cs typeface="Calibri"/>
                        <a:sym typeface="Calibri"/>
                      </a:endParaRPr>
                    </a:p>
                  </a:txBody>
                  <a:tcPr marT="0" marB="0" marR="0" marL="0" anchor="ctr"/>
                </a:tc>
              </a:tr>
            </a:tbl>
          </a:graphicData>
        </a:graphic>
      </p:graphicFrame>
      <p:sp>
        <p:nvSpPr>
          <p:cNvPr id="185" name="Google Shape;185;p8"/>
          <p:cNvSpPr/>
          <p:nvPr/>
        </p:nvSpPr>
        <p:spPr>
          <a:xfrm>
            <a:off x="841513" y="369382"/>
            <a:ext cx="10508973" cy="584775"/>
          </a:xfrm>
          <a:prstGeom prst="rect">
            <a:avLst/>
          </a:prstGeom>
          <a:noFill/>
          <a:ln>
            <a:noFill/>
          </a:ln>
        </p:spPr>
        <p:txBody>
          <a:bodyPr anchorCtr="0" anchor="t" bIns="45700" lIns="91425" spcFirstLastPara="1" rIns="91425" wrap="square" tIns="45700">
            <a:spAutoFit/>
          </a:bodyPr>
          <a:lstStyle/>
          <a:p>
            <a:pPr indent="457200" lvl="0" marL="0" marR="0" rtl="0" algn="r">
              <a:spcBef>
                <a:spcPts val="0"/>
              </a:spcBef>
              <a:spcAft>
                <a:spcPts val="0"/>
              </a:spcAft>
              <a:buNone/>
            </a:pPr>
            <a:r>
              <a:rPr b="0" i="1" lang="uk-UA" sz="1600" u="none" cap="none" strike="noStrike">
                <a:solidFill>
                  <a:srgbClr val="000000"/>
                </a:solidFill>
                <a:latin typeface="Times New Roman"/>
                <a:ea typeface="Times New Roman"/>
                <a:cs typeface="Times New Roman"/>
                <a:sym typeface="Times New Roman"/>
              </a:rPr>
              <a:t>Таблиця 6</a:t>
            </a:r>
            <a:endParaRPr b="0" i="0" sz="1200" u="none" cap="none" strike="noStrike">
              <a:solidFill>
                <a:schemeClr val="dk1"/>
              </a:solidFill>
              <a:latin typeface="Calibri"/>
              <a:ea typeface="Calibri"/>
              <a:cs typeface="Calibri"/>
              <a:sym typeface="Calibri"/>
            </a:endParaRPr>
          </a:p>
          <a:p>
            <a:pPr indent="0" lvl="0" marL="0" marR="0" rtl="0" algn="ctr">
              <a:spcBef>
                <a:spcPts val="0"/>
              </a:spcBef>
              <a:spcAft>
                <a:spcPts val="0"/>
              </a:spcAft>
              <a:buNone/>
            </a:pPr>
            <a:r>
              <a:rPr b="1" i="0" lang="uk-UA" sz="1600" u="none" cap="none" strike="noStrike">
                <a:solidFill>
                  <a:srgbClr val="000000"/>
                </a:solidFill>
                <a:latin typeface="Times New Roman"/>
                <a:ea typeface="Times New Roman"/>
                <a:cs typeface="Times New Roman"/>
                <a:sym typeface="Times New Roman"/>
              </a:rPr>
              <a:t>Аналіз слабких і сильних сторін підприємства порівняно з конкурентами</a:t>
            </a:r>
            <a:endParaRPr b="0" i="0" sz="1200" u="none" cap="none" strike="noStrike">
              <a:solidFill>
                <a:schemeClr val="dk1"/>
              </a:solidFill>
              <a:latin typeface="Calibri"/>
              <a:ea typeface="Calibri"/>
              <a:cs typeface="Calibri"/>
              <a:sym typeface="Calibri"/>
            </a:endParaRPr>
          </a:p>
        </p:txBody>
      </p:sp>
      <p:pic>
        <p:nvPicPr>
          <p:cNvPr id="186" name="Google Shape;186;p8"/>
          <p:cNvPicPr preferRelativeResize="0"/>
          <p:nvPr/>
        </p:nvPicPr>
        <p:blipFill rotWithShape="1">
          <a:blip r:embed="rId3">
            <a:alphaModFix/>
          </a:blip>
          <a:srcRect b="0" l="0" r="0" t="0"/>
          <a:stretch/>
        </p:blipFill>
        <p:spPr>
          <a:xfrm>
            <a:off x="1004059" y="4021643"/>
            <a:ext cx="4962525" cy="2466975"/>
          </a:xfrm>
          <a:prstGeom prst="rect">
            <a:avLst/>
          </a:prstGeom>
          <a:noFill/>
          <a:ln>
            <a:noFill/>
          </a:ln>
        </p:spPr>
      </p:pic>
      <p:sp>
        <p:nvSpPr>
          <p:cNvPr id="187" name="Google Shape;187;p8"/>
          <p:cNvSpPr/>
          <p:nvPr/>
        </p:nvSpPr>
        <p:spPr>
          <a:xfrm>
            <a:off x="1202162" y="6298149"/>
            <a:ext cx="3908955" cy="380938"/>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b="0" i="1" lang="uk-UA" sz="1400" u="none" cap="none" strike="noStrike">
                <a:solidFill>
                  <a:schemeClr val="dk1"/>
                </a:solidFill>
                <a:latin typeface="Times New Roman"/>
                <a:ea typeface="Times New Roman"/>
                <a:cs typeface="Times New Roman"/>
                <a:sym typeface="Times New Roman"/>
              </a:rPr>
              <a:t>Рис. 3.</a:t>
            </a:r>
            <a:r>
              <a:rPr b="0" i="0" lang="uk-UA" sz="1400" u="none" cap="none" strike="noStrike">
                <a:solidFill>
                  <a:schemeClr val="dk1"/>
                </a:solidFill>
                <a:latin typeface="Times New Roman"/>
                <a:ea typeface="Times New Roman"/>
                <a:cs typeface="Times New Roman"/>
                <a:sym typeface="Times New Roman"/>
              </a:rPr>
              <a:t> </a:t>
            </a:r>
            <a:r>
              <a:rPr b="1" i="0" lang="uk-UA" sz="1400" u="none" cap="none" strike="noStrike">
                <a:solidFill>
                  <a:schemeClr val="dk1"/>
                </a:solidFill>
                <a:latin typeface="Times New Roman"/>
                <a:ea typeface="Times New Roman"/>
                <a:cs typeface="Times New Roman"/>
                <a:sym typeface="Times New Roman"/>
              </a:rPr>
              <a:t>Матриця БКГ для ТОВ «Ізатекс-Агро»</a:t>
            </a:r>
            <a:endParaRPr b="0" i="0" sz="1100" u="none" cap="none" strike="noStrike">
              <a:solidFill>
                <a:schemeClr val="dk1"/>
              </a:solidFill>
              <a:latin typeface="Calibri"/>
              <a:ea typeface="Calibri"/>
              <a:cs typeface="Calibri"/>
              <a:sym typeface="Calibri"/>
            </a:endParaRPr>
          </a:p>
        </p:txBody>
      </p:sp>
      <p:pic>
        <p:nvPicPr>
          <p:cNvPr id="188" name="Google Shape;188;p8"/>
          <p:cNvPicPr preferRelativeResize="0"/>
          <p:nvPr/>
        </p:nvPicPr>
        <p:blipFill rotWithShape="1">
          <a:blip r:embed="rId4">
            <a:alphaModFix/>
          </a:blip>
          <a:srcRect b="0" l="0" r="0" t="0"/>
          <a:stretch/>
        </p:blipFill>
        <p:spPr>
          <a:xfrm>
            <a:off x="190122" y="11288"/>
            <a:ext cx="1627873" cy="650482"/>
          </a:xfrm>
          <a:prstGeom prst="rect">
            <a:avLst/>
          </a:prstGeom>
          <a:noFill/>
          <a:ln>
            <a:noFill/>
          </a:ln>
        </p:spPr>
      </p:pic>
      <p:pic>
        <p:nvPicPr>
          <p:cNvPr id="189" name="Google Shape;189;p8"/>
          <p:cNvPicPr preferRelativeResize="0"/>
          <p:nvPr/>
        </p:nvPicPr>
        <p:blipFill rotWithShape="1">
          <a:blip r:embed="rId5">
            <a:alphaModFix/>
          </a:blip>
          <a:srcRect b="0" l="0" r="0" t="0"/>
          <a:stretch/>
        </p:blipFill>
        <p:spPr>
          <a:xfrm>
            <a:off x="1926000" y="74294"/>
            <a:ext cx="1814663" cy="524469"/>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graphicFrame>
        <p:nvGraphicFramePr>
          <p:cNvPr id="194" name="Google Shape;194;p9"/>
          <p:cNvGraphicFramePr/>
          <p:nvPr/>
        </p:nvGraphicFramePr>
        <p:xfrm>
          <a:off x="1235601" y="1436560"/>
          <a:ext cx="3000000" cy="3000000"/>
        </p:xfrm>
        <a:graphic>
          <a:graphicData uri="http://schemas.openxmlformats.org/drawingml/2006/table">
            <a:tbl>
              <a:tblPr bandRow="1" firstCol="1" firstRow="1">
                <a:noFill/>
                <a:tableStyleId>{580A2594-EA30-40A2-BC29-DE61B243C5A3}</a:tableStyleId>
              </a:tblPr>
              <a:tblGrid>
                <a:gridCol w="1965975"/>
                <a:gridCol w="1857150"/>
                <a:gridCol w="5821325"/>
              </a:tblGrid>
              <a:tr h="203200">
                <a:tc>
                  <a:txBody>
                    <a:bodyPr/>
                    <a:lstStyle/>
                    <a:p>
                      <a:pPr indent="0" lvl="0" marL="0" marR="0" rtl="0" algn="ctr">
                        <a:lnSpc>
                          <a:spcPct val="115000"/>
                        </a:lnSpc>
                        <a:spcBef>
                          <a:spcPts val="0"/>
                        </a:spcBef>
                        <a:spcAft>
                          <a:spcPts val="0"/>
                        </a:spcAft>
                        <a:buNone/>
                      </a:pPr>
                      <a:r>
                        <a:rPr lang="uk-UA" sz="1600" u="none" cap="none" strike="noStrike"/>
                        <a:t>Модель стратегічного аналізу</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600" u="none" cap="none" strike="noStrike"/>
                        <a:t>Отримані результати</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600" u="none" cap="none" strike="noStrike"/>
                        <a:t>Альтернативний напрям стратегічного розвитку</a:t>
                      </a:r>
                      <a:endParaRPr sz="1600" u="none" cap="none" strike="noStrike">
                        <a:latin typeface="Calibri"/>
                        <a:ea typeface="Calibri"/>
                        <a:cs typeface="Calibri"/>
                        <a:sym typeface="Calibri"/>
                      </a:endParaRPr>
                    </a:p>
                  </a:txBody>
                  <a:tcPr marT="0" marB="0" marR="68575" marL="68575" anchor="ctr"/>
                </a:tc>
              </a:tr>
              <a:tr h="203200">
                <a:tc>
                  <a:txBody>
                    <a:bodyPr/>
                    <a:lstStyle/>
                    <a:p>
                      <a:pPr indent="0" lvl="0" marL="0" marR="0" rtl="0" algn="ctr">
                        <a:lnSpc>
                          <a:spcPct val="115000"/>
                        </a:lnSpc>
                        <a:spcBef>
                          <a:spcPts val="0"/>
                        </a:spcBef>
                        <a:spcAft>
                          <a:spcPts val="0"/>
                        </a:spcAft>
                        <a:buNone/>
                      </a:pPr>
                      <a:r>
                        <a:rPr lang="uk-UA" sz="1600" u="none" cap="none" strike="noStrike"/>
                        <a:t>SPACE-аналіз</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ctr">
                        <a:lnSpc>
                          <a:spcPct val="115000"/>
                        </a:lnSpc>
                        <a:spcBef>
                          <a:spcPts val="0"/>
                        </a:spcBef>
                        <a:spcAft>
                          <a:spcPts val="0"/>
                        </a:spcAft>
                        <a:buNone/>
                      </a:pPr>
                      <a:r>
                        <a:rPr lang="uk-UA" sz="1600" u="none" cap="none" strike="noStrike"/>
                        <a:t>Консервативне положення</a:t>
                      </a:r>
                      <a:endParaRPr sz="1600" u="none" cap="none" strike="noStrike">
                        <a:latin typeface="Calibri"/>
                        <a:ea typeface="Calibri"/>
                        <a:cs typeface="Calibri"/>
                        <a:sym typeface="Calibri"/>
                      </a:endParaRPr>
                    </a:p>
                  </a:txBody>
                  <a:tcPr marT="0" marB="0" marR="68575" marL="68575" anchor="ctr"/>
                </a:tc>
                <a:tc>
                  <a:txBody>
                    <a:bodyPr/>
                    <a:lstStyle/>
                    <a:p>
                      <a:pPr indent="0" lvl="0" marL="0" marR="0" rtl="0" algn="just">
                        <a:lnSpc>
                          <a:spcPct val="115000"/>
                        </a:lnSpc>
                        <a:spcBef>
                          <a:spcPts val="0"/>
                        </a:spcBef>
                        <a:spcAft>
                          <a:spcPts val="0"/>
                        </a:spcAft>
                        <a:buNone/>
                      </a:pPr>
                      <a:r>
                        <a:rPr lang="uk-UA" sz="1600" u="none" cap="none" strike="noStrike"/>
                        <a:t>Стабілізація ринкової позиції підприємства шляхом забезпечення конкурентної позиції продукції, увага до якості продукції, підкреслення її переваг для споживачів</a:t>
                      </a:r>
                      <a:endParaRPr sz="1600" u="none" cap="none" strike="noStrike">
                        <a:latin typeface="Calibri"/>
                        <a:ea typeface="Calibri"/>
                        <a:cs typeface="Calibri"/>
                        <a:sym typeface="Calibri"/>
                      </a:endParaRPr>
                    </a:p>
                  </a:txBody>
                  <a:tcPr marT="0" marB="0" marR="68575" marL="68575" anchor="ctr"/>
                </a:tc>
              </a:tr>
              <a:tr h="203200">
                <a:tc>
                  <a:txBody>
                    <a:bodyPr/>
                    <a:lstStyle/>
                    <a:p>
                      <a:pPr indent="0" lvl="0" marL="0" marR="0" rtl="0" algn="ctr">
                        <a:lnSpc>
                          <a:spcPct val="115000"/>
                        </a:lnSpc>
                        <a:spcBef>
                          <a:spcPts val="0"/>
                        </a:spcBef>
                        <a:spcAft>
                          <a:spcPts val="0"/>
                        </a:spcAft>
                        <a:buNone/>
                      </a:pPr>
                      <a:r>
                        <a:rPr lang="uk-UA" sz="1600" u="none" cap="none" strike="noStrike"/>
                        <a:t>Матриця Портера</a:t>
                      </a:r>
                      <a:endParaRPr sz="1600" u="none" cap="none" strike="noStrike">
                        <a:latin typeface="Calibri"/>
                        <a:ea typeface="Calibri"/>
                        <a:cs typeface="Calibri"/>
                        <a:sym typeface="Calibri"/>
                      </a:endParaRPr>
                    </a:p>
                  </a:txBody>
                  <a:tcPr marT="0" marB="0" marR="68575" marL="68575"/>
                </a:tc>
                <a:tc>
                  <a:txBody>
                    <a:bodyPr/>
                    <a:lstStyle/>
                    <a:p>
                      <a:pPr indent="0" lvl="0" marL="0" marR="0" rtl="0" algn="ctr">
                        <a:lnSpc>
                          <a:spcPct val="115000"/>
                        </a:lnSpc>
                        <a:spcBef>
                          <a:spcPts val="0"/>
                        </a:spcBef>
                        <a:spcAft>
                          <a:spcPts val="0"/>
                        </a:spcAft>
                        <a:buNone/>
                      </a:pPr>
                      <a:r>
                        <a:rPr lang="uk-UA" sz="1600" u="none" cap="none" strike="noStrike"/>
                        <a:t>Стратегія диференціації</a:t>
                      </a:r>
                      <a:endParaRPr sz="1600" u="none" cap="none" strike="noStrike">
                        <a:latin typeface="Calibri"/>
                        <a:ea typeface="Calibri"/>
                        <a:cs typeface="Calibri"/>
                        <a:sym typeface="Calibri"/>
                      </a:endParaRPr>
                    </a:p>
                  </a:txBody>
                  <a:tcPr marT="0" marB="0" marR="68575" marL="68575"/>
                </a:tc>
                <a:tc>
                  <a:txBody>
                    <a:bodyPr/>
                    <a:lstStyle/>
                    <a:p>
                      <a:pPr indent="0" lvl="0" marL="0" marR="0" rtl="0" algn="just">
                        <a:lnSpc>
                          <a:spcPct val="115000"/>
                        </a:lnSpc>
                        <a:spcBef>
                          <a:spcPts val="0"/>
                        </a:spcBef>
                        <a:spcAft>
                          <a:spcPts val="0"/>
                        </a:spcAft>
                        <a:buNone/>
                      </a:pPr>
                      <a:r>
                        <a:rPr lang="uk-UA" sz="1600" u="none" cap="none" strike="noStrike"/>
                        <a:t>Визначення очікувань споживачів, впровадження оптимальних напрямів взаємодії зі споживачами на основі сегментації ринку</a:t>
                      </a:r>
                      <a:endParaRPr sz="1600" u="none" cap="none" strike="noStrike">
                        <a:latin typeface="Calibri"/>
                        <a:ea typeface="Calibri"/>
                        <a:cs typeface="Calibri"/>
                        <a:sym typeface="Calibri"/>
                      </a:endParaRPr>
                    </a:p>
                  </a:txBody>
                  <a:tcPr marT="0" marB="0" marR="68575" marL="68575"/>
                </a:tc>
              </a:tr>
              <a:tr h="203200">
                <a:tc>
                  <a:txBody>
                    <a:bodyPr/>
                    <a:lstStyle/>
                    <a:p>
                      <a:pPr indent="0" lvl="0" marL="0" marR="0" rtl="0" algn="ctr">
                        <a:lnSpc>
                          <a:spcPct val="115000"/>
                        </a:lnSpc>
                        <a:spcBef>
                          <a:spcPts val="0"/>
                        </a:spcBef>
                        <a:spcAft>
                          <a:spcPts val="0"/>
                        </a:spcAft>
                        <a:buNone/>
                      </a:pPr>
                      <a:r>
                        <a:rPr lang="uk-UA" sz="1600" u="none" cap="none" strike="noStrike"/>
                        <a:t>Матриця БКГ</a:t>
                      </a:r>
                      <a:endParaRPr sz="1600" u="none" cap="none" strike="noStrike">
                        <a:latin typeface="Calibri"/>
                        <a:ea typeface="Calibri"/>
                        <a:cs typeface="Calibri"/>
                        <a:sym typeface="Calibri"/>
                      </a:endParaRPr>
                    </a:p>
                  </a:txBody>
                  <a:tcPr marT="0" marB="0" marR="68575" marL="68575"/>
                </a:tc>
                <a:tc>
                  <a:txBody>
                    <a:bodyPr/>
                    <a:lstStyle/>
                    <a:p>
                      <a:pPr indent="0" lvl="0" marL="0" marR="0" rtl="0" algn="ctr">
                        <a:lnSpc>
                          <a:spcPct val="115000"/>
                        </a:lnSpc>
                        <a:spcBef>
                          <a:spcPts val="0"/>
                        </a:spcBef>
                        <a:spcAft>
                          <a:spcPts val="0"/>
                        </a:spcAft>
                        <a:buNone/>
                      </a:pPr>
                      <a:r>
                        <a:rPr lang="uk-UA" sz="1600" u="none" cap="none" strike="noStrike"/>
                        <a:t>Стратегія втримання лідерства</a:t>
                      </a:r>
                      <a:endParaRPr sz="1600" u="none" cap="none" strike="noStrike">
                        <a:latin typeface="Calibri"/>
                        <a:ea typeface="Calibri"/>
                        <a:cs typeface="Calibri"/>
                        <a:sym typeface="Calibri"/>
                      </a:endParaRPr>
                    </a:p>
                  </a:txBody>
                  <a:tcPr marT="0" marB="0" marR="68575" marL="68575"/>
                </a:tc>
                <a:tc>
                  <a:txBody>
                    <a:bodyPr/>
                    <a:lstStyle/>
                    <a:p>
                      <a:pPr indent="0" lvl="0" marL="0" marR="0" rtl="0" algn="just">
                        <a:lnSpc>
                          <a:spcPct val="115000"/>
                        </a:lnSpc>
                        <a:spcBef>
                          <a:spcPts val="0"/>
                        </a:spcBef>
                        <a:spcAft>
                          <a:spcPts val="0"/>
                        </a:spcAft>
                        <a:buNone/>
                      </a:pPr>
                      <a:r>
                        <a:rPr lang="uk-UA" sz="1600" u="none" cap="none" strike="noStrike"/>
                        <a:t>Необхідно дотримуватись існуючої товарної пропозиції, можливе виведення на ринок нових видів продукції. Орієнтир на втримання частки локального ринку</a:t>
                      </a:r>
                      <a:endParaRPr sz="1600" u="none" cap="none" strike="noStrike">
                        <a:latin typeface="Calibri"/>
                        <a:ea typeface="Calibri"/>
                        <a:cs typeface="Calibri"/>
                        <a:sym typeface="Calibri"/>
                      </a:endParaRPr>
                    </a:p>
                  </a:txBody>
                  <a:tcPr marT="0" marB="0" marR="68575" marL="68575"/>
                </a:tc>
              </a:tr>
              <a:tr h="203200">
                <a:tc>
                  <a:txBody>
                    <a:bodyPr/>
                    <a:lstStyle/>
                    <a:p>
                      <a:pPr indent="0" lvl="0" marL="0" marR="0" rtl="0" algn="ctr">
                        <a:lnSpc>
                          <a:spcPct val="115000"/>
                        </a:lnSpc>
                        <a:spcBef>
                          <a:spcPts val="0"/>
                        </a:spcBef>
                        <a:spcAft>
                          <a:spcPts val="0"/>
                        </a:spcAft>
                        <a:buNone/>
                      </a:pPr>
                      <a:r>
                        <a:rPr lang="uk-UA" sz="1600" u="none" cap="none" strike="noStrike"/>
                        <a:t>SWOT-аналіз</a:t>
                      </a:r>
                      <a:endParaRPr sz="1600" u="none" cap="none" strike="noStrike">
                        <a:latin typeface="Calibri"/>
                        <a:ea typeface="Calibri"/>
                        <a:cs typeface="Calibri"/>
                        <a:sym typeface="Calibri"/>
                      </a:endParaRPr>
                    </a:p>
                  </a:txBody>
                  <a:tcPr marT="0" marB="0" marR="68575" marL="68575"/>
                </a:tc>
                <a:tc>
                  <a:txBody>
                    <a:bodyPr/>
                    <a:lstStyle/>
                    <a:p>
                      <a:pPr indent="0" lvl="0" marL="0" marR="0" rtl="0" algn="ctr">
                        <a:lnSpc>
                          <a:spcPct val="115000"/>
                        </a:lnSpc>
                        <a:spcBef>
                          <a:spcPts val="0"/>
                        </a:spcBef>
                        <a:spcAft>
                          <a:spcPts val="0"/>
                        </a:spcAft>
                        <a:buNone/>
                      </a:pPr>
                      <a:r>
                        <a:rPr lang="uk-UA" sz="1600" u="none" cap="none" strike="noStrike"/>
                        <a:t>Стратегія посилення конкурентної позиції</a:t>
                      </a:r>
                      <a:endParaRPr sz="1600" u="none" cap="none" strike="noStrike">
                        <a:latin typeface="Calibri"/>
                        <a:ea typeface="Calibri"/>
                        <a:cs typeface="Calibri"/>
                        <a:sym typeface="Calibri"/>
                      </a:endParaRPr>
                    </a:p>
                  </a:txBody>
                  <a:tcPr marT="0" marB="0" marR="68575" marL="68575"/>
                </a:tc>
                <a:tc>
                  <a:txBody>
                    <a:bodyPr/>
                    <a:lstStyle/>
                    <a:p>
                      <a:pPr indent="0" lvl="0" marL="0" marR="0" rtl="0" algn="just">
                        <a:lnSpc>
                          <a:spcPct val="115000"/>
                        </a:lnSpc>
                        <a:spcBef>
                          <a:spcPts val="0"/>
                        </a:spcBef>
                        <a:spcAft>
                          <a:spcPts val="0"/>
                        </a:spcAft>
                        <a:buNone/>
                      </a:pPr>
                      <a:r>
                        <a:rPr lang="uk-UA" sz="1600" u="none" cap="none" strike="noStrike"/>
                        <a:t>Посилення конкурентних переваг продукції підприємства, удосконалення маркетингової комунікаційної політики підприємства</a:t>
                      </a:r>
                      <a:endParaRPr sz="1600" u="none" cap="none" strike="noStrike">
                        <a:latin typeface="Calibri"/>
                        <a:ea typeface="Calibri"/>
                        <a:cs typeface="Calibri"/>
                        <a:sym typeface="Calibri"/>
                      </a:endParaRPr>
                    </a:p>
                  </a:txBody>
                  <a:tcPr marT="0" marB="0" marR="68575" marL="68575"/>
                </a:tc>
              </a:tr>
              <a:tr h="203200">
                <a:tc>
                  <a:txBody>
                    <a:bodyPr/>
                    <a:lstStyle/>
                    <a:p>
                      <a:pPr indent="0" lvl="0" marL="0" marR="0" rtl="0" algn="ctr">
                        <a:lnSpc>
                          <a:spcPct val="115000"/>
                        </a:lnSpc>
                        <a:spcBef>
                          <a:spcPts val="0"/>
                        </a:spcBef>
                        <a:spcAft>
                          <a:spcPts val="0"/>
                        </a:spcAft>
                        <a:buNone/>
                      </a:pPr>
                      <a:r>
                        <a:rPr lang="uk-UA" sz="1600" u="none" cap="none" strike="noStrike"/>
                        <a:t>GE/McKinsey</a:t>
                      </a:r>
                      <a:endParaRPr sz="1600" u="none" cap="none" strike="noStrike">
                        <a:latin typeface="Calibri"/>
                        <a:ea typeface="Calibri"/>
                        <a:cs typeface="Calibri"/>
                        <a:sym typeface="Calibri"/>
                      </a:endParaRPr>
                    </a:p>
                  </a:txBody>
                  <a:tcPr marT="0" marB="0" marR="68575" marL="68575"/>
                </a:tc>
                <a:tc>
                  <a:txBody>
                    <a:bodyPr/>
                    <a:lstStyle/>
                    <a:p>
                      <a:pPr indent="0" lvl="0" marL="0" marR="0" rtl="0" algn="ctr">
                        <a:lnSpc>
                          <a:spcPct val="115000"/>
                        </a:lnSpc>
                        <a:spcBef>
                          <a:spcPts val="0"/>
                        </a:spcBef>
                        <a:spcAft>
                          <a:spcPts val="0"/>
                        </a:spcAft>
                        <a:buNone/>
                      </a:pPr>
                      <a:r>
                        <a:rPr lang="uk-UA" sz="1600" u="none" cap="none" strike="noStrike"/>
                        <a:t>Стратегія розвитку</a:t>
                      </a:r>
                      <a:endParaRPr sz="1600" u="none" cap="none" strike="noStrike">
                        <a:latin typeface="Calibri"/>
                        <a:ea typeface="Calibri"/>
                        <a:cs typeface="Calibri"/>
                        <a:sym typeface="Calibri"/>
                      </a:endParaRPr>
                    </a:p>
                  </a:txBody>
                  <a:tcPr marT="0" marB="0" marR="68575" marL="68575"/>
                </a:tc>
                <a:tc>
                  <a:txBody>
                    <a:bodyPr/>
                    <a:lstStyle/>
                    <a:p>
                      <a:pPr indent="0" lvl="0" marL="0" marR="0" rtl="0" algn="just">
                        <a:lnSpc>
                          <a:spcPct val="115000"/>
                        </a:lnSpc>
                        <a:spcBef>
                          <a:spcPts val="0"/>
                        </a:spcBef>
                        <a:spcAft>
                          <a:spcPts val="0"/>
                        </a:spcAft>
                        <a:buNone/>
                      </a:pPr>
                      <a:r>
                        <a:rPr lang="uk-UA" sz="1600" u="none" cap="none" strike="noStrike"/>
                        <a:t>Зміцнення слабких сторін, визначення ринкового сегменту, у якому підприємство може зайняти позицію лідера на ринку позиції, зміцнення конкурентоспроможності шляхом посилення конкурентних переваг підприємства</a:t>
                      </a:r>
                      <a:endParaRPr sz="1600" u="none" cap="none" strike="noStrike">
                        <a:latin typeface="Calibri"/>
                        <a:ea typeface="Calibri"/>
                        <a:cs typeface="Calibri"/>
                        <a:sym typeface="Calibri"/>
                      </a:endParaRPr>
                    </a:p>
                  </a:txBody>
                  <a:tcPr marT="0" marB="0" marR="68575" marL="68575"/>
                </a:tc>
              </a:tr>
            </a:tbl>
          </a:graphicData>
        </a:graphic>
      </p:graphicFrame>
      <p:sp>
        <p:nvSpPr>
          <p:cNvPr id="195" name="Google Shape;195;p9"/>
          <p:cNvSpPr/>
          <p:nvPr/>
        </p:nvSpPr>
        <p:spPr>
          <a:xfrm>
            <a:off x="1656522" y="537901"/>
            <a:ext cx="9329530" cy="784830"/>
          </a:xfrm>
          <a:prstGeom prst="rect">
            <a:avLst/>
          </a:prstGeom>
          <a:noFill/>
          <a:ln>
            <a:noFill/>
          </a:ln>
        </p:spPr>
        <p:txBody>
          <a:bodyPr anchorCtr="0" anchor="t" bIns="45700" lIns="91425" spcFirstLastPara="1" rIns="91425" wrap="square" tIns="45700">
            <a:spAutoFit/>
          </a:bodyPr>
          <a:lstStyle/>
          <a:p>
            <a:pPr indent="457200" lvl="0" marL="0" marR="0" rtl="0" algn="r">
              <a:lnSpc>
                <a:spcPct val="150000"/>
              </a:lnSpc>
              <a:spcBef>
                <a:spcPts val="0"/>
              </a:spcBef>
              <a:spcAft>
                <a:spcPts val="0"/>
              </a:spcAft>
              <a:buNone/>
            </a:pPr>
            <a:r>
              <a:rPr b="0" i="1" lang="uk-UA" sz="1800" u="none" cap="none" strike="noStrike">
                <a:solidFill>
                  <a:srgbClr val="000000"/>
                </a:solidFill>
                <a:latin typeface="Times New Roman"/>
                <a:ea typeface="Times New Roman"/>
                <a:cs typeface="Times New Roman"/>
                <a:sym typeface="Times New Roman"/>
              </a:rPr>
              <a:t>Таблиця 7</a:t>
            </a:r>
            <a:endParaRPr b="0" i="0" sz="1400" u="none" cap="none" strike="noStrike">
              <a:solidFill>
                <a:schemeClr val="dk1"/>
              </a:solidFill>
              <a:latin typeface="Calibri"/>
              <a:ea typeface="Calibri"/>
              <a:cs typeface="Calibri"/>
              <a:sym typeface="Calibri"/>
            </a:endParaRPr>
          </a:p>
          <a:p>
            <a:pPr indent="0" lvl="0" marL="0" marR="0" rtl="0" algn="ctr">
              <a:spcBef>
                <a:spcPts val="0"/>
              </a:spcBef>
              <a:spcAft>
                <a:spcPts val="0"/>
              </a:spcAft>
              <a:buNone/>
            </a:pPr>
            <a:r>
              <a:rPr b="1" i="0" lang="uk-UA" sz="1800" u="none" cap="none" strike="noStrike">
                <a:solidFill>
                  <a:srgbClr val="000000"/>
                </a:solidFill>
                <a:latin typeface="Times New Roman"/>
                <a:ea typeface="Times New Roman"/>
                <a:cs typeface="Times New Roman"/>
                <a:sym typeface="Times New Roman"/>
              </a:rPr>
              <a:t>Стратегічні альтернативи розвитку підприємства</a:t>
            </a:r>
            <a:endParaRPr b="0" i="0" sz="1400" u="none" cap="none" strike="noStrike">
              <a:solidFill>
                <a:schemeClr val="dk1"/>
              </a:solidFill>
              <a:latin typeface="Calibri"/>
              <a:ea typeface="Calibri"/>
              <a:cs typeface="Calibri"/>
              <a:sym typeface="Calibri"/>
            </a:endParaRPr>
          </a:p>
        </p:txBody>
      </p:sp>
      <p:pic>
        <p:nvPicPr>
          <p:cNvPr id="196" name="Google Shape;196;p9"/>
          <p:cNvPicPr preferRelativeResize="0"/>
          <p:nvPr/>
        </p:nvPicPr>
        <p:blipFill rotWithShape="1">
          <a:blip r:embed="rId3">
            <a:alphaModFix/>
          </a:blip>
          <a:srcRect b="0" l="0" r="0" t="0"/>
          <a:stretch/>
        </p:blipFill>
        <p:spPr>
          <a:xfrm>
            <a:off x="162427" y="155746"/>
            <a:ext cx="1627873" cy="650482"/>
          </a:xfrm>
          <a:prstGeom prst="rect">
            <a:avLst/>
          </a:prstGeom>
          <a:noFill/>
          <a:ln>
            <a:noFill/>
          </a:ln>
        </p:spPr>
      </p:pic>
      <p:pic>
        <p:nvPicPr>
          <p:cNvPr id="197" name="Google Shape;197;p9"/>
          <p:cNvPicPr preferRelativeResize="0"/>
          <p:nvPr/>
        </p:nvPicPr>
        <p:blipFill rotWithShape="1">
          <a:blip r:embed="rId4">
            <a:alphaModFix/>
          </a:blip>
          <a:srcRect b="0" l="0" r="0" t="0"/>
          <a:stretch/>
        </p:blipFill>
        <p:spPr>
          <a:xfrm>
            <a:off x="2157007" y="284628"/>
            <a:ext cx="1814663" cy="52446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Рамка">
  <a:themeElements>
    <a:clrScheme name="Теплый синий">
      <a:dk1>
        <a:srgbClr val="000000"/>
      </a:dk1>
      <a:lt1>
        <a:srgbClr val="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2022-02-11T07:44:32Z</dcterms:created>
  <dc:creator>HP</dc:creator>
</cp:coreProperties>
</file>