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4" r:id="rId1"/>
  </p:sldMasterIdLst>
  <p:sldIdLst>
    <p:sldId id="256" r:id="rId2"/>
    <p:sldId id="257" r:id="rId3"/>
    <p:sldId id="258" r:id="rId4"/>
    <p:sldId id="259" r:id="rId5"/>
    <p:sldId id="268" r:id="rId6"/>
    <p:sldId id="269" r:id="rId7"/>
    <p:sldId id="270" r:id="rId8"/>
    <p:sldId id="271" r:id="rId9"/>
    <p:sldId id="272" r:id="rId10"/>
    <p:sldId id="273" r:id="rId11"/>
    <p:sldId id="274" r:id="rId12"/>
    <p:sldId id="275" r:id="rId13"/>
    <p:sldId id="276"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4" autoAdjust="0"/>
    <p:restoredTop sz="94660"/>
  </p:normalViewPr>
  <p:slideViewPr>
    <p:cSldViewPr snapToGrid="0">
      <p:cViewPr varScale="1">
        <p:scale>
          <a:sx n="66" d="100"/>
          <a:sy n="66" d="100"/>
        </p:scale>
        <p:origin x="556"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55A666F-F2A3-4BC5-A05C-BE4689C58965}"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uk-UA"/>
        </a:p>
      </dgm:t>
    </dgm:pt>
    <dgm:pt modelId="{222DC6E0-32F7-4B4B-BA16-EAD7CEC43426}">
      <dgm:prSet phldrT="[Текст]"/>
      <dgm:spPr/>
      <dgm:t>
        <a:bodyPr/>
        <a:lstStyle/>
        <a:p>
          <a:r>
            <a:rPr lang="uk-UA">
              <a:latin typeface="Times New Roman" panose="02020603050405020304" pitchFamily="18" charset="0"/>
              <a:cs typeface="Times New Roman" panose="02020603050405020304" pitchFamily="18" charset="0"/>
            </a:rPr>
            <a:t>Товарна політика</a:t>
          </a:r>
        </a:p>
      </dgm:t>
    </dgm:pt>
    <dgm:pt modelId="{26A495A1-F173-4A99-892D-B4DBD9F00349}" type="parTrans" cxnId="{E994E7AC-366D-4396-B726-6401420671D6}">
      <dgm:prSet/>
      <dgm:spPr/>
      <dgm:t>
        <a:bodyPr/>
        <a:lstStyle/>
        <a:p>
          <a:endParaRPr lang="uk-UA">
            <a:latin typeface="Times New Roman" panose="02020603050405020304" pitchFamily="18" charset="0"/>
            <a:cs typeface="Times New Roman" panose="02020603050405020304" pitchFamily="18" charset="0"/>
          </a:endParaRPr>
        </a:p>
      </dgm:t>
    </dgm:pt>
    <dgm:pt modelId="{D54C7938-A6C1-4C03-8551-B890F81D951D}" type="sibTrans" cxnId="{E994E7AC-366D-4396-B726-6401420671D6}">
      <dgm:prSet/>
      <dgm:spPr/>
      <dgm:t>
        <a:bodyPr/>
        <a:lstStyle/>
        <a:p>
          <a:endParaRPr lang="uk-UA">
            <a:latin typeface="Times New Roman" panose="02020603050405020304" pitchFamily="18" charset="0"/>
            <a:cs typeface="Times New Roman" panose="02020603050405020304" pitchFamily="18" charset="0"/>
          </a:endParaRPr>
        </a:p>
      </dgm:t>
    </dgm:pt>
    <dgm:pt modelId="{AD52E294-C1F4-4FF2-8F96-408267500129}">
      <dgm:prSet phldrT="[Текст]"/>
      <dgm:spPr/>
      <dgm:t>
        <a:bodyPr/>
        <a:lstStyle/>
        <a:p>
          <a:r>
            <a:rPr lang="uk-UA">
              <a:latin typeface="Times New Roman" panose="02020603050405020304" pitchFamily="18" charset="0"/>
              <a:cs typeface="Times New Roman" panose="02020603050405020304" pitchFamily="18" charset="0"/>
            </a:rPr>
            <a:t>Відсутня необхідність проникнення на ринок. Ціна встановлюється франшизером як компенсація його витрат та роялті</a:t>
          </a:r>
        </a:p>
      </dgm:t>
    </dgm:pt>
    <dgm:pt modelId="{8E304E50-837F-4E16-8CB6-6AF6EEA0AA33}" type="parTrans" cxnId="{3BCB88B4-7FFF-4753-B5FE-B304DB3F0B52}">
      <dgm:prSet/>
      <dgm:spPr/>
      <dgm:t>
        <a:bodyPr/>
        <a:lstStyle/>
        <a:p>
          <a:endParaRPr lang="uk-UA">
            <a:latin typeface="Times New Roman" panose="02020603050405020304" pitchFamily="18" charset="0"/>
            <a:cs typeface="Times New Roman" panose="02020603050405020304" pitchFamily="18" charset="0"/>
          </a:endParaRPr>
        </a:p>
      </dgm:t>
    </dgm:pt>
    <dgm:pt modelId="{4095496B-D54D-4090-A5F4-0312BFAEF468}" type="sibTrans" cxnId="{3BCB88B4-7FFF-4753-B5FE-B304DB3F0B52}">
      <dgm:prSet/>
      <dgm:spPr/>
      <dgm:t>
        <a:bodyPr/>
        <a:lstStyle/>
        <a:p>
          <a:endParaRPr lang="uk-UA">
            <a:latin typeface="Times New Roman" panose="02020603050405020304" pitchFamily="18" charset="0"/>
            <a:cs typeface="Times New Roman" panose="02020603050405020304" pitchFamily="18" charset="0"/>
          </a:endParaRPr>
        </a:p>
      </dgm:t>
    </dgm:pt>
    <dgm:pt modelId="{8C618DED-3E9E-4E18-BECA-EC7C1291EC12}">
      <dgm:prSet phldrT="[Текст]"/>
      <dgm:spPr/>
      <dgm:t>
        <a:bodyPr/>
        <a:lstStyle/>
        <a:p>
          <a:r>
            <a:rPr lang="uk-UA">
              <a:latin typeface="Times New Roman" panose="02020603050405020304" pitchFamily="18" charset="0"/>
              <a:cs typeface="Times New Roman" panose="02020603050405020304" pitchFamily="18" charset="0"/>
            </a:rPr>
            <a:t>Комунікаційна політика</a:t>
          </a:r>
        </a:p>
      </dgm:t>
    </dgm:pt>
    <dgm:pt modelId="{CB4750A8-7A28-47B5-8E86-8C6551346928}" type="parTrans" cxnId="{3994287E-1FB7-43F6-9773-2EC3B22291F9}">
      <dgm:prSet/>
      <dgm:spPr/>
      <dgm:t>
        <a:bodyPr/>
        <a:lstStyle/>
        <a:p>
          <a:endParaRPr lang="uk-UA">
            <a:latin typeface="Times New Roman" panose="02020603050405020304" pitchFamily="18" charset="0"/>
            <a:cs typeface="Times New Roman" panose="02020603050405020304" pitchFamily="18" charset="0"/>
          </a:endParaRPr>
        </a:p>
      </dgm:t>
    </dgm:pt>
    <dgm:pt modelId="{767B594B-ACDC-46EE-90E7-40C8AE42E4F0}" type="sibTrans" cxnId="{3994287E-1FB7-43F6-9773-2EC3B22291F9}">
      <dgm:prSet/>
      <dgm:spPr/>
      <dgm:t>
        <a:bodyPr/>
        <a:lstStyle/>
        <a:p>
          <a:endParaRPr lang="uk-UA">
            <a:latin typeface="Times New Roman" panose="02020603050405020304" pitchFamily="18" charset="0"/>
            <a:cs typeface="Times New Roman" panose="02020603050405020304" pitchFamily="18" charset="0"/>
          </a:endParaRPr>
        </a:p>
      </dgm:t>
    </dgm:pt>
    <dgm:pt modelId="{5B45295C-B334-4B32-AF41-07F2A9B0957B}">
      <dgm:prSet phldrT="[Текст]"/>
      <dgm:spPr/>
      <dgm:t>
        <a:bodyPr/>
        <a:lstStyle/>
        <a:p>
          <a:r>
            <a:rPr lang="uk-UA">
              <a:latin typeface="Times New Roman" panose="02020603050405020304" pitchFamily="18" charset="0"/>
              <a:cs typeface="Times New Roman" panose="02020603050405020304" pitchFamily="18" charset="0"/>
            </a:rPr>
            <a:t>Франчайзі діє під відомою маркою, що спрощує процес стимулювання попиту та мінімізує ризики. Витрати є меншими</a:t>
          </a:r>
        </a:p>
      </dgm:t>
    </dgm:pt>
    <dgm:pt modelId="{2C52CD26-A799-47D8-886D-07766DE46A8A}" type="parTrans" cxnId="{E309D20B-7F5A-4D7B-9FAB-E2FA4456DE18}">
      <dgm:prSet/>
      <dgm:spPr/>
      <dgm:t>
        <a:bodyPr/>
        <a:lstStyle/>
        <a:p>
          <a:endParaRPr lang="uk-UA">
            <a:latin typeface="Times New Roman" panose="02020603050405020304" pitchFamily="18" charset="0"/>
            <a:cs typeface="Times New Roman" panose="02020603050405020304" pitchFamily="18" charset="0"/>
          </a:endParaRPr>
        </a:p>
      </dgm:t>
    </dgm:pt>
    <dgm:pt modelId="{6BCF2329-9A22-46F2-8B73-B111C8CCEFEB}" type="sibTrans" cxnId="{E309D20B-7F5A-4D7B-9FAB-E2FA4456DE18}">
      <dgm:prSet/>
      <dgm:spPr/>
      <dgm:t>
        <a:bodyPr/>
        <a:lstStyle/>
        <a:p>
          <a:endParaRPr lang="uk-UA">
            <a:latin typeface="Times New Roman" panose="02020603050405020304" pitchFamily="18" charset="0"/>
            <a:cs typeface="Times New Roman" panose="02020603050405020304" pitchFamily="18" charset="0"/>
          </a:endParaRPr>
        </a:p>
      </dgm:t>
    </dgm:pt>
    <dgm:pt modelId="{D9D23B45-6DE0-4B53-8896-ABD4E2CE1FA4}">
      <dgm:prSet phldrT="[Текст]"/>
      <dgm:spPr/>
      <dgm:t>
        <a:bodyPr/>
        <a:lstStyle/>
        <a:p>
          <a:r>
            <a:rPr lang="uk-UA">
              <a:latin typeface="Times New Roman" panose="02020603050405020304" pitchFamily="18" charset="0"/>
              <a:cs typeface="Times New Roman" panose="02020603050405020304" pitchFamily="18" charset="0"/>
            </a:rPr>
            <a:t>Збутова політика</a:t>
          </a:r>
        </a:p>
      </dgm:t>
    </dgm:pt>
    <dgm:pt modelId="{3ADB5FF9-DE4B-413E-9FF6-46E0EC9A0037}" type="parTrans" cxnId="{8C3475A7-AE24-462C-8827-38DDE2F17C42}">
      <dgm:prSet/>
      <dgm:spPr/>
      <dgm:t>
        <a:bodyPr/>
        <a:lstStyle/>
        <a:p>
          <a:endParaRPr lang="uk-UA">
            <a:latin typeface="Times New Roman" panose="02020603050405020304" pitchFamily="18" charset="0"/>
            <a:cs typeface="Times New Roman" panose="02020603050405020304" pitchFamily="18" charset="0"/>
          </a:endParaRPr>
        </a:p>
      </dgm:t>
    </dgm:pt>
    <dgm:pt modelId="{633AA872-C254-4A6F-B4C9-FF9BE5172A4C}" type="sibTrans" cxnId="{8C3475A7-AE24-462C-8827-38DDE2F17C42}">
      <dgm:prSet/>
      <dgm:spPr/>
      <dgm:t>
        <a:bodyPr/>
        <a:lstStyle/>
        <a:p>
          <a:endParaRPr lang="uk-UA">
            <a:latin typeface="Times New Roman" panose="02020603050405020304" pitchFamily="18" charset="0"/>
            <a:cs typeface="Times New Roman" panose="02020603050405020304" pitchFamily="18" charset="0"/>
          </a:endParaRPr>
        </a:p>
      </dgm:t>
    </dgm:pt>
    <dgm:pt modelId="{844311F3-71A8-48FA-ADA7-93EDD00F3641}">
      <dgm:prSet phldrT="[Текст]"/>
      <dgm:spPr/>
      <dgm:t>
        <a:bodyPr/>
        <a:lstStyle/>
        <a:p>
          <a:r>
            <a:rPr lang="uk-UA">
              <a:latin typeface="Times New Roman" panose="02020603050405020304" pitchFamily="18" charset="0"/>
              <a:cs typeface="Times New Roman" panose="02020603050405020304" pitchFamily="18" charset="0"/>
            </a:rPr>
            <a:t>Розгалужена мережа сприяє приближенню до кінцевого споживача. Використання створеної збутової мережі. Значна кількість франчайзнгових одиниць</a:t>
          </a:r>
        </a:p>
      </dgm:t>
    </dgm:pt>
    <dgm:pt modelId="{559F9BAC-318A-46BF-97FF-652ADDE6B265}" type="parTrans" cxnId="{D338FC8E-78BE-4E74-8577-BE5B1C38453E}">
      <dgm:prSet/>
      <dgm:spPr/>
      <dgm:t>
        <a:bodyPr/>
        <a:lstStyle/>
        <a:p>
          <a:endParaRPr lang="uk-UA">
            <a:latin typeface="Times New Roman" panose="02020603050405020304" pitchFamily="18" charset="0"/>
            <a:cs typeface="Times New Roman" panose="02020603050405020304" pitchFamily="18" charset="0"/>
          </a:endParaRPr>
        </a:p>
      </dgm:t>
    </dgm:pt>
    <dgm:pt modelId="{E6F62791-210A-4F66-A4EE-F1C42AC3B4FD}" type="sibTrans" cxnId="{D338FC8E-78BE-4E74-8577-BE5B1C38453E}">
      <dgm:prSet/>
      <dgm:spPr/>
      <dgm:t>
        <a:bodyPr/>
        <a:lstStyle/>
        <a:p>
          <a:endParaRPr lang="uk-UA">
            <a:latin typeface="Times New Roman" panose="02020603050405020304" pitchFamily="18" charset="0"/>
            <a:cs typeface="Times New Roman" panose="02020603050405020304" pitchFamily="18" charset="0"/>
          </a:endParaRPr>
        </a:p>
      </dgm:t>
    </dgm:pt>
    <dgm:pt modelId="{6E59D925-3536-40C0-9673-4C7E634C4506}">
      <dgm:prSet phldrT="[Текст]"/>
      <dgm:spPr/>
      <dgm:t>
        <a:bodyPr/>
        <a:lstStyle/>
        <a:p>
          <a:r>
            <a:rPr lang="uk-UA">
              <a:latin typeface="Times New Roman" panose="02020603050405020304" pitchFamily="18" charset="0"/>
              <a:cs typeface="Times New Roman" panose="02020603050405020304" pitchFamily="18" charset="0"/>
            </a:rPr>
            <a:t>Цінова політика</a:t>
          </a:r>
        </a:p>
      </dgm:t>
    </dgm:pt>
    <dgm:pt modelId="{70B4AFB4-71C6-49EB-9DAD-33C7B52B2F90}" type="parTrans" cxnId="{E5C4630B-F323-407A-AD50-9939053E128B}">
      <dgm:prSet/>
      <dgm:spPr/>
      <dgm:t>
        <a:bodyPr/>
        <a:lstStyle/>
        <a:p>
          <a:endParaRPr lang="uk-UA">
            <a:latin typeface="Times New Roman" panose="02020603050405020304" pitchFamily="18" charset="0"/>
            <a:cs typeface="Times New Roman" panose="02020603050405020304" pitchFamily="18" charset="0"/>
          </a:endParaRPr>
        </a:p>
      </dgm:t>
    </dgm:pt>
    <dgm:pt modelId="{272084B3-C27B-48CC-A651-9BCBE8873DBC}" type="sibTrans" cxnId="{E5C4630B-F323-407A-AD50-9939053E128B}">
      <dgm:prSet/>
      <dgm:spPr/>
      <dgm:t>
        <a:bodyPr/>
        <a:lstStyle/>
        <a:p>
          <a:endParaRPr lang="uk-UA">
            <a:latin typeface="Times New Roman" panose="02020603050405020304" pitchFamily="18" charset="0"/>
            <a:cs typeface="Times New Roman" panose="02020603050405020304" pitchFamily="18" charset="0"/>
          </a:endParaRPr>
        </a:p>
      </dgm:t>
    </dgm:pt>
    <dgm:pt modelId="{BAE01212-AF9D-4095-9A5B-FA57448C97D7}">
      <dgm:prSet phldrT="[Текст]"/>
      <dgm:spPr/>
      <dgm:t>
        <a:bodyPr/>
        <a:lstStyle/>
        <a:p>
          <a:r>
            <a:rPr lang="uk-UA">
              <a:latin typeface="Times New Roman" panose="02020603050405020304" pitchFamily="18" charset="0"/>
              <a:cs typeface="Times New Roman" panose="02020603050405020304" pitchFamily="18" charset="0"/>
            </a:rPr>
            <a:t>Використання сформованої репутації товаровиробника-франчайзера</a:t>
          </a:r>
        </a:p>
      </dgm:t>
    </dgm:pt>
    <dgm:pt modelId="{B3CD261C-A5FB-44A4-B5E4-E4216C3A535C}" type="parTrans" cxnId="{E5BADEEB-C711-4747-BF8B-3073E654BFC5}">
      <dgm:prSet/>
      <dgm:spPr/>
      <dgm:t>
        <a:bodyPr/>
        <a:lstStyle/>
        <a:p>
          <a:endParaRPr lang="uk-UA">
            <a:latin typeface="Times New Roman" panose="02020603050405020304" pitchFamily="18" charset="0"/>
            <a:cs typeface="Times New Roman" panose="02020603050405020304" pitchFamily="18" charset="0"/>
          </a:endParaRPr>
        </a:p>
      </dgm:t>
    </dgm:pt>
    <dgm:pt modelId="{0E88B5DC-D977-4B3C-9D69-917970571B2C}" type="sibTrans" cxnId="{E5BADEEB-C711-4747-BF8B-3073E654BFC5}">
      <dgm:prSet/>
      <dgm:spPr/>
      <dgm:t>
        <a:bodyPr/>
        <a:lstStyle/>
        <a:p>
          <a:endParaRPr lang="uk-UA">
            <a:latin typeface="Times New Roman" panose="02020603050405020304" pitchFamily="18" charset="0"/>
            <a:cs typeface="Times New Roman" panose="02020603050405020304" pitchFamily="18" charset="0"/>
          </a:endParaRPr>
        </a:p>
      </dgm:t>
    </dgm:pt>
    <dgm:pt modelId="{3FEB27E9-6273-4A14-963A-254A3CF26788}" type="pres">
      <dgm:prSet presAssocID="{655A666F-F2A3-4BC5-A05C-BE4689C58965}" presName="Name0" presStyleCnt="0">
        <dgm:presLayoutVars>
          <dgm:chMax val="5"/>
          <dgm:chPref val="5"/>
          <dgm:dir/>
          <dgm:animLvl val="lvl"/>
        </dgm:presLayoutVars>
      </dgm:prSet>
      <dgm:spPr/>
    </dgm:pt>
    <dgm:pt modelId="{9CAC222C-1923-4B64-B4FD-35BC644E9F8A}" type="pres">
      <dgm:prSet presAssocID="{222DC6E0-32F7-4B4B-BA16-EAD7CEC43426}" presName="parentText1" presStyleLbl="node1" presStyleIdx="0" presStyleCnt="4">
        <dgm:presLayoutVars>
          <dgm:chMax/>
          <dgm:chPref val="3"/>
          <dgm:bulletEnabled val="1"/>
        </dgm:presLayoutVars>
      </dgm:prSet>
      <dgm:spPr/>
    </dgm:pt>
    <dgm:pt modelId="{02B7CBF6-6B8B-4A04-AF56-7249EDAC89DF}" type="pres">
      <dgm:prSet presAssocID="{222DC6E0-32F7-4B4B-BA16-EAD7CEC43426}" presName="childText1" presStyleLbl="solidAlignAcc1" presStyleIdx="0" presStyleCnt="4">
        <dgm:presLayoutVars>
          <dgm:chMax val="0"/>
          <dgm:chPref val="0"/>
          <dgm:bulletEnabled val="1"/>
        </dgm:presLayoutVars>
      </dgm:prSet>
      <dgm:spPr/>
    </dgm:pt>
    <dgm:pt modelId="{38836C8A-27F3-46A6-A493-45B24BEF1A60}" type="pres">
      <dgm:prSet presAssocID="{6E59D925-3536-40C0-9673-4C7E634C4506}" presName="parentText2" presStyleLbl="node1" presStyleIdx="1" presStyleCnt="4">
        <dgm:presLayoutVars>
          <dgm:chMax/>
          <dgm:chPref val="3"/>
          <dgm:bulletEnabled val="1"/>
        </dgm:presLayoutVars>
      </dgm:prSet>
      <dgm:spPr/>
    </dgm:pt>
    <dgm:pt modelId="{1A4381A7-D0D1-41EA-92F4-A3EEA7A1AF58}" type="pres">
      <dgm:prSet presAssocID="{6E59D925-3536-40C0-9673-4C7E634C4506}" presName="childText2" presStyleLbl="solidAlignAcc1" presStyleIdx="1" presStyleCnt="4">
        <dgm:presLayoutVars>
          <dgm:chMax val="0"/>
          <dgm:chPref val="0"/>
          <dgm:bulletEnabled val="1"/>
        </dgm:presLayoutVars>
      </dgm:prSet>
      <dgm:spPr/>
    </dgm:pt>
    <dgm:pt modelId="{6788927D-9039-433B-B3B6-B74F0CF4A431}" type="pres">
      <dgm:prSet presAssocID="{8C618DED-3E9E-4E18-BECA-EC7C1291EC12}" presName="parentText3" presStyleLbl="node1" presStyleIdx="2" presStyleCnt="4">
        <dgm:presLayoutVars>
          <dgm:chMax/>
          <dgm:chPref val="3"/>
          <dgm:bulletEnabled val="1"/>
        </dgm:presLayoutVars>
      </dgm:prSet>
      <dgm:spPr/>
    </dgm:pt>
    <dgm:pt modelId="{4D4EAE94-D762-43D6-96EC-390FA9422AE3}" type="pres">
      <dgm:prSet presAssocID="{8C618DED-3E9E-4E18-BECA-EC7C1291EC12}" presName="childText3" presStyleLbl="solidAlignAcc1" presStyleIdx="2" presStyleCnt="4">
        <dgm:presLayoutVars>
          <dgm:chMax val="0"/>
          <dgm:chPref val="0"/>
          <dgm:bulletEnabled val="1"/>
        </dgm:presLayoutVars>
      </dgm:prSet>
      <dgm:spPr/>
    </dgm:pt>
    <dgm:pt modelId="{8112B467-3AE7-4A5B-882C-312E33B03D99}" type="pres">
      <dgm:prSet presAssocID="{D9D23B45-6DE0-4B53-8896-ABD4E2CE1FA4}" presName="parentText4" presStyleLbl="node1" presStyleIdx="3" presStyleCnt="4">
        <dgm:presLayoutVars>
          <dgm:chMax/>
          <dgm:chPref val="3"/>
          <dgm:bulletEnabled val="1"/>
        </dgm:presLayoutVars>
      </dgm:prSet>
      <dgm:spPr/>
    </dgm:pt>
    <dgm:pt modelId="{B118E673-1030-4106-A685-F7E956677A1B}" type="pres">
      <dgm:prSet presAssocID="{D9D23B45-6DE0-4B53-8896-ABD4E2CE1FA4}" presName="childText4" presStyleLbl="solidAlignAcc1" presStyleIdx="3" presStyleCnt="4">
        <dgm:presLayoutVars>
          <dgm:chMax val="0"/>
          <dgm:chPref val="0"/>
          <dgm:bulletEnabled val="1"/>
        </dgm:presLayoutVars>
      </dgm:prSet>
      <dgm:spPr/>
    </dgm:pt>
  </dgm:ptLst>
  <dgm:cxnLst>
    <dgm:cxn modelId="{E5C4630B-F323-407A-AD50-9939053E128B}" srcId="{655A666F-F2A3-4BC5-A05C-BE4689C58965}" destId="{6E59D925-3536-40C0-9673-4C7E634C4506}" srcOrd="1" destOrd="0" parTransId="{70B4AFB4-71C6-49EB-9DAD-33C7B52B2F90}" sibTransId="{272084B3-C27B-48CC-A651-9BCBE8873DBC}"/>
    <dgm:cxn modelId="{E309D20B-7F5A-4D7B-9FAB-E2FA4456DE18}" srcId="{8C618DED-3E9E-4E18-BECA-EC7C1291EC12}" destId="{5B45295C-B334-4B32-AF41-07F2A9B0957B}" srcOrd="0" destOrd="0" parTransId="{2C52CD26-A799-47D8-886D-07766DE46A8A}" sibTransId="{6BCF2329-9A22-46F2-8B73-B111C8CCEFEB}"/>
    <dgm:cxn modelId="{F22E9D3F-5BC6-4A00-95EA-110A32E2C1CB}" type="presOf" srcId="{AD52E294-C1F4-4FF2-8F96-408267500129}" destId="{1A4381A7-D0D1-41EA-92F4-A3EEA7A1AF58}" srcOrd="0" destOrd="0" presId="urn:microsoft.com/office/officeart/2009/3/layout/IncreasingArrowsProcess"/>
    <dgm:cxn modelId="{5F8BEA63-55E4-4A26-B5D1-C3520406791E}" type="presOf" srcId="{D9D23B45-6DE0-4B53-8896-ABD4E2CE1FA4}" destId="{8112B467-3AE7-4A5B-882C-312E33B03D99}" srcOrd="0" destOrd="0" presId="urn:microsoft.com/office/officeart/2009/3/layout/IncreasingArrowsProcess"/>
    <dgm:cxn modelId="{13A0D146-FE5D-41D5-BB21-609D47C9B1D4}" type="presOf" srcId="{222DC6E0-32F7-4B4B-BA16-EAD7CEC43426}" destId="{9CAC222C-1923-4B64-B4FD-35BC644E9F8A}" srcOrd="0" destOrd="0" presId="urn:microsoft.com/office/officeart/2009/3/layout/IncreasingArrowsProcess"/>
    <dgm:cxn modelId="{3994287E-1FB7-43F6-9773-2EC3B22291F9}" srcId="{655A666F-F2A3-4BC5-A05C-BE4689C58965}" destId="{8C618DED-3E9E-4E18-BECA-EC7C1291EC12}" srcOrd="2" destOrd="0" parTransId="{CB4750A8-7A28-47B5-8E86-8C6551346928}" sibTransId="{767B594B-ACDC-46EE-90E7-40C8AE42E4F0}"/>
    <dgm:cxn modelId="{D338FC8E-78BE-4E74-8577-BE5B1C38453E}" srcId="{D9D23B45-6DE0-4B53-8896-ABD4E2CE1FA4}" destId="{844311F3-71A8-48FA-ADA7-93EDD00F3641}" srcOrd="0" destOrd="0" parTransId="{559F9BAC-318A-46BF-97FF-652ADDE6B265}" sibTransId="{E6F62791-210A-4F66-A4EE-F1C42AC3B4FD}"/>
    <dgm:cxn modelId="{C356CE9D-A6D8-42DC-94F8-D0189884862C}" type="presOf" srcId="{BAE01212-AF9D-4095-9A5B-FA57448C97D7}" destId="{02B7CBF6-6B8B-4A04-AF56-7249EDAC89DF}" srcOrd="0" destOrd="0" presId="urn:microsoft.com/office/officeart/2009/3/layout/IncreasingArrowsProcess"/>
    <dgm:cxn modelId="{8C3475A7-AE24-462C-8827-38DDE2F17C42}" srcId="{655A666F-F2A3-4BC5-A05C-BE4689C58965}" destId="{D9D23B45-6DE0-4B53-8896-ABD4E2CE1FA4}" srcOrd="3" destOrd="0" parTransId="{3ADB5FF9-DE4B-413E-9FF6-46E0EC9A0037}" sibTransId="{633AA872-C254-4A6F-B4C9-FF9BE5172A4C}"/>
    <dgm:cxn modelId="{E994E7AC-366D-4396-B726-6401420671D6}" srcId="{655A666F-F2A3-4BC5-A05C-BE4689C58965}" destId="{222DC6E0-32F7-4B4B-BA16-EAD7CEC43426}" srcOrd="0" destOrd="0" parTransId="{26A495A1-F173-4A99-892D-B4DBD9F00349}" sibTransId="{D54C7938-A6C1-4C03-8551-B890F81D951D}"/>
    <dgm:cxn modelId="{174A93AD-7F6B-48F5-9FC2-9CECC7A697F6}" type="presOf" srcId="{655A666F-F2A3-4BC5-A05C-BE4689C58965}" destId="{3FEB27E9-6273-4A14-963A-254A3CF26788}" srcOrd="0" destOrd="0" presId="urn:microsoft.com/office/officeart/2009/3/layout/IncreasingArrowsProcess"/>
    <dgm:cxn modelId="{3BCB88B4-7FFF-4753-B5FE-B304DB3F0B52}" srcId="{6E59D925-3536-40C0-9673-4C7E634C4506}" destId="{AD52E294-C1F4-4FF2-8F96-408267500129}" srcOrd="0" destOrd="0" parTransId="{8E304E50-837F-4E16-8CB6-6AF6EEA0AA33}" sibTransId="{4095496B-D54D-4090-A5F4-0312BFAEF468}"/>
    <dgm:cxn modelId="{A91D9FB7-5CCE-4767-8F6A-B2F47828CEB7}" type="presOf" srcId="{5B45295C-B334-4B32-AF41-07F2A9B0957B}" destId="{4D4EAE94-D762-43D6-96EC-390FA9422AE3}" srcOrd="0" destOrd="0" presId="urn:microsoft.com/office/officeart/2009/3/layout/IncreasingArrowsProcess"/>
    <dgm:cxn modelId="{9EC92FBE-0419-427A-ACC6-56214AA5A2AD}" type="presOf" srcId="{8C618DED-3E9E-4E18-BECA-EC7C1291EC12}" destId="{6788927D-9039-433B-B3B6-B74F0CF4A431}" srcOrd="0" destOrd="0" presId="urn:microsoft.com/office/officeart/2009/3/layout/IncreasingArrowsProcess"/>
    <dgm:cxn modelId="{8A20A9CB-DF81-4538-8AB1-E64F7433554B}" type="presOf" srcId="{6E59D925-3536-40C0-9673-4C7E634C4506}" destId="{38836C8A-27F3-46A6-A493-45B24BEF1A60}" srcOrd="0" destOrd="0" presId="urn:microsoft.com/office/officeart/2009/3/layout/IncreasingArrowsProcess"/>
    <dgm:cxn modelId="{F9308CE4-8ED7-4927-AC7D-10261E4B5CB3}" type="presOf" srcId="{844311F3-71A8-48FA-ADA7-93EDD00F3641}" destId="{B118E673-1030-4106-A685-F7E956677A1B}" srcOrd="0" destOrd="0" presId="urn:microsoft.com/office/officeart/2009/3/layout/IncreasingArrowsProcess"/>
    <dgm:cxn modelId="{E5BADEEB-C711-4747-BF8B-3073E654BFC5}" srcId="{222DC6E0-32F7-4B4B-BA16-EAD7CEC43426}" destId="{BAE01212-AF9D-4095-9A5B-FA57448C97D7}" srcOrd="0" destOrd="0" parTransId="{B3CD261C-A5FB-44A4-B5E4-E4216C3A535C}" sibTransId="{0E88B5DC-D977-4B3C-9D69-917970571B2C}"/>
    <dgm:cxn modelId="{953D0FCF-F22B-48CA-8A44-AD38D3858D24}" type="presParOf" srcId="{3FEB27E9-6273-4A14-963A-254A3CF26788}" destId="{9CAC222C-1923-4B64-B4FD-35BC644E9F8A}" srcOrd="0" destOrd="0" presId="urn:microsoft.com/office/officeart/2009/3/layout/IncreasingArrowsProcess"/>
    <dgm:cxn modelId="{852A9517-BB36-429A-9609-51135266AA67}" type="presParOf" srcId="{3FEB27E9-6273-4A14-963A-254A3CF26788}" destId="{02B7CBF6-6B8B-4A04-AF56-7249EDAC89DF}" srcOrd="1" destOrd="0" presId="urn:microsoft.com/office/officeart/2009/3/layout/IncreasingArrowsProcess"/>
    <dgm:cxn modelId="{7848A8B3-6D22-48D2-9B5B-8BE2A11454F8}" type="presParOf" srcId="{3FEB27E9-6273-4A14-963A-254A3CF26788}" destId="{38836C8A-27F3-46A6-A493-45B24BEF1A60}" srcOrd="2" destOrd="0" presId="urn:microsoft.com/office/officeart/2009/3/layout/IncreasingArrowsProcess"/>
    <dgm:cxn modelId="{9E8AC362-96C2-4685-AA32-33DCFCDC87F9}" type="presParOf" srcId="{3FEB27E9-6273-4A14-963A-254A3CF26788}" destId="{1A4381A7-D0D1-41EA-92F4-A3EEA7A1AF58}" srcOrd="3" destOrd="0" presId="urn:microsoft.com/office/officeart/2009/3/layout/IncreasingArrowsProcess"/>
    <dgm:cxn modelId="{B7D8CEBF-7C34-471D-B30F-ACFB2ACAB5D2}" type="presParOf" srcId="{3FEB27E9-6273-4A14-963A-254A3CF26788}" destId="{6788927D-9039-433B-B3B6-B74F0CF4A431}" srcOrd="4" destOrd="0" presId="urn:microsoft.com/office/officeart/2009/3/layout/IncreasingArrowsProcess"/>
    <dgm:cxn modelId="{F2D5D23B-30D9-4EF6-8B72-EF42D5D7F39A}" type="presParOf" srcId="{3FEB27E9-6273-4A14-963A-254A3CF26788}" destId="{4D4EAE94-D762-43D6-96EC-390FA9422AE3}" srcOrd="5" destOrd="0" presId="urn:microsoft.com/office/officeart/2009/3/layout/IncreasingArrowsProcess"/>
    <dgm:cxn modelId="{5FFB3372-FA7D-4814-8F05-7D620C8BE6E8}" type="presParOf" srcId="{3FEB27E9-6273-4A14-963A-254A3CF26788}" destId="{8112B467-3AE7-4A5B-882C-312E33B03D99}" srcOrd="6" destOrd="0" presId="urn:microsoft.com/office/officeart/2009/3/layout/IncreasingArrowsProcess"/>
    <dgm:cxn modelId="{63BD8ED8-6CE7-45E4-90D0-BF742BD3ACDA}" type="presParOf" srcId="{3FEB27E9-6273-4A14-963A-254A3CF26788}" destId="{B118E673-1030-4106-A685-F7E956677A1B}" srcOrd="7"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23B0D5A-DAF4-4361-979D-8028DD2FCD93}" type="doc">
      <dgm:prSet loTypeId="urn:microsoft.com/office/officeart/2005/8/layout/orgChart1" loCatId="hierarchy" qsTypeId="urn:microsoft.com/office/officeart/2005/8/quickstyle/simple1" qsCatId="simple" csTypeId="urn:microsoft.com/office/officeart/2005/8/colors/accent0_2" csCatId="mainScheme" phldr="1"/>
      <dgm:spPr/>
      <dgm:t>
        <a:bodyPr/>
        <a:lstStyle/>
        <a:p>
          <a:endParaRPr lang="uk-UA"/>
        </a:p>
      </dgm:t>
    </dgm:pt>
    <dgm:pt modelId="{6469D9A2-7D4E-4492-BC84-52E2DF7BC91A}">
      <dgm:prSet phldrT="[Текст]"/>
      <dgm:spPr/>
      <dgm:t>
        <a:bodyPr/>
        <a:lstStyle/>
        <a:p>
          <a:r>
            <a:rPr lang="uk-UA">
              <a:solidFill>
                <a:schemeClr val="tx1"/>
              </a:solidFill>
              <a:latin typeface="Times New Roman" panose="02020603050405020304" pitchFamily="18" charset="0"/>
              <a:cs typeface="Times New Roman" panose="02020603050405020304" pitchFamily="18" charset="0"/>
            </a:rPr>
            <a:t>Інструменти просування</a:t>
          </a:r>
        </a:p>
      </dgm:t>
    </dgm:pt>
    <dgm:pt modelId="{427E45A1-CB3D-43B0-A9B7-503CA9077D00}" type="parTrans" cxnId="{7D3AEF4B-0F3F-4DF6-91F7-9C9F012B3879}">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96D870A9-7A82-4933-9A9D-712A8DCAA3DB}" type="sibTrans" cxnId="{7D3AEF4B-0F3F-4DF6-91F7-9C9F012B3879}">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9B83E66A-AA52-4176-95CE-A093CA87EA14}">
      <dgm:prSet phldrT="[Текст]"/>
      <dgm:spPr/>
      <dgm:t>
        <a:bodyPr/>
        <a:lstStyle/>
        <a:p>
          <a:r>
            <a:rPr lang="uk-UA">
              <a:solidFill>
                <a:schemeClr val="tx1"/>
              </a:solidFill>
              <a:latin typeface="Times New Roman" panose="02020603050405020304" pitchFamily="18" charset="0"/>
              <a:cs typeface="Times New Roman" panose="02020603050405020304" pitchFamily="18" charset="0"/>
            </a:rPr>
            <a:t>Традиційні</a:t>
          </a:r>
        </a:p>
      </dgm:t>
    </dgm:pt>
    <dgm:pt modelId="{900C6843-0116-4916-9857-B42210A7210C}" type="parTrans" cxnId="{3DADBFA7-AE3A-4335-9BFE-E97C5DB8D627}">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F7727ACF-1610-4203-A608-296621A236EC}" type="sibTrans" cxnId="{3DADBFA7-AE3A-4335-9BFE-E97C5DB8D627}">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435EBFA6-AF58-4679-8B04-29A6FF760148}">
      <dgm:prSet phldrT="[Текст]"/>
      <dgm:spPr/>
      <dgm:t>
        <a:bodyPr/>
        <a:lstStyle/>
        <a:p>
          <a:r>
            <a:rPr lang="uk-UA">
              <a:solidFill>
                <a:schemeClr val="tx1"/>
              </a:solidFill>
              <a:latin typeface="Times New Roman" panose="02020603050405020304" pitchFamily="18" charset="0"/>
              <a:cs typeface="Times New Roman" panose="02020603050405020304" pitchFamily="18" charset="0"/>
            </a:rPr>
            <a:t>Інноваційні</a:t>
          </a:r>
        </a:p>
      </dgm:t>
    </dgm:pt>
    <dgm:pt modelId="{5CEE9C85-4558-4FCF-9F81-10F4F8B40E92}" type="parTrans" cxnId="{E9475B86-934B-4ED6-A7FC-6C843437D28C}">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D0C9FC09-440E-403A-9618-D7185663402C}" type="sibTrans" cxnId="{E9475B86-934B-4ED6-A7FC-6C843437D28C}">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3F5428DA-F50D-4B91-8C63-B54284EC7E54}">
      <dgm:prSet/>
      <dgm:spPr/>
      <dgm:t>
        <a:bodyPr/>
        <a:lstStyle/>
        <a:p>
          <a:r>
            <a:rPr lang="uk-UA">
              <a:solidFill>
                <a:schemeClr val="tx1"/>
              </a:solidFill>
              <a:latin typeface="Times New Roman" panose="02020603050405020304" pitchFamily="18" charset="0"/>
              <a:cs typeface="Times New Roman" panose="02020603050405020304" pitchFamily="18" charset="0"/>
            </a:rPr>
            <a:t>друкована реклама</a:t>
          </a:r>
        </a:p>
      </dgm:t>
    </dgm:pt>
    <dgm:pt modelId="{5D53E6F6-643E-4EE7-A676-01894B53F635}" type="parTrans" cxnId="{80830055-22B5-4E93-9EE1-F14CD9B259C9}">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089E0453-C6C7-49EB-A5B7-CB4353270377}" type="sibTrans" cxnId="{80830055-22B5-4E93-9EE1-F14CD9B259C9}">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53D91524-0270-4892-8314-07F09021B704}">
      <dgm:prSet/>
      <dgm:spPr/>
      <dgm:t>
        <a:bodyPr/>
        <a:lstStyle/>
        <a:p>
          <a:r>
            <a:rPr lang="uk-UA">
              <a:solidFill>
                <a:schemeClr val="tx1"/>
              </a:solidFill>
              <a:latin typeface="Times New Roman" panose="02020603050405020304" pitchFamily="18" charset="0"/>
              <a:cs typeface="Times New Roman" panose="02020603050405020304" pitchFamily="18" charset="0"/>
            </a:rPr>
            <a:t>телевізійна реклама</a:t>
          </a:r>
        </a:p>
      </dgm:t>
    </dgm:pt>
    <dgm:pt modelId="{EFAF0492-3EDE-4277-BB60-76AEF8827F2E}" type="parTrans" cxnId="{152FB5F2-1CC5-408A-B75B-0460BECF69DE}">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E10FCBD5-35D5-4A44-9625-C47E50381F3B}" type="sibTrans" cxnId="{152FB5F2-1CC5-408A-B75B-0460BECF69DE}">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39A3D91C-E9F1-403A-995B-E93A04C7CC1E}">
      <dgm:prSet/>
      <dgm:spPr/>
      <dgm:t>
        <a:bodyPr/>
        <a:lstStyle/>
        <a:p>
          <a:r>
            <a:rPr lang="uk-UA">
              <a:solidFill>
                <a:schemeClr val="tx1"/>
              </a:solidFill>
              <a:latin typeface="Times New Roman" panose="02020603050405020304" pitchFamily="18" charset="0"/>
              <a:cs typeface="Times New Roman" panose="02020603050405020304" pitchFamily="18" charset="0"/>
            </a:rPr>
            <a:t>радіо</a:t>
          </a:r>
        </a:p>
      </dgm:t>
    </dgm:pt>
    <dgm:pt modelId="{19932352-233C-40CF-B909-0F20DE8E1048}" type="parTrans" cxnId="{A92A8DE7-DE82-49A9-85B2-985721B1D855}">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BC717485-DABB-4B1B-A0E3-DD62B649938D}" type="sibTrans" cxnId="{A92A8DE7-DE82-49A9-85B2-985721B1D855}">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D8597DE4-321A-4E87-BA31-20C1481E1BA0}">
      <dgm:prSet/>
      <dgm:spPr/>
      <dgm:t>
        <a:bodyPr/>
        <a:lstStyle/>
        <a:p>
          <a:r>
            <a:rPr lang="uk-UA">
              <a:solidFill>
                <a:schemeClr val="tx1"/>
              </a:solidFill>
              <a:latin typeface="Times New Roman" panose="02020603050405020304" pitchFamily="18" charset="0"/>
              <a:cs typeface="Times New Roman" panose="02020603050405020304" pitchFamily="18" charset="0"/>
            </a:rPr>
            <a:t>пряме поштове розсилання </a:t>
          </a:r>
        </a:p>
      </dgm:t>
    </dgm:pt>
    <dgm:pt modelId="{8ED6CE38-608D-40D8-BFB0-DBE1AB5621AB}" type="parTrans" cxnId="{0A1AC775-4690-40E2-B258-23717C22A0AA}">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51DFBFC2-65FB-49B0-971F-244F5B73A833}" type="sibTrans" cxnId="{0A1AC775-4690-40E2-B258-23717C22A0AA}">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B7DB65C2-F081-4895-A8C2-350F2C7C0DD5}">
      <dgm:prSet/>
      <dgm:spPr/>
      <dgm:t>
        <a:bodyPr/>
        <a:lstStyle/>
        <a:p>
          <a:r>
            <a:rPr lang="uk-UA">
              <a:solidFill>
                <a:schemeClr val="tx1"/>
              </a:solidFill>
              <a:latin typeface="Times New Roman" panose="02020603050405020304" pitchFamily="18" charset="0"/>
              <a:cs typeface="Times New Roman" panose="02020603050405020304" pitchFamily="18" charset="0"/>
            </a:rPr>
            <a:t>PR</a:t>
          </a:r>
        </a:p>
      </dgm:t>
    </dgm:pt>
    <dgm:pt modelId="{F32BA431-A8A0-46FA-AFF2-8763C1993D09}" type="parTrans" cxnId="{3C7CB427-2B9C-45C7-BA3A-427EF43C2805}">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603F0689-6307-44EA-9D93-F9ECAC9C9F0E}" type="sibTrans" cxnId="{3C7CB427-2B9C-45C7-BA3A-427EF43C2805}">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C2B35F4D-D8B7-47FC-AAF1-D5E089D33B40}">
      <dgm:prSet/>
      <dgm:spPr/>
      <dgm:t>
        <a:bodyPr/>
        <a:lstStyle/>
        <a:p>
          <a:r>
            <a:rPr lang="uk-UA">
              <a:solidFill>
                <a:schemeClr val="tx1"/>
              </a:solidFill>
              <a:latin typeface="Times New Roman" panose="02020603050405020304" pitchFamily="18" charset="0"/>
              <a:cs typeface="Times New Roman" panose="02020603050405020304" pitchFamily="18" charset="0"/>
            </a:rPr>
            <a:t>місцевий пошуковий маркетинг</a:t>
          </a:r>
        </a:p>
      </dgm:t>
    </dgm:pt>
    <dgm:pt modelId="{606C9F65-C59F-43DB-8DFA-D2284CC20334}" type="parTrans" cxnId="{A7F2D973-2845-46E7-8445-0BF799BEB188}">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A2989A40-2A80-4E39-B507-F631440C7759}" type="sibTrans" cxnId="{A7F2D973-2845-46E7-8445-0BF799BEB188}">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38510FFE-C5A5-4F32-AC70-E6DF875004AC}">
      <dgm:prSet/>
      <dgm:spPr/>
      <dgm:t>
        <a:bodyPr/>
        <a:lstStyle/>
        <a:p>
          <a:r>
            <a:rPr lang="uk-UA">
              <a:solidFill>
                <a:schemeClr val="tx1"/>
              </a:solidFill>
              <a:latin typeface="Times New Roman" panose="02020603050405020304" pitchFamily="18" charset="0"/>
              <a:cs typeface="Times New Roman" panose="02020603050405020304" pitchFamily="18" charset="0"/>
            </a:rPr>
            <a:t>відео</a:t>
          </a:r>
        </a:p>
      </dgm:t>
    </dgm:pt>
    <dgm:pt modelId="{6CBBF272-12F1-4D2D-9605-FF4D63C56617}" type="parTrans" cxnId="{56CA96EA-D08D-417D-92A0-3F2247274E18}">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A5AD59AF-3770-4E00-9862-F3A2A4514C48}" type="sibTrans" cxnId="{56CA96EA-D08D-417D-92A0-3F2247274E18}">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67563B31-26B6-4718-B3A6-E92DF114C544}">
      <dgm:prSet/>
      <dgm:spPr/>
      <dgm:t>
        <a:bodyPr/>
        <a:lstStyle/>
        <a:p>
          <a:r>
            <a:rPr lang="en-US">
              <a:solidFill>
                <a:schemeClr val="tx1"/>
              </a:solidFill>
              <a:latin typeface="Times New Roman" panose="02020603050405020304" pitchFamily="18" charset="0"/>
              <a:cs typeface="Times New Roman" panose="02020603050405020304" pitchFamily="18" charset="0"/>
            </a:rPr>
            <a:t>SMM</a:t>
          </a:r>
          <a:endParaRPr lang="uk-UA">
            <a:solidFill>
              <a:schemeClr val="tx1"/>
            </a:solidFill>
            <a:latin typeface="Times New Roman" panose="02020603050405020304" pitchFamily="18" charset="0"/>
            <a:cs typeface="Times New Roman" panose="02020603050405020304" pitchFamily="18" charset="0"/>
          </a:endParaRPr>
        </a:p>
      </dgm:t>
    </dgm:pt>
    <dgm:pt modelId="{16B54C5F-C4F6-4402-842F-DA2FC6AF0483}" type="parTrans" cxnId="{C8F27619-7DF9-4ACD-B285-097B6BAB2E2A}">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98FEDC63-1378-41DF-9D16-74136A500FD7}" type="sibTrans" cxnId="{C8F27619-7DF9-4ACD-B285-097B6BAB2E2A}">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24AB9CDB-99D8-427C-AF27-09DA9E5F5A6E}">
      <dgm:prSet/>
      <dgm:spPr/>
      <dgm:t>
        <a:bodyPr/>
        <a:lstStyle/>
        <a:p>
          <a:r>
            <a:rPr lang="uk-UA">
              <a:solidFill>
                <a:schemeClr val="tx1"/>
              </a:solidFill>
              <a:latin typeface="Times New Roman" panose="02020603050405020304" pitchFamily="18" charset="0"/>
              <a:cs typeface="Times New Roman" panose="02020603050405020304" pitchFamily="18" charset="0"/>
            </a:rPr>
            <a:t>PPC</a:t>
          </a:r>
        </a:p>
      </dgm:t>
    </dgm:pt>
    <dgm:pt modelId="{B10B04A1-257A-4C69-A371-BAC01D0CCE36}" type="parTrans" cxnId="{FBD3D626-D8A5-4B8B-81DB-3C04B1F07E9E}">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C0C2DF2C-5676-4383-A5AA-4173BCA1DC54}" type="sibTrans" cxnId="{FBD3D626-D8A5-4B8B-81DB-3C04B1F07E9E}">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538FE421-342A-4DC7-9685-5CCDE6745F68}">
      <dgm:prSet/>
      <dgm:spPr/>
      <dgm:t>
        <a:bodyPr/>
        <a:lstStyle/>
        <a:p>
          <a:r>
            <a:rPr lang="uk-UA">
              <a:solidFill>
                <a:schemeClr val="tx1"/>
              </a:solidFill>
              <a:latin typeface="Times New Roman" panose="02020603050405020304" pitchFamily="18" charset="0"/>
              <a:cs typeface="Times New Roman" panose="02020603050405020304" pitchFamily="18" charset="0"/>
            </a:rPr>
            <a:t>SEO</a:t>
          </a:r>
        </a:p>
      </dgm:t>
    </dgm:pt>
    <dgm:pt modelId="{DE83281E-EBC9-4C2A-AC78-6A0EED99AC2F}" type="parTrans" cxnId="{8BFABB2E-90FB-4EC2-ACEE-8CD7EB9D6E4D}">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57777864-0EA0-4D0D-9A1D-36ED66C59EFB}" type="sibTrans" cxnId="{8BFABB2E-90FB-4EC2-ACEE-8CD7EB9D6E4D}">
      <dgm:prSet/>
      <dgm:spPr/>
      <dgm:t>
        <a:bodyPr/>
        <a:lstStyle/>
        <a:p>
          <a:endParaRPr lang="uk-UA">
            <a:solidFill>
              <a:schemeClr val="tx1"/>
            </a:solidFill>
            <a:latin typeface="Times New Roman" panose="02020603050405020304" pitchFamily="18" charset="0"/>
            <a:cs typeface="Times New Roman" panose="02020603050405020304" pitchFamily="18" charset="0"/>
          </a:endParaRPr>
        </a:p>
      </dgm:t>
    </dgm:pt>
    <dgm:pt modelId="{D1A3476A-28CD-4430-9A3D-422D5AE3E2C0}" type="pres">
      <dgm:prSet presAssocID="{423B0D5A-DAF4-4361-979D-8028DD2FCD93}" presName="hierChild1" presStyleCnt="0">
        <dgm:presLayoutVars>
          <dgm:orgChart val="1"/>
          <dgm:chPref val="1"/>
          <dgm:dir/>
          <dgm:animOne val="branch"/>
          <dgm:animLvl val="lvl"/>
          <dgm:resizeHandles/>
        </dgm:presLayoutVars>
      </dgm:prSet>
      <dgm:spPr/>
    </dgm:pt>
    <dgm:pt modelId="{1377DF50-C953-4824-8CE6-9880105DEA17}" type="pres">
      <dgm:prSet presAssocID="{6469D9A2-7D4E-4492-BC84-52E2DF7BC91A}" presName="hierRoot1" presStyleCnt="0">
        <dgm:presLayoutVars>
          <dgm:hierBranch val="init"/>
        </dgm:presLayoutVars>
      </dgm:prSet>
      <dgm:spPr/>
    </dgm:pt>
    <dgm:pt modelId="{990E0294-6A3D-40A7-903E-4E3EC99C9541}" type="pres">
      <dgm:prSet presAssocID="{6469D9A2-7D4E-4492-BC84-52E2DF7BC91A}" presName="rootComposite1" presStyleCnt="0"/>
      <dgm:spPr/>
    </dgm:pt>
    <dgm:pt modelId="{081077F2-482E-4887-B2D8-371CD932F06A}" type="pres">
      <dgm:prSet presAssocID="{6469D9A2-7D4E-4492-BC84-52E2DF7BC91A}" presName="rootText1" presStyleLbl="node0" presStyleIdx="0" presStyleCnt="1">
        <dgm:presLayoutVars>
          <dgm:chPref val="3"/>
        </dgm:presLayoutVars>
      </dgm:prSet>
      <dgm:spPr/>
    </dgm:pt>
    <dgm:pt modelId="{1F45E507-5964-423F-97D9-BFDA6856E75F}" type="pres">
      <dgm:prSet presAssocID="{6469D9A2-7D4E-4492-BC84-52E2DF7BC91A}" presName="rootConnector1" presStyleLbl="node1" presStyleIdx="0" presStyleCnt="0"/>
      <dgm:spPr/>
    </dgm:pt>
    <dgm:pt modelId="{6BD92952-523B-41C8-B187-8B7D95B8E12F}" type="pres">
      <dgm:prSet presAssocID="{6469D9A2-7D4E-4492-BC84-52E2DF7BC91A}" presName="hierChild2" presStyleCnt="0"/>
      <dgm:spPr/>
    </dgm:pt>
    <dgm:pt modelId="{690E7131-4EDF-4076-87A4-7C10BFE88A18}" type="pres">
      <dgm:prSet presAssocID="{900C6843-0116-4916-9857-B42210A7210C}" presName="Name37" presStyleLbl="parChTrans1D2" presStyleIdx="0" presStyleCnt="2"/>
      <dgm:spPr/>
    </dgm:pt>
    <dgm:pt modelId="{590859F0-4C7A-4289-8C19-55CDF0BA0E40}" type="pres">
      <dgm:prSet presAssocID="{9B83E66A-AA52-4176-95CE-A093CA87EA14}" presName="hierRoot2" presStyleCnt="0">
        <dgm:presLayoutVars>
          <dgm:hierBranch val="init"/>
        </dgm:presLayoutVars>
      </dgm:prSet>
      <dgm:spPr/>
    </dgm:pt>
    <dgm:pt modelId="{1000218C-5930-43ED-8C8F-E25DD4E25349}" type="pres">
      <dgm:prSet presAssocID="{9B83E66A-AA52-4176-95CE-A093CA87EA14}" presName="rootComposite" presStyleCnt="0"/>
      <dgm:spPr/>
    </dgm:pt>
    <dgm:pt modelId="{F62256E7-F99C-4508-AB73-58020B0AA283}" type="pres">
      <dgm:prSet presAssocID="{9B83E66A-AA52-4176-95CE-A093CA87EA14}" presName="rootText" presStyleLbl="node2" presStyleIdx="0" presStyleCnt="2">
        <dgm:presLayoutVars>
          <dgm:chPref val="3"/>
        </dgm:presLayoutVars>
      </dgm:prSet>
      <dgm:spPr/>
    </dgm:pt>
    <dgm:pt modelId="{50C45FA0-7118-4ECF-98E0-4EA3196EB1C6}" type="pres">
      <dgm:prSet presAssocID="{9B83E66A-AA52-4176-95CE-A093CA87EA14}" presName="rootConnector" presStyleLbl="node2" presStyleIdx="0" presStyleCnt="2"/>
      <dgm:spPr/>
    </dgm:pt>
    <dgm:pt modelId="{09B181FA-734C-41E4-B9C2-FC1726BACF37}" type="pres">
      <dgm:prSet presAssocID="{9B83E66A-AA52-4176-95CE-A093CA87EA14}" presName="hierChild4" presStyleCnt="0"/>
      <dgm:spPr/>
    </dgm:pt>
    <dgm:pt modelId="{069DE57B-F2F0-4828-92DA-ACAA8816C63E}" type="pres">
      <dgm:prSet presAssocID="{F32BA431-A8A0-46FA-AFF2-8763C1993D09}" presName="Name37" presStyleLbl="parChTrans1D3" presStyleIdx="0" presStyleCnt="10"/>
      <dgm:spPr/>
    </dgm:pt>
    <dgm:pt modelId="{4152482F-07C1-489C-8412-EFD906738D2E}" type="pres">
      <dgm:prSet presAssocID="{B7DB65C2-F081-4895-A8C2-350F2C7C0DD5}" presName="hierRoot2" presStyleCnt="0">
        <dgm:presLayoutVars>
          <dgm:hierBranch val="init"/>
        </dgm:presLayoutVars>
      </dgm:prSet>
      <dgm:spPr/>
    </dgm:pt>
    <dgm:pt modelId="{DCDCA7DF-3A25-411E-88F4-F9F906FA5A5F}" type="pres">
      <dgm:prSet presAssocID="{B7DB65C2-F081-4895-A8C2-350F2C7C0DD5}" presName="rootComposite" presStyleCnt="0"/>
      <dgm:spPr/>
    </dgm:pt>
    <dgm:pt modelId="{A775D5AA-AAE8-455A-901A-8BDAA7DBC658}" type="pres">
      <dgm:prSet presAssocID="{B7DB65C2-F081-4895-A8C2-350F2C7C0DD5}" presName="rootText" presStyleLbl="node3" presStyleIdx="0" presStyleCnt="10">
        <dgm:presLayoutVars>
          <dgm:chPref val="3"/>
        </dgm:presLayoutVars>
      </dgm:prSet>
      <dgm:spPr/>
    </dgm:pt>
    <dgm:pt modelId="{6B2011A0-E4A4-43BF-9003-CB288C1FA2CA}" type="pres">
      <dgm:prSet presAssocID="{B7DB65C2-F081-4895-A8C2-350F2C7C0DD5}" presName="rootConnector" presStyleLbl="node3" presStyleIdx="0" presStyleCnt="10"/>
      <dgm:spPr/>
    </dgm:pt>
    <dgm:pt modelId="{A74D9164-7FE5-45AE-B4D5-368D245F43A9}" type="pres">
      <dgm:prSet presAssocID="{B7DB65C2-F081-4895-A8C2-350F2C7C0DD5}" presName="hierChild4" presStyleCnt="0"/>
      <dgm:spPr/>
    </dgm:pt>
    <dgm:pt modelId="{50462747-C72E-48D7-8C04-F80FDECA219C}" type="pres">
      <dgm:prSet presAssocID="{B7DB65C2-F081-4895-A8C2-350F2C7C0DD5}" presName="hierChild5" presStyleCnt="0"/>
      <dgm:spPr/>
    </dgm:pt>
    <dgm:pt modelId="{12B0F7BC-7CF9-46A7-951E-3661CCD8BB1D}" type="pres">
      <dgm:prSet presAssocID="{8ED6CE38-608D-40D8-BFB0-DBE1AB5621AB}" presName="Name37" presStyleLbl="parChTrans1D3" presStyleIdx="1" presStyleCnt="10"/>
      <dgm:spPr/>
    </dgm:pt>
    <dgm:pt modelId="{06BAF1D4-1702-4D79-9AF2-1639B8178CC6}" type="pres">
      <dgm:prSet presAssocID="{D8597DE4-321A-4E87-BA31-20C1481E1BA0}" presName="hierRoot2" presStyleCnt="0">
        <dgm:presLayoutVars>
          <dgm:hierBranch val="init"/>
        </dgm:presLayoutVars>
      </dgm:prSet>
      <dgm:spPr/>
    </dgm:pt>
    <dgm:pt modelId="{10B3F512-68E3-4434-B25E-E7C73B41C199}" type="pres">
      <dgm:prSet presAssocID="{D8597DE4-321A-4E87-BA31-20C1481E1BA0}" presName="rootComposite" presStyleCnt="0"/>
      <dgm:spPr/>
    </dgm:pt>
    <dgm:pt modelId="{5A86484F-601B-4B81-BAEE-478574479F82}" type="pres">
      <dgm:prSet presAssocID="{D8597DE4-321A-4E87-BA31-20C1481E1BA0}" presName="rootText" presStyleLbl="node3" presStyleIdx="1" presStyleCnt="10">
        <dgm:presLayoutVars>
          <dgm:chPref val="3"/>
        </dgm:presLayoutVars>
      </dgm:prSet>
      <dgm:spPr/>
    </dgm:pt>
    <dgm:pt modelId="{3AB47702-5898-4F3B-B63D-3AE5B22BA1D8}" type="pres">
      <dgm:prSet presAssocID="{D8597DE4-321A-4E87-BA31-20C1481E1BA0}" presName="rootConnector" presStyleLbl="node3" presStyleIdx="1" presStyleCnt="10"/>
      <dgm:spPr/>
    </dgm:pt>
    <dgm:pt modelId="{51E4B1F4-5765-442E-82E9-0934A2928E29}" type="pres">
      <dgm:prSet presAssocID="{D8597DE4-321A-4E87-BA31-20C1481E1BA0}" presName="hierChild4" presStyleCnt="0"/>
      <dgm:spPr/>
    </dgm:pt>
    <dgm:pt modelId="{E6D54EF5-7018-4C20-90E1-556007570E63}" type="pres">
      <dgm:prSet presAssocID="{D8597DE4-321A-4E87-BA31-20C1481E1BA0}" presName="hierChild5" presStyleCnt="0"/>
      <dgm:spPr/>
    </dgm:pt>
    <dgm:pt modelId="{F5EA0FD9-A447-4B1D-A041-53D45955087B}" type="pres">
      <dgm:prSet presAssocID="{19932352-233C-40CF-B909-0F20DE8E1048}" presName="Name37" presStyleLbl="parChTrans1D3" presStyleIdx="2" presStyleCnt="10"/>
      <dgm:spPr/>
    </dgm:pt>
    <dgm:pt modelId="{57AACC97-0F24-4BDB-86F1-38E109A75DB9}" type="pres">
      <dgm:prSet presAssocID="{39A3D91C-E9F1-403A-995B-E93A04C7CC1E}" presName="hierRoot2" presStyleCnt="0">
        <dgm:presLayoutVars>
          <dgm:hierBranch val="init"/>
        </dgm:presLayoutVars>
      </dgm:prSet>
      <dgm:spPr/>
    </dgm:pt>
    <dgm:pt modelId="{576213E5-8729-4589-B967-230CE5B5DCF4}" type="pres">
      <dgm:prSet presAssocID="{39A3D91C-E9F1-403A-995B-E93A04C7CC1E}" presName="rootComposite" presStyleCnt="0"/>
      <dgm:spPr/>
    </dgm:pt>
    <dgm:pt modelId="{1FE26350-195D-43CE-9515-3EA7EC49A39C}" type="pres">
      <dgm:prSet presAssocID="{39A3D91C-E9F1-403A-995B-E93A04C7CC1E}" presName="rootText" presStyleLbl="node3" presStyleIdx="2" presStyleCnt="10">
        <dgm:presLayoutVars>
          <dgm:chPref val="3"/>
        </dgm:presLayoutVars>
      </dgm:prSet>
      <dgm:spPr/>
    </dgm:pt>
    <dgm:pt modelId="{20832F41-F391-4780-ADDA-A88E48A6B262}" type="pres">
      <dgm:prSet presAssocID="{39A3D91C-E9F1-403A-995B-E93A04C7CC1E}" presName="rootConnector" presStyleLbl="node3" presStyleIdx="2" presStyleCnt="10"/>
      <dgm:spPr/>
    </dgm:pt>
    <dgm:pt modelId="{9A208327-9663-4753-9C04-AD68297A848D}" type="pres">
      <dgm:prSet presAssocID="{39A3D91C-E9F1-403A-995B-E93A04C7CC1E}" presName="hierChild4" presStyleCnt="0"/>
      <dgm:spPr/>
    </dgm:pt>
    <dgm:pt modelId="{022B6D12-80CB-4C0C-92D0-3772FF7CEC2F}" type="pres">
      <dgm:prSet presAssocID="{39A3D91C-E9F1-403A-995B-E93A04C7CC1E}" presName="hierChild5" presStyleCnt="0"/>
      <dgm:spPr/>
    </dgm:pt>
    <dgm:pt modelId="{4EDDC311-A6A3-441E-A78C-8F87FA362D86}" type="pres">
      <dgm:prSet presAssocID="{EFAF0492-3EDE-4277-BB60-76AEF8827F2E}" presName="Name37" presStyleLbl="parChTrans1D3" presStyleIdx="3" presStyleCnt="10"/>
      <dgm:spPr/>
    </dgm:pt>
    <dgm:pt modelId="{C5CC875E-EEDF-4947-9A6A-F04D36EE61D6}" type="pres">
      <dgm:prSet presAssocID="{53D91524-0270-4892-8314-07F09021B704}" presName="hierRoot2" presStyleCnt="0">
        <dgm:presLayoutVars>
          <dgm:hierBranch val="init"/>
        </dgm:presLayoutVars>
      </dgm:prSet>
      <dgm:spPr/>
    </dgm:pt>
    <dgm:pt modelId="{1C59C89B-9DF8-43B8-84A0-4B838C3C9A04}" type="pres">
      <dgm:prSet presAssocID="{53D91524-0270-4892-8314-07F09021B704}" presName="rootComposite" presStyleCnt="0"/>
      <dgm:spPr/>
    </dgm:pt>
    <dgm:pt modelId="{FB914D0E-E8D7-433D-9E12-BD58B86AC47A}" type="pres">
      <dgm:prSet presAssocID="{53D91524-0270-4892-8314-07F09021B704}" presName="rootText" presStyleLbl="node3" presStyleIdx="3" presStyleCnt="10">
        <dgm:presLayoutVars>
          <dgm:chPref val="3"/>
        </dgm:presLayoutVars>
      </dgm:prSet>
      <dgm:spPr/>
    </dgm:pt>
    <dgm:pt modelId="{A3CDDE6E-AF60-410B-A16A-EB0644D29D6F}" type="pres">
      <dgm:prSet presAssocID="{53D91524-0270-4892-8314-07F09021B704}" presName="rootConnector" presStyleLbl="node3" presStyleIdx="3" presStyleCnt="10"/>
      <dgm:spPr/>
    </dgm:pt>
    <dgm:pt modelId="{A7C89BC1-A9E4-4C73-B25D-535262CAD0F7}" type="pres">
      <dgm:prSet presAssocID="{53D91524-0270-4892-8314-07F09021B704}" presName="hierChild4" presStyleCnt="0"/>
      <dgm:spPr/>
    </dgm:pt>
    <dgm:pt modelId="{DA73C97A-0300-491F-B7DE-8523C6D0F975}" type="pres">
      <dgm:prSet presAssocID="{53D91524-0270-4892-8314-07F09021B704}" presName="hierChild5" presStyleCnt="0"/>
      <dgm:spPr/>
    </dgm:pt>
    <dgm:pt modelId="{6EA0EA2D-B4DB-4F45-953E-CCEBB3B33A2F}" type="pres">
      <dgm:prSet presAssocID="{5D53E6F6-643E-4EE7-A676-01894B53F635}" presName="Name37" presStyleLbl="parChTrans1D3" presStyleIdx="4" presStyleCnt="10"/>
      <dgm:spPr/>
    </dgm:pt>
    <dgm:pt modelId="{C0BD4F89-9985-4B83-9200-6D7A40F2CADF}" type="pres">
      <dgm:prSet presAssocID="{3F5428DA-F50D-4B91-8C63-B54284EC7E54}" presName="hierRoot2" presStyleCnt="0">
        <dgm:presLayoutVars>
          <dgm:hierBranch val="init"/>
        </dgm:presLayoutVars>
      </dgm:prSet>
      <dgm:spPr/>
    </dgm:pt>
    <dgm:pt modelId="{6747F8D4-9CD1-46C0-8732-053228F8F0E9}" type="pres">
      <dgm:prSet presAssocID="{3F5428DA-F50D-4B91-8C63-B54284EC7E54}" presName="rootComposite" presStyleCnt="0"/>
      <dgm:spPr/>
    </dgm:pt>
    <dgm:pt modelId="{F8FCC0CE-93A4-4C10-96FF-1065BA27C63B}" type="pres">
      <dgm:prSet presAssocID="{3F5428DA-F50D-4B91-8C63-B54284EC7E54}" presName="rootText" presStyleLbl="node3" presStyleIdx="4" presStyleCnt="10">
        <dgm:presLayoutVars>
          <dgm:chPref val="3"/>
        </dgm:presLayoutVars>
      </dgm:prSet>
      <dgm:spPr/>
    </dgm:pt>
    <dgm:pt modelId="{92CA0D14-049F-4B90-848B-7EE10DE2A39C}" type="pres">
      <dgm:prSet presAssocID="{3F5428DA-F50D-4B91-8C63-B54284EC7E54}" presName="rootConnector" presStyleLbl="node3" presStyleIdx="4" presStyleCnt="10"/>
      <dgm:spPr/>
    </dgm:pt>
    <dgm:pt modelId="{26F1371F-BA1F-408C-8758-04697EE33756}" type="pres">
      <dgm:prSet presAssocID="{3F5428DA-F50D-4B91-8C63-B54284EC7E54}" presName="hierChild4" presStyleCnt="0"/>
      <dgm:spPr/>
    </dgm:pt>
    <dgm:pt modelId="{237ADD1E-1446-494E-86DB-1420C5ECE68C}" type="pres">
      <dgm:prSet presAssocID="{3F5428DA-F50D-4B91-8C63-B54284EC7E54}" presName="hierChild5" presStyleCnt="0"/>
      <dgm:spPr/>
    </dgm:pt>
    <dgm:pt modelId="{D3C4B18D-B423-4CA4-9EB5-9E2FC362AF4A}" type="pres">
      <dgm:prSet presAssocID="{9B83E66A-AA52-4176-95CE-A093CA87EA14}" presName="hierChild5" presStyleCnt="0"/>
      <dgm:spPr/>
    </dgm:pt>
    <dgm:pt modelId="{1DF5FA97-0EBD-41BA-BFE2-949189F82E1E}" type="pres">
      <dgm:prSet presAssocID="{5CEE9C85-4558-4FCF-9F81-10F4F8B40E92}" presName="Name37" presStyleLbl="parChTrans1D2" presStyleIdx="1" presStyleCnt="2"/>
      <dgm:spPr/>
    </dgm:pt>
    <dgm:pt modelId="{5F6CD64B-2150-464D-9F72-DF920CE4B772}" type="pres">
      <dgm:prSet presAssocID="{435EBFA6-AF58-4679-8B04-29A6FF760148}" presName="hierRoot2" presStyleCnt="0">
        <dgm:presLayoutVars>
          <dgm:hierBranch val="init"/>
        </dgm:presLayoutVars>
      </dgm:prSet>
      <dgm:spPr/>
    </dgm:pt>
    <dgm:pt modelId="{007ADCC3-7E67-496A-9EB1-3B9985109C78}" type="pres">
      <dgm:prSet presAssocID="{435EBFA6-AF58-4679-8B04-29A6FF760148}" presName="rootComposite" presStyleCnt="0"/>
      <dgm:spPr/>
    </dgm:pt>
    <dgm:pt modelId="{F0C6F1C9-DD8D-4E1D-95A9-74423B5B074A}" type="pres">
      <dgm:prSet presAssocID="{435EBFA6-AF58-4679-8B04-29A6FF760148}" presName="rootText" presStyleLbl="node2" presStyleIdx="1" presStyleCnt="2">
        <dgm:presLayoutVars>
          <dgm:chPref val="3"/>
        </dgm:presLayoutVars>
      </dgm:prSet>
      <dgm:spPr/>
    </dgm:pt>
    <dgm:pt modelId="{D502C516-3548-4982-BFD4-815469699F5A}" type="pres">
      <dgm:prSet presAssocID="{435EBFA6-AF58-4679-8B04-29A6FF760148}" presName="rootConnector" presStyleLbl="node2" presStyleIdx="1" presStyleCnt="2"/>
      <dgm:spPr/>
    </dgm:pt>
    <dgm:pt modelId="{5C45219C-49CC-40C0-948F-491C66605DFF}" type="pres">
      <dgm:prSet presAssocID="{435EBFA6-AF58-4679-8B04-29A6FF760148}" presName="hierChild4" presStyleCnt="0"/>
      <dgm:spPr/>
    </dgm:pt>
    <dgm:pt modelId="{000AA804-44D2-4F08-85E9-EE73D2678236}" type="pres">
      <dgm:prSet presAssocID="{DE83281E-EBC9-4C2A-AC78-6A0EED99AC2F}" presName="Name37" presStyleLbl="parChTrans1D3" presStyleIdx="5" presStyleCnt="10"/>
      <dgm:spPr/>
    </dgm:pt>
    <dgm:pt modelId="{0DBBB098-7043-4B8A-B0BB-AC931D695B3A}" type="pres">
      <dgm:prSet presAssocID="{538FE421-342A-4DC7-9685-5CCDE6745F68}" presName="hierRoot2" presStyleCnt="0">
        <dgm:presLayoutVars>
          <dgm:hierBranch val="init"/>
        </dgm:presLayoutVars>
      </dgm:prSet>
      <dgm:spPr/>
    </dgm:pt>
    <dgm:pt modelId="{73DF0FEA-6626-4F23-A202-5F5B956C6913}" type="pres">
      <dgm:prSet presAssocID="{538FE421-342A-4DC7-9685-5CCDE6745F68}" presName="rootComposite" presStyleCnt="0"/>
      <dgm:spPr/>
    </dgm:pt>
    <dgm:pt modelId="{A09EF929-0C88-4E5B-A6F7-D59DB7F2E8F0}" type="pres">
      <dgm:prSet presAssocID="{538FE421-342A-4DC7-9685-5CCDE6745F68}" presName="rootText" presStyleLbl="node3" presStyleIdx="5" presStyleCnt="10">
        <dgm:presLayoutVars>
          <dgm:chPref val="3"/>
        </dgm:presLayoutVars>
      </dgm:prSet>
      <dgm:spPr/>
    </dgm:pt>
    <dgm:pt modelId="{FD2495CB-68FC-441B-8A95-8DA9D7EC0A2C}" type="pres">
      <dgm:prSet presAssocID="{538FE421-342A-4DC7-9685-5CCDE6745F68}" presName="rootConnector" presStyleLbl="node3" presStyleIdx="5" presStyleCnt="10"/>
      <dgm:spPr/>
    </dgm:pt>
    <dgm:pt modelId="{932F26C4-1A0A-4B95-B7E4-15CB4F0FAADC}" type="pres">
      <dgm:prSet presAssocID="{538FE421-342A-4DC7-9685-5CCDE6745F68}" presName="hierChild4" presStyleCnt="0"/>
      <dgm:spPr/>
    </dgm:pt>
    <dgm:pt modelId="{49C83684-0229-40BF-AAFA-81740AFAB469}" type="pres">
      <dgm:prSet presAssocID="{538FE421-342A-4DC7-9685-5CCDE6745F68}" presName="hierChild5" presStyleCnt="0"/>
      <dgm:spPr/>
    </dgm:pt>
    <dgm:pt modelId="{7127E06C-C0DB-4284-A378-8A4639A03B30}" type="pres">
      <dgm:prSet presAssocID="{B10B04A1-257A-4C69-A371-BAC01D0CCE36}" presName="Name37" presStyleLbl="parChTrans1D3" presStyleIdx="6" presStyleCnt="10"/>
      <dgm:spPr/>
    </dgm:pt>
    <dgm:pt modelId="{36587F88-381D-42C7-A987-4ABAEA830F23}" type="pres">
      <dgm:prSet presAssocID="{24AB9CDB-99D8-427C-AF27-09DA9E5F5A6E}" presName="hierRoot2" presStyleCnt="0">
        <dgm:presLayoutVars>
          <dgm:hierBranch val="init"/>
        </dgm:presLayoutVars>
      </dgm:prSet>
      <dgm:spPr/>
    </dgm:pt>
    <dgm:pt modelId="{C7E5F13F-9517-4362-B465-A74448616E9B}" type="pres">
      <dgm:prSet presAssocID="{24AB9CDB-99D8-427C-AF27-09DA9E5F5A6E}" presName="rootComposite" presStyleCnt="0"/>
      <dgm:spPr/>
    </dgm:pt>
    <dgm:pt modelId="{F72E2420-16A1-427C-A407-0DD7CC81D99B}" type="pres">
      <dgm:prSet presAssocID="{24AB9CDB-99D8-427C-AF27-09DA9E5F5A6E}" presName="rootText" presStyleLbl="node3" presStyleIdx="6" presStyleCnt="10">
        <dgm:presLayoutVars>
          <dgm:chPref val="3"/>
        </dgm:presLayoutVars>
      </dgm:prSet>
      <dgm:spPr/>
    </dgm:pt>
    <dgm:pt modelId="{E6D7C82A-780C-499A-879A-5E1ED2B86033}" type="pres">
      <dgm:prSet presAssocID="{24AB9CDB-99D8-427C-AF27-09DA9E5F5A6E}" presName="rootConnector" presStyleLbl="node3" presStyleIdx="6" presStyleCnt="10"/>
      <dgm:spPr/>
    </dgm:pt>
    <dgm:pt modelId="{116572D8-E385-4B0F-9EC0-6423C7260EDD}" type="pres">
      <dgm:prSet presAssocID="{24AB9CDB-99D8-427C-AF27-09DA9E5F5A6E}" presName="hierChild4" presStyleCnt="0"/>
      <dgm:spPr/>
    </dgm:pt>
    <dgm:pt modelId="{2FE123E4-1925-4A62-BC2A-BB00CF5C3E39}" type="pres">
      <dgm:prSet presAssocID="{24AB9CDB-99D8-427C-AF27-09DA9E5F5A6E}" presName="hierChild5" presStyleCnt="0"/>
      <dgm:spPr/>
    </dgm:pt>
    <dgm:pt modelId="{D5499ADE-61CA-49DF-A1B8-813FF30D640C}" type="pres">
      <dgm:prSet presAssocID="{16B54C5F-C4F6-4402-842F-DA2FC6AF0483}" presName="Name37" presStyleLbl="parChTrans1D3" presStyleIdx="7" presStyleCnt="10"/>
      <dgm:spPr/>
    </dgm:pt>
    <dgm:pt modelId="{323CD276-0F5B-40BF-8703-7957B8254353}" type="pres">
      <dgm:prSet presAssocID="{67563B31-26B6-4718-B3A6-E92DF114C544}" presName="hierRoot2" presStyleCnt="0">
        <dgm:presLayoutVars>
          <dgm:hierBranch val="init"/>
        </dgm:presLayoutVars>
      </dgm:prSet>
      <dgm:spPr/>
    </dgm:pt>
    <dgm:pt modelId="{90E94554-4F82-4928-9168-895F250CDE0E}" type="pres">
      <dgm:prSet presAssocID="{67563B31-26B6-4718-B3A6-E92DF114C544}" presName="rootComposite" presStyleCnt="0"/>
      <dgm:spPr/>
    </dgm:pt>
    <dgm:pt modelId="{0EC0853D-C548-4599-B08F-D524107219F6}" type="pres">
      <dgm:prSet presAssocID="{67563B31-26B6-4718-B3A6-E92DF114C544}" presName="rootText" presStyleLbl="node3" presStyleIdx="7" presStyleCnt="10">
        <dgm:presLayoutVars>
          <dgm:chPref val="3"/>
        </dgm:presLayoutVars>
      </dgm:prSet>
      <dgm:spPr/>
    </dgm:pt>
    <dgm:pt modelId="{99C1A37F-1A04-409B-9B17-6BADA646CF1F}" type="pres">
      <dgm:prSet presAssocID="{67563B31-26B6-4718-B3A6-E92DF114C544}" presName="rootConnector" presStyleLbl="node3" presStyleIdx="7" presStyleCnt="10"/>
      <dgm:spPr/>
    </dgm:pt>
    <dgm:pt modelId="{13F1C513-18CB-4D7B-86A1-6073AA97A4FC}" type="pres">
      <dgm:prSet presAssocID="{67563B31-26B6-4718-B3A6-E92DF114C544}" presName="hierChild4" presStyleCnt="0"/>
      <dgm:spPr/>
    </dgm:pt>
    <dgm:pt modelId="{A5F61DE4-D0B4-438F-BAAA-E8DF66CF64BC}" type="pres">
      <dgm:prSet presAssocID="{67563B31-26B6-4718-B3A6-E92DF114C544}" presName="hierChild5" presStyleCnt="0"/>
      <dgm:spPr/>
    </dgm:pt>
    <dgm:pt modelId="{7445AB31-30B6-49D2-A56A-039C24AC2136}" type="pres">
      <dgm:prSet presAssocID="{6CBBF272-12F1-4D2D-9605-FF4D63C56617}" presName="Name37" presStyleLbl="parChTrans1D3" presStyleIdx="8" presStyleCnt="10"/>
      <dgm:spPr/>
    </dgm:pt>
    <dgm:pt modelId="{ACCB3653-114F-4254-907B-7348AD1DBA3C}" type="pres">
      <dgm:prSet presAssocID="{38510FFE-C5A5-4F32-AC70-E6DF875004AC}" presName="hierRoot2" presStyleCnt="0">
        <dgm:presLayoutVars>
          <dgm:hierBranch val="init"/>
        </dgm:presLayoutVars>
      </dgm:prSet>
      <dgm:spPr/>
    </dgm:pt>
    <dgm:pt modelId="{3C114377-9836-4EA4-9540-33DCA0AB18BA}" type="pres">
      <dgm:prSet presAssocID="{38510FFE-C5A5-4F32-AC70-E6DF875004AC}" presName="rootComposite" presStyleCnt="0"/>
      <dgm:spPr/>
    </dgm:pt>
    <dgm:pt modelId="{1941E2D1-66CB-461B-99F2-BB29A445554E}" type="pres">
      <dgm:prSet presAssocID="{38510FFE-C5A5-4F32-AC70-E6DF875004AC}" presName="rootText" presStyleLbl="node3" presStyleIdx="8" presStyleCnt="10">
        <dgm:presLayoutVars>
          <dgm:chPref val="3"/>
        </dgm:presLayoutVars>
      </dgm:prSet>
      <dgm:spPr/>
    </dgm:pt>
    <dgm:pt modelId="{FE5A3A9B-5A71-4553-A26E-4480F509AF75}" type="pres">
      <dgm:prSet presAssocID="{38510FFE-C5A5-4F32-AC70-E6DF875004AC}" presName="rootConnector" presStyleLbl="node3" presStyleIdx="8" presStyleCnt="10"/>
      <dgm:spPr/>
    </dgm:pt>
    <dgm:pt modelId="{64A61241-DB0E-458B-A946-6995186367DE}" type="pres">
      <dgm:prSet presAssocID="{38510FFE-C5A5-4F32-AC70-E6DF875004AC}" presName="hierChild4" presStyleCnt="0"/>
      <dgm:spPr/>
    </dgm:pt>
    <dgm:pt modelId="{728CF7F3-413C-406C-A0F4-EFB309BCB340}" type="pres">
      <dgm:prSet presAssocID="{38510FFE-C5A5-4F32-AC70-E6DF875004AC}" presName="hierChild5" presStyleCnt="0"/>
      <dgm:spPr/>
    </dgm:pt>
    <dgm:pt modelId="{20F3C41D-6BF5-4EF1-A7DE-218F9FC02272}" type="pres">
      <dgm:prSet presAssocID="{606C9F65-C59F-43DB-8DFA-D2284CC20334}" presName="Name37" presStyleLbl="parChTrans1D3" presStyleIdx="9" presStyleCnt="10"/>
      <dgm:spPr/>
    </dgm:pt>
    <dgm:pt modelId="{8A823719-3037-4607-922F-ACB02FBD8C75}" type="pres">
      <dgm:prSet presAssocID="{C2B35F4D-D8B7-47FC-AAF1-D5E089D33B40}" presName="hierRoot2" presStyleCnt="0">
        <dgm:presLayoutVars>
          <dgm:hierBranch val="init"/>
        </dgm:presLayoutVars>
      </dgm:prSet>
      <dgm:spPr/>
    </dgm:pt>
    <dgm:pt modelId="{C198DBCA-945D-446D-ADF8-E4E9966BE25A}" type="pres">
      <dgm:prSet presAssocID="{C2B35F4D-D8B7-47FC-AAF1-D5E089D33B40}" presName="rootComposite" presStyleCnt="0"/>
      <dgm:spPr/>
    </dgm:pt>
    <dgm:pt modelId="{F0AFFF9E-A5E7-4072-A51F-4BC75A2E142B}" type="pres">
      <dgm:prSet presAssocID="{C2B35F4D-D8B7-47FC-AAF1-D5E089D33B40}" presName="rootText" presStyleLbl="node3" presStyleIdx="9" presStyleCnt="10">
        <dgm:presLayoutVars>
          <dgm:chPref val="3"/>
        </dgm:presLayoutVars>
      </dgm:prSet>
      <dgm:spPr/>
    </dgm:pt>
    <dgm:pt modelId="{EE9986C0-412D-4ABB-9D1D-74550F5299FA}" type="pres">
      <dgm:prSet presAssocID="{C2B35F4D-D8B7-47FC-AAF1-D5E089D33B40}" presName="rootConnector" presStyleLbl="node3" presStyleIdx="9" presStyleCnt="10"/>
      <dgm:spPr/>
    </dgm:pt>
    <dgm:pt modelId="{A3B819F7-99BD-4A61-BA58-0F3F09797B1D}" type="pres">
      <dgm:prSet presAssocID="{C2B35F4D-D8B7-47FC-AAF1-D5E089D33B40}" presName="hierChild4" presStyleCnt="0"/>
      <dgm:spPr/>
    </dgm:pt>
    <dgm:pt modelId="{526E995E-CF13-43BB-AFCE-F3D2A96D5338}" type="pres">
      <dgm:prSet presAssocID="{C2B35F4D-D8B7-47FC-AAF1-D5E089D33B40}" presName="hierChild5" presStyleCnt="0"/>
      <dgm:spPr/>
    </dgm:pt>
    <dgm:pt modelId="{1FE8D8C9-4A61-4D4C-81F0-0A47F00C18D1}" type="pres">
      <dgm:prSet presAssocID="{435EBFA6-AF58-4679-8B04-29A6FF760148}" presName="hierChild5" presStyleCnt="0"/>
      <dgm:spPr/>
    </dgm:pt>
    <dgm:pt modelId="{7C31FA5C-0C01-4265-B89C-28C0C0574C18}" type="pres">
      <dgm:prSet presAssocID="{6469D9A2-7D4E-4492-BC84-52E2DF7BC91A}" presName="hierChild3" presStyleCnt="0"/>
      <dgm:spPr/>
    </dgm:pt>
  </dgm:ptLst>
  <dgm:cxnLst>
    <dgm:cxn modelId="{17F01000-4230-4637-B926-0D457D54F05C}" type="presOf" srcId="{38510FFE-C5A5-4F32-AC70-E6DF875004AC}" destId="{FE5A3A9B-5A71-4553-A26E-4480F509AF75}" srcOrd="1" destOrd="0" presId="urn:microsoft.com/office/officeart/2005/8/layout/orgChart1"/>
    <dgm:cxn modelId="{EFFDCA03-748F-4228-8B1E-F12A9C215D97}" type="presOf" srcId="{39A3D91C-E9F1-403A-995B-E93A04C7CC1E}" destId="{1FE26350-195D-43CE-9515-3EA7EC49A39C}" srcOrd="0" destOrd="0" presId="urn:microsoft.com/office/officeart/2005/8/layout/orgChart1"/>
    <dgm:cxn modelId="{D863B30D-737D-4ABC-A13D-C6B0106F4B84}" type="presOf" srcId="{435EBFA6-AF58-4679-8B04-29A6FF760148}" destId="{F0C6F1C9-DD8D-4E1D-95A9-74423B5B074A}" srcOrd="0" destOrd="0" presId="urn:microsoft.com/office/officeart/2005/8/layout/orgChart1"/>
    <dgm:cxn modelId="{32154D13-BDB6-4000-89CD-B73A3941D82E}" type="presOf" srcId="{DE83281E-EBC9-4C2A-AC78-6A0EED99AC2F}" destId="{000AA804-44D2-4F08-85E9-EE73D2678236}" srcOrd="0" destOrd="0" presId="urn:microsoft.com/office/officeart/2005/8/layout/orgChart1"/>
    <dgm:cxn modelId="{C8F27619-7DF9-4ACD-B285-097B6BAB2E2A}" srcId="{435EBFA6-AF58-4679-8B04-29A6FF760148}" destId="{67563B31-26B6-4718-B3A6-E92DF114C544}" srcOrd="2" destOrd="0" parTransId="{16B54C5F-C4F6-4402-842F-DA2FC6AF0483}" sibTransId="{98FEDC63-1378-41DF-9D16-74136A500FD7}"/>
    <dgm:cxn modelId="{4F32C71E-CD47-4013-9B63-7C722BB42203}" type="presOf" srcId="{900C6843-0116-4916-9857-B42210A7210C}" destId="{690E7131-4EDF-4076-87A4-7C10BFE88A18}" srcOrd="0" destOrd="0" presId="urn:microsoft.com/office/officeart/2005/8/layout/orgChart1"/>
    <dgm:cxn modelId="{275AD823-B6F3-4777-8E33-2E32CC7CC5BB}" type="presOf" srcId="{3F5428DA-F50D-4B91-8C63-B54284EC7E54}" destId="{F8FCC0CE-93A4-4C10-96FF-1065BA27C63B}" srcOrd="0" destOrd="0" presId="urn:microsoft.com/office/officeart/2005/8/layout/orgChart1"/>
    <dgm:cxn modelId="{FBD3D626-D8A5-4B8B-81DB-3C04B1F07E9E}" srcId="{435EBFA6-AF58-4679-8B04-29A6FF760148}" destId="{24AB9CDB-99D8-427C-AF27-09DA9E5F5A6E}" srcOrd="1" destOrd="0" parTransId="{B10B04A1-257A-4C69-A371-BAC01D0CCE36}" sibTransId="{C0C2DF2C-5676-4383-A5AA-4173BCA1DC54}"/>
    <dgm:cxn modelId="{3C7CB427-2B9C-45C7-BA3A-427EF43C2805}" srcId="{9B83E66A-AA52-4176-95CE-A093CA87EA14}" destId="{B7DB65C2-F081-4895-A8C2-350F2C7C0DD5}" srcOrd="0" destOrd="0" parTransId="{F32BA431-A8A0-46FA-AFF2-8763C1993D09}" sibTransId="{603F0689-6307-44EA-9D93-F9ECAC9C9F0E}"/>
    <dgm:cxn modelId="{FF26C32B-A9C8-4580-BD46-E23BA7CCB6D6}" type="presOf" srcId="{6469D9A2-7D4E-4492-BC84-52E2DF7BC91A}" destId="{081077F2-482E-4887-B2D8-371CD932F06A}" srcOrd="0" destOrd="0" presId="urn:microsoft.com/office/officeart/2005/8/layout/orgChart1"/>
    <dgm:cxn modelId="{8BFABB2E-90FB-4EC2-ACEE-8CD7EB9D6E4D}" srcId="{435EBFA6-AF58-4679-8B04-29A6FF760148}" destId="{538FE421-342A-4DC7-9685-5CCDE6745F68}" srcOrd="0" destOrd="0" parTransId="{DE83281E-EBC9-4C2A-AC78-6A0EED99AC2F}" sibTransId="{57777864-0EA0-4D0D-9A1D-36ED66C59EFB}"/>
    <dgm:cxn modelId="{77AEE736-C421-4ED5-A282-836423CDD2CD}" type="presOf" srcId="{9B83E66A-AA52-4176-95CE-A093CA87EA14}" destId="{50C45FA0-7118-4ECF-98E0-4EA3196EB1C6}" srcOrd="1" destOrd="0" presId="urn:microsoft.com/office/officeart/2005/8/layout/orgChart1"/>
    <dgm:cxn modelId="{D10C8E40-1723-4D70-9AD8-41EC9996C468}" type="presOf" srcId="{606C9F65-C59F-43DB-8DFA-D2284CC20334}" destId="{20F3C41D-6BF5-4EF1-A7DE-218F9FC02272}" srcOrd="0" destOrd="0" presId="urn:microsoft.com/office/officeart/2005/8/layout/orgChart1"/>
    <dgm:cxn modelId="{2A761342-01A8-4073-A7E1-7E3D23FC97CD}" type="presOf" srcId="{24AB9CDB-99D8-427C-AF27-09DA9E5F5A6E}" destId="{F72E2420-16A1-427C-A407-0DD7CC81D99B}" srcOrd="0" destOrd="0" presId="urn:microsoft.com/office/officeart/2005/8/layout/orgChart1"/>
    <dgm:cxn modelId="{788E1563-B0C7-4826-BDCD-60420FECA63F}" type="presOf" srcId="{8ED6CE38-608D-40D8-BFB0-DBE1AB5621AB}" destId="{12B0F7BC-7CF9-46A7-951E-3661CCD8BB1D}" srcOrd="0" destOrd="0" presId="urn:microsoft.com/office/officeart/2005/8/layout/orgChart1"/>
    <dgm:cxn modelId="{FF91FF64-2253-40E2-90CB-5DAF5EE62299}" type="presOf" srcId="{538FE421-342A-4DC7-9685-5CCDE6745F68}" destId="{A09EF929-0C88-4E5B-A6F7-D59DB7F2E8F0}" srcOrd="0" destOrd="0" presId="urn:microsoft.com/office/officeart/2005/8/layout/orgChart1"/>
    <dgm:cxn modelId="{7D3AEF4B-0F3F-4DF6-91F7-9C9F012B3879}" srcId="{423B0D5A-DAF4-4361-979D-8028DD2FCD93}" destId="{6469D9A2-7D4E-4492-BC84-52E2DF7BC91A}" srcOrd="0" destOrd="0" parTransId="{427E45A1-CB3D-43B0-A9B7-503CA9077D00}" sibTransId="{96D870A9-7A82-4933-9A9D-712A8DCAA3DB}"/>
    <dgm:cxn modelId="{FD9C436E-409B-4096-8067-2C14EA8F2C2F}" type="presOf" srcId="{6469D9A2-7D4E-4492-BC84-52E2DF7BC91A}" destId="{1F45E507-5964-423F-97D9-BFDA6856E75F}" srcOrd="1" destOrd="0" presId="urn:microsoft.com/office/officeart/2005/8/layout/orgChart1"/>
    <dgm:cxn modelId="{B89B2852-5828-4378-B222-817311594178}" type="presOf" srcId="{435EBFA6-AF58-4679-8B04-29A6FF760148}" destId="{D502C516-3548-4982-BFD4-815469699F5A}" srcOrd="1" destOrd="0" presId="urn:microsoft.com/office/officeart/2005/8/layout/orgChart1"/>
    <dgm:cxn modelId="{A7F2D973-2845-46E7-8445-0BF799BEB188}" srcId="{435EBFA6-AF58-4679-8B04-29A6FF760148}" destId="{C2B35F4D-D8B7-47FC-AAF1-D5E089D33B40}" srcOrd="4" destOrd="0" parTransId="{606C9F65-C59F-43DB-8DFA-D2284CC20334}" sibTransId="{A2989A40-2A80-4E39-B507-F631440C7759}"/>
    <dgm:cxn modelId="{03D20574-9D13-467F-BC14-74288994A077}" type="presOf" srcId="{3F5428DA-F50D-4B91-8C63-B54284EC7E54}" destId="{92CA0D14-049F-4B90-848B-7EE10DE2A39C}" srcOrd="1" destOrd="0" presId="urn:microsoft.com/office/officeart/2005/8/layout/orgChart1"/>
    <dgm:cxn modelId="{80830055-22B5-4E93-9EE1-F14CD9B259C9}" srcId="{9B83E66A-AA52-4176-95CE-A093CA87EA14}" destId="{3F5428DA-F50D-4B91-8C63-B54284EC7E54}" srcOrd="4" destOrd="0" parTransId="{5D53E6F6-643E-4EE7-A676-01894B53F635}" sibTransId="{089E0453-C6C7-49EB-A5B7-CB4353270377}"/>
    <dgm:cxn modelId="{0A1AC775-4690-40E2-B258-23717C22A0AA}" srcId="{9B83E66A-AA52-4176-95CE-A093CA87EA14}" destId="{D8597DE4-321A-4E87-BA31-20C1481E1BA0}" srcOrd="1" destOrd="0" parTransId="{8ED6CE38-608D-40D8-BFB0-DBE1AB5621AB}" sibTransId="{51DFBFC2-65FB-49B0-971F-244F5B73A833}"/>
    <dgm:cxn modelId="{2599AC77-9B0C-4936-99FB-4D4CE0F2C6D1}" type="presOf" srcId="{F32BA431-A8A0-46FA-AFF2-8763C1993D09}" destId="{069DE57B-F2F0-4828-92DA-ACAA8816C63E}" srcOrd="0" destOrd="0" presId="urn:microsoft.com/office/officeart/2005/8/layout/orgChart1"/>
    <dgm:cxn modelId="{E9475B86-934B-4ED6-A7FC-6C843437D28C}" srcId="{6469D9A2-7D4E-4492-BC84-52E2DF7BC91A}" destId="{435EBFA6-AF58-4679-8B04-29A6FF760148}" srcOrd="1" destOrd="0" parTransId="{5CEE9C85-4558-4FCF-9F81-10F4F8B40E92}" sibTransId="{D0C9FC09-440E-403A-9618-D7185663402C}"/>
    <dgm:cxn modelId="{2EC59D97-4E1E-45CB-BC85-6786DD6DEA17}" type="presOf" srcId="{423B0D5A-DAF4-4361-979D-8028DD2FCD93}" destId="{D1A3476A-28CD-4430-9A3D-422D5AE3E2C0}" srcOrd="0" destOrd="0" presId="urn:microsoft.com/office/officeart/2005/8/layout/orgChart1"/>
    <dgm:cxn modelId="{B52DF4A1-DD68-46CA-84D0-9D67E76940F0}" type="presOf" srcId="{B10B04A1-257A-4C69-A371-BAC01D0CCE36}" destId="{7127E06C-C0DB-4284-A378-8A4639A03B30}" srcOrd="0" destOrd="0" presId="urn:microsoft.com/office/officeart/2005/8/layout/orgChart1"/>
    <dgm:cxn modelId="{9C46D1A4-3D4B-4D4D-B2C5-208122BA2776}" type="presOf" srcId="{16B54C5F-C4F6-4402-842F-DA2FC6AF0483}" destId="{D5499ADE-61CA-49DF-A1B8-813FF30D640C}" srcOrd="0" destOrd="0" presId="urn:microsoft.com/office/officeart/2005/8/layout/orgChart1"/>
    <dgm:cxn modelId="{DEFD0EA6-4E94-4E30-9EC5-E409CEC3FBA5}" type="presOf" srcId="{53D91524-0270-4892-8314-07F09021B704}" destId="{FB914D0E-E8D7-433D-9E12-BD58B86AC47A}" srcOrd="0" destOrd="0" presId="urn:microsoft.com/office/officeart/2005/8/layout/orgChart1"/>
    <dgm:cxn modelId="{3DADBFA7-AE3A-4335-9BFE-E97C5DB8D627}" srcId="{6469D9A2-7D4E-4492-BC84-52E2DF7BC91A}" destId="{9B83E66A-AA52-4176-95CE-A093CA87EA14}" srcOrd="0" destOrd="0" parTransId="{900C6843-0116-4916-9857-B42210A7210C}" sibTransId="{F7727ACF-1610-4203-A608-296621A236EC}"/>
    <dgm:cxn modelId="{ACBEF2B0-3A5F-4EA9-A295-D179B6618EAA}" type="presOf" srcId="{53D91524-0270-4892-8314-07F09021B704}" destId="{A3CDDE6E-AF60-410B-A16A-EB0644D29D6F}" srcOrd="1" destOrd="0" presId="urn:microsoft.com/office/officeart/2005/8/layout/orgChart1"/>
    <dgm:cxn modelId="{96398AB1-7590-470E-8DF7-796E3FE5C846}" type="presOf" srcId="{5D53E6F6-643E-4EE7-A676-01894B53F635}" destId="{6EA0EA2D-B4DB-4F45-953E-CCEBB3B33A2F}" srcOrd="0" destOrd="0" presId="urn:microsoft.com/office/officeart/2005/8/layout/orgChart1"/>
    <dgm:cxn modelId="{E36BB6B4-658E-4E61-AECA-56F893C55B4C}" type="presOf" srcId="{6CBBF272-12F1-4D2D-9605-FF4D63C56617}" destId="{7445AB31-30B6-49D2-A56A-039C24AC2136}" srcOrd="0" destOrd="0" presId="urn:microsoft.com/office/officeart/2005/8/layout/orgChart1"/>
    <dgm:cxn modelId="{5DB12FBD-342C-4C94-A318-46D14BADBCD4}" type="presOf" srcId="{C2B35F4D-D8B7-47FC-AAF1-D5E089D33B40}" destId="{EE9986C0-412D-4ABB-9D1D-74550F5299FA}" srcOrd="1" destOrd="0" presId="urn:microsoft.com/office/officeart/2005/8/layout/orgChart1"/>
    <dgm:cxn modelId="{CA0F69BD-E5EB-445E-9C91-334F034BC676}" type="presOf" srcId="{67563B31-26B6-4718-B3A6-E92DF114C544}" destId="{99C1A37F-1A04-409B-9B17-6BADA646CF1F}" srcOrd="1" destOrd="0" presId="urn:microsoft.com/office/officeart/2005/8/layout/orgChart1"/>
    <dgm:cxn modelId="{D86778BD-8221-4B33-BEF4-E4CC3C5FB068}" type="presOf" srcId="{39A3D91C-E9F1-403A-995B-E93A04C7CC1E}" destId="{20832F41-F391-4780-ADDA-A88E48A6B262}" srcOrd="1" destOrd="0" presId="urn:microsoft.com/office/officeart/2005/8/layout/orgChart1"/>
    <dgm:cxn modelId="{AC37BBC0-02E3-4616-9A1F-49B840745D3C}" type="presOf" srcId="{D8597DE4-321A-4E87-BA31-20C1481E1BA0}" destId="{3AB47702-5898-4F3B-B63D-3AE5B22BA1D8}" srcOrd="1" destOrd="0" presId="urn:microsoft.com/office/officeart/2005/8/layout/orgChart1"/>
    <dgm:cxn modelId="{321699C8-2F3E-4158-8BA8-B9E78C4D240F}" type="presOf" srcId="{9B83E66A-AA52-4176-95CE-A093CA87EA14}" destId="{F62256E7-F99C-4508-AB73-58020B0AA283}" srcOrd="0" destOrd="0" presId="urn:microsoft.com/office/officeart/2005/8/layout/orgChart1"/>
    <dgm:cxn modelId="{669000D0-FB30-47A9-A2B9-27D4A9C435DE}" type="presOf" srcId="{B7DB65C2-F081-4895-A8C2-350F2C7C0DD5}" destId="{A775D5AA-AAE8-455A-901A-8BDAA7DBC658}" srcOrd="0" destOrd="0" presId="urn:microsoft.com/office/officeart/2005/8/layout/orgChart1"/>
    <dgm:cxn modelId="{CF5C39D4-DA74-49B1-A0E5-5E1D22EC40A8}" type="presOf" srcId="{24AB9CDB-99D8-427C-AF27-09DA9E5F5A6E}" destId="{E6D7C82A-780C-499A-879A-5E1ED2B86033}" srcOrd="1" destOrd="0" presId="urn:microsoft.com/office/officeart/2005/8/layout/orgChart1"/>
    <dgm:cxn modelId="{102282D7-69AF-49DD-BBC6-8009376E359E}" type="presOf" srcId="{D8597DE4-321A-4E87-BA31-20C1481E1BA0}" destId="{5A86484F-601B-4B81-BAEE-478574479F82}" srcOrd="0" destOrd="0" presId="urn:microsoft.com/office/officeart/2005/8/layout/orgChart1"/>
    <dgm:cxn modelId="{ACEC84DC-AC8E-4094-A2F4-14C6EAA00FBE}" type="presOf" srcId="{B7DB65C2-F081-4895-A8C2-350F2C7C0DD5}" destId="{6B2011A0-E4A4-43BF-9003-CB288C1FA2CA}" srcOrd="1" destOrd="0" presId="urn:microsoft.com/office/officeart/2005/8/layout/orgChart1"/>
    <dgm:cxn modelId="{0CB0BFE3-0C5C-4BD9-AFEA-76389285FB30}" type="presOf" srcId="{5CEE9C85-4558-4FCF-9F81-10F4F8B40E92}" destId="{1DF5FA97-0EBD-41BA-BFE2-949189F82E1E}" srcOrd="0" destOrd="0" presId="urn:microsoft.com/office/officeart/2005/8/layout/orgChart1"/>
    <dgm:cxn modelId="{2043E9E3-D80E-4AB3-ABAE-556A174B6076}" type="presOf" srcId="{538FE421-342A-4DC7-9685-5CCDE6745F68}" destId="{FD2495CB-68FC-441B-8A95-8DA9D7EC0A2C}" srcOrd="1" destOrd="0" presId="urn:microsoft.com/office/officeart/2005/8/layout/orgChart1"/>
    <dgm:cxn modelId="{A92A8DE7-DE82-49A9-85B2-985721B1D855}" srcId="{9B83E66A-AA52-4176-95CE-A093CA87EA14}" destId="{39A3D91C-E9F1-403A-995B-E93A04C7CC1E}" srcOrd="2" destOrd="0" parTransId="{19932352-233C-40CF-B909-0F20DE8E1048}" sibTransId="{BC717485-DABB-4B1B-A0E3-DD62B649938D}"/>
    <dgm:cxn modelId="{56CA96EA-D08D-417D-92A0-3F2247274E18}" srcId="{435EBFA6-AF58-4679-8B04-29A6FF760148}" destId="{38510FFE-C5A5-4F32-AC70-E6DF875004AC}" srcOrd="3" destOrd="0" parTransId="{6CBBF272-12F1-4D2D-9605-FF4D63C56617}" sibTransId="{A5AD59AF-3770-4E00-9862-F3A2A4514C48}"/>
    <dgm:cxn modelId="{344BB5EC-14FB-4829-A3C7-2760EDDFF8A1}" type="presOf" srcId="{C2B35F4D-D8B7-47FC-AAF1-D5E089D33B40}" destId="{F0AFFF9E-A5E7-4072-A51F-4BC75A2E142B}" srcOrd="0" destOrd="0" presId="urn:microsoft.com/office/officeart/2005/8/layout/orgChart1"/>
    <dgm:cxn modelId="{89393CF2-1EC9-480B-9F0C-EC3519C22933}" type="presOf" srcId="{19932352-233C-40CF-B909-0F20DE8E1048}" destId="{F5EA0FD9-A447-4B1D-A041-53D45955087B}" srcOrd="0" destOrd="0" presId="urn:microsoft.com/office/officeart/2005/8/layout/orgChart1"/>
    <dgm:cxn modelId="{152FB5F2-1CC5-408A-B75B-0460BECF69DE}" srcId="{9B83E66A-AA52-4176-95CE-A093CA87EA14}" destId="{53D91524-0270-4892-8314-07F09021B704}" srcOrd="3" destOrd="0" parTransId="{EFAF0492-3EDE-4277-BB60-76AEF8827F2E}" sibTransId="{E10FCBD5-35D5-4A44-9625-C47E50381F3B}"/>
    <dgm:cxn modelId="{6B44C6F6-E833-441E-BD88-534006109367}" type="presOf" srcId="{67563B31-26B6-4718-B3A6-E92DF114C544}" destId="{0EC0853D-C548-4599-B08F-D524107219F6}" srcOrd="0" destOrd="0" presId="urn:microsoft.com/office/officeart/2005/8/layout/orgChart1"/>
    <dgm:cxn modelId="{35BAC3FD-0041-487D-B12D-450299AD93B4}" type="presOf" srcId="{EFAF0492-3EDE-4277-BB60-76AEF8827F2E}" destId="{4EDDC311-A6A3-441E-A78C-8F87FA362D86}" srcOrd="0" destOrd="0" presId="urn:microsoft.com/office/officeart/2005/8/layout/orgChart1"/>
    <dgm:cxn modelId="{6C8625FF-3CB1-4640-BA99-B477A88EB269}" type="presOf" srcId="{38510FFE-C5A5-4F32-AC70-E6DF875004AC}" destId="{1941E2D1-66CB-461B-99F2-BB29A445554E}" srcOrd="0" destOrd="0" presId="urn:microsoft.com/office/officeart/2005/8/layout/orgChart1"/>
    <dgm:cxn modelId="{C58BA0EC-0082-4587-956E-A1FB3E4884BE}" type="presParOf" srcId="{D1A3476A-28CD-4430-9A3D-422D5AE3E2C0}" destId="{1377DF50-C953-4824-8CE6-9880105DEA17}" srcOrd="0" destOrd="0" presId="urn:microsoft.com/office/officeart/2005/8/layout/orgChart1"/>
    <dgm:cxn modelId="{C7F96B4E-6D83-4BAE-8970-D6F9B03950A4}" type="presParOf" srcId="{1377DF50-C953-4824-8CE6-9880105DEA17}" destId="{990E0294-6A3D-40A7-903E-4E3EC99C9541}" srcOrd="0" destOrd="0" presId="urn:microsoft.com/office/officeart/2005/8/layout/orgChart1"/>
    <dgm:cxn modelId="{DF2208F2-32B1-4ABC-975C-1172146F17A0}" type="presParOf" srcId="{990E0294-6A3D-40A7-903E-4E3EC99C9541}" destId="{081077F2-482E-4887-B2D8-371CD932F06A}" srcOrd="0" destOrd="0" presId="urn:microsoft.com/office/officeart/2005/8/layout/orgChart1"/>
    <dgm:cxn modelId="{C800BB84-3872-4089-B904-B9FE8887A8FD}" type="presParOf" srcId="{990E0294-6A3D-40A7-903E-4E3EC99C9541}" destId="{1F45E507-5964-423F-97D9-BFDA6856E75F}" srcOrd="1" destOrd="0" presId="urn:microsoft.com/office/officeart/2005/8/layout/orgChart1"/>
    <dgm:cxn modelId="{3AD0ACC4-38B4-4B94-9AE4-C593142FB90A}" type="presParOf" srcId="{1377DF50-C953-4824-8CE6-9880105DEA17}" destId="{6BD92952-523B-41C8-B187-8B7D95B8E12F}" srcOrd="1" destOrd="0" presId="urn:microsoft.com/office/officeart/2005/8/layout/orgChart1"/>
    <dgm:cxn modelId="{99D177F9-8B13-4074-AAB0-B4B480CB185C}" type="presParOf" srcId="{6BD92952-523B-41C8-B187-8B7D95B8E12F}" destId="{690E7131-4EDF-4076-87A4-7C10BFE88A18}" srcOrd="0" destOrd="0" presId="urn:microsoft.com/office/officeart/2005/8/layout/orgChart1"/>
    <dgm:cxn modelId="{3FFB55E9-7658-4C41-B7A7-DE26A70E6AA0}" type="presParOf" srcId="{6BD92952-523B-41C8-B187-8B7D95B8E12F}" destId="{590859F0-4C7A-4289-8C19-55CDF0BA0E40}" srcOrd="1" destOrd="0" presId="urn:microsoft.com/office/officeart/2005/8/layout/orgChart1"/>
    <dgm:cxn modelId="{F090F6EF-7F63-4A81-8108-7C2281FAFBFB}" type="presParOf" srcId="{590859F0-4C7A-4289-8C19-55CDF0BA0E40}" destId="{1000218C-5930-43ED-8C8F-E25DD4E25349}" srcOrd="0" destOrd="0" presId="urn:microsoft.com/office/officeart/2005/8/layout/orgChart1"/>
    <dgm:cxn modelId="{F11D59DD-777D-4421-BC64-EC624EF90CFA}" type="presParOf" srcId="{1000218C-5930-43ED-8C8F-E25DD4E25349}" destId="{F62256E7-F99C-4508-AB73-58020B0AA283}" srcOrd="0" destOrd="0" presId="urn:microsoft.com/office/officeart/2005/8/layout/orgChart1"/>
    <dgm:cxn modelId="{9C4830C6-5408-463A-99A4-0FCEBF021995}" type="presParOf" srcId="{1000218C-5930-43ED-8C8F-E25DD4E25349}" destId="{50C45FA0-7118-4ECF-98E0-4EA3196EB1C6}" srcOrd="1" destOrd="0" presId="urn:microsoft.com/office/officeart/2005/8/layout/orgChart1"/>
    <dgm:cxn modelId="{74FA2EF9-FD49-4E6A-AD1D-535EBBF9BA5E}" type="presParOf" srcId="{590859F0-4C7A-4289-8C19-55CDF0BA0E40}" destId="{09B181FA-734C-41E4-B9C2-FC1726BACF37}" srcOrd="1" destOrd="0" presId="urn:microsoft.com/office/officeart/2005/8/layout/orgChart1"/>
    <dgm:cxn modelId="{0531035E-9A2A-43AA-8CE9-E55F4A20AA2F}" type="presParOf" srcId="{09B181FA-734C-41E4-B9C2-FC1726BACF37}" destId="{069DE57B-F2F0-4828-92DA-ACAA8816C63E}" srcOrd="0" destOrd="0" presId="urn:microsoft.com/office/officeart/2005/8/layout/orgChart1"/>
    <dgm:cxn modelId="{A63C7834-6211-42B8-8925-5D3F57BA87FA}" type="presParOf" srcId="{09B181FA-734C-41E4-B9C2-FC1726BACF37}" destId="{4152482F-07C1-489C-8412-EFD906738D2E}" srcOrd="1" destOrd="0" presId="urn:microsoft.com/office/officeart/2005/8/layout/orgChart1"/>
    <dgm:cxn modelId="{0A6D65BD-4C7F-485A-AAE2-3473C112401E}" type="presParOf" srcId="{4152482F-07C1-489C-8412-EFD906738D2E}" destId="{DCDCA7DF-3A25-411E-88F4-F9F906FA5A5F}" srcOrd="0" destOrd="0" presId="urn:microsoft.com/office/officeart/2005/8/layout/orgChart1"/>
    <dgm:cxn modelId="{C3E539E8-81FC-455C-9A35-9497F8A68BD8}" type="presParOf" srcId="{DCDCA7DF-3A25-411E-88F4-F9F906FA5A5F}" destId="{A775D5AA-AAE8-455A-901A-8BDAA7DBC658}" srcOrd="0" destOrd="0" presId="urn:microsoft.com/office/officeart/2005/8/layout/orgChart1"/>
    <dgm:cxn modelId="{8B21ABE1-02C4-459E-A7F1-B68D2D8C6AB9}" type="presParOf" srcId="{DCDCA7DF-3A25-411E-88F4-F9F906FA5A5F}" destId="{6B2011A0-E4A4-43BF-9003-CB288C1FA2CA}" srcOrd="1" destOrd="0" presId="urn:microsoft.com/office/officeart/2005/8/layout/orgChart1"/>
    <dgm:cxn modelId="{25C98A33-E04E-458A-B947-5B076DBF5C67}" type="presParOf" srcId="{4152482F-07C1-489C-8412-EFD906738D2E}" destId="{A74D9164-7FE5-45AE-B4D5-368D245F43A9}" srcOrd="1" destOrd="0" presId="urn:microsoft.com/office/officeart/2005/8/layout/orgChart1"/>
    <dgm:cxn modelId="{3399F74A-D91C-41F6-BC0C-1AE43E7EF4C9}" type="presParOf" srcId="{4152482F-07C1-489C-8412-EFD906738D2E}" destId="{50462747-C72E-48D7-8C04-F80FDECA219C}" srcOrd="2" destOrd="0" presId="urn:microsoft.com/office/officeart/2005/8/layout/orgChart1"/>
    <dgm:cxn modelId="{AA9BC874-D07E-4E57-BE0F-31C72265BFCB}" type="presParOf" srcId="{09B181FA-734C-41E4-B9C2-FC1726BACF37}" destId="{12B0F7BC-7CF9-46A7-951E-3661CCD8BB1D}" srcOrd="2" destOrd="0" presId="urn:microsoft.com/office/officeart/2005/8/layout/orgChart1"/>
    <dgm:cxn modelId="{6E466FF2-D7CA-4371-B389-849B48BE1CAD}" type="presParOf" srcId="{09B181FA-734C-41E4-B9C2-FC1726BACF37}" destId="{06BAF1D4-1702-4D79-9AF2-1639B8178CC6}" srcOrd="3" destOrd="0" presId="urn:microsoft.com/office/officeart/2005/8/layout/orgChart1"/>
    <dgm:cxn modelId="{0C0484EB-AC27-4276-A67F-5488C40A3CF7}" type="presParOf" srcId="{06BAF1D4-1702-4D79-9AF2-1639B8178CC6}" destId="{10B3F512-68E3-4434-B25E-E7C73B41C199}" srcOrd="0" destOrd="0" presId="urn:microsoft.com/office/officeart/2005/8/layout/orgChart1"/>
    <dgm:cxn modelId="{8E9B9977-78D4-4723-9DF1-FC25320D542F}" type="presParOf" srcId="{10B3F512-68E3-4434-B25E-E7C73B41C199}" destId="{5A86484F-601B-4B81-BAEE-478574479F82}" srcOrd="0" destOrd="0" presId="urn:microsoft.com/office/officeart/2005/8/layout/orgChart1"/>
    <dgm:cxn modelId="{63A09588-E2B7-4941-AF34-E21F3716224D}" type="presParOf" srcId="{10B3F512-68E3-4434-B25E-E7C73B41C199}" destId="{3AB47702-5898-4F3B-B63D-3AE5B22BA1D8}" srcOrd="1" destOrd="0" presId="urn:microsoft.com/office/officeart/2005/8/layout/orgChart1"/>
    <dgm:cxn modelId="{A1AA0631-072A-4336-B70C-F7969C864104}" type="presParOf" srcId="{06BAF1D4-1702-4D79-9AF2-1639B8178CC6}" destId="{51E4B1F4-5765-442E-82E9-0934A2928E29}" srcOrd="1" destOrd="0" presId="urn:microsoft.com/office/officeart/2005/8/layout/orgChart1"/>
    <dgm:cxn modelId="{FE011EDB-1C20-47E4-B010-D340E758E93D}" type="presParOf" srcId="{06BAF1D4-1702-4D79-9AF2-1639B8178CC6}" destId="{E6D54EF5-7018-4C20-90E1-556007570E63}" srcOrd="2" destOrd="0" presId="urn:microsoft.com/office/officeart/2005/8/layout/orgChart1"/>
    <dgm:cxn modelId="{34B3947A-2706-48E2-88F0-ED7B7EFA1362}" type="presParOf" srcId="{09B181FA-734C-41E4-B9C2-FC1726BACF37}" destId="{F5EA0FD9-A447-4B1D-A041-53D45955087B}" srcOrd="4" destOrd="0" presId="urn:microsoft.com/office/officeart/2005/8/layout/orgChart1"/>
    <dgm:cxn modelId="{B5342C57-5FA3-4864-B5A9-35513D9E7DC8}" type="presParOf" srcId="{09B181FA-734C-41E4-B9C2-FC1726BACF37}" destId="{57AACC97-0F24-4BDB-86F1-38E109A75DB9}" srcOrd="5" destOrd="0" presId="urn:microsoft.com/office/officeart/2005/8/layout/orgChart1"/>
    <dgm:cxn modelId="{715CD66C-F35B-4A29-9E33-B184D8468C3F}" type="presParOf" srcId="{57AACC97-0F24-4BDB-86F1-38E109A75DB9}" destId="{576213E5-8729-4589-B967-230CE5B5DCF4}" srcOrd="0" destOrd="0" presId="urn:microsoft.com/office/officeart/2005/8/layout/orgChart1"/>
    <dgm:cxn modelId="{F4DB3FA0-6246-4F4B-9FD5-3BEDCA093C32}" type="presParOf" srcId="{576213E5-8729-4589-B967-230CE5B5DCF4}" destId="{1FE26350-195D-43CE-9515-3EA7EC49A39C}" srcOrd="0" destOrd="0" presId="urn:microsoft.com/office/officeart/2005/8/layout/orgChart1"/>
    <dgm:cxn modelId="{0170ED94-E442-461D-A911-2F38F8B43137}" type="presParOf" srcId="{576213E5-8729-4589-B967-230CE5B5DCF4}" destId="{20832F41-F391-4780-ADDA-A88E48A6B262}" srcOrd="1" destOrd="0" presId="urn:microsoft.com/office/officeart/2005/8/layout/orgChart1"/>
    <dgm:cxn modelId="{C3B16C6F-7BCB-4350-9D45-5D5E6EDE0438}" type="presParOf" srcId="{57AACC97-0F24-4BDB-86F1-38E109A75DB9}" destId="{9A208327-9663-4753-9C04-AD68297A848D}" srcOrd="1" destOrd="0" presId="urn:microsoft.com/office/officeart/2005/8/layout/orgChart1"/>
    <dgm:cxn modelId="{D04A1EB5-7E72-4E6B-B241-26D97755D326}" type="presParOf" srcId="{57AACC97-0F24-4BDB-86F1-38E109A75DB9}" destId="{022B6D12-80CB-4C0C-92D0-3772FF7CEC2F}" srcOrd="2" destOrd="0" presId="urn:microsoft.com/office/officeart/2005/8/layout/orgChart1"/>
    <dgm:cxn modelId="{151FF29A-9C42-4809-8727-5FF4A6965E96}" type="presParOf" srcId="{09B181FA-734C-41E4-B9C2-FC1726BACF37}" destId="{4EDDC311-A6A3-441E-A78C-8F87FA362D86}" srcOrd="6" destOrd="0" presId="urn:microsoft.com/office/officeart/2005/8/layout/orgChart1"/>
    <dgm:cxn modelId="{B7ACDB76-5038-4801-BBC2-0852884F8739}" type="presParOf" srcId="{09B181FA-734C-41E4-B9C2-FC1726BACF37}" destId="{C5CC875E-EEDF-4947-9A6A-F04D36EE61D6}" srcOrd="7" destOrd="0" presId="urn:microsoft.com/office/officeart/2005/8/layout/orgChart1"/>
    <dgm:cxn modelId="{45D1E66D-29C1-452D-B387-253E9AC9100B}" type="presParOf" srcId="{C5CC875E-EEDF-4947-9A6A-F04D36EE61D6}" destId="{1C59C89B-9DF8-43B8-84A0-4B838C3C9A04}" srcOrd="0" destOrd="0" presId="urn:microsoft.com/office/officeart/2005/8/layout/orgChart1"/>
    <dgm:cxn modelId="{5DB815BE-9C15-4E78-8A36-F40CEE2F23E7}" type="presParOf" srcId="{1C59C89B-9DF8-43B8-84A0-4B838C3C9A04}" destId="{FB914D0E-E8D7-433D-9E12-BD58B86AC47A}" srcOrd="0" destOrd="0" presId="urn:microsoft.com/office/officeart/2005/8/layout/orgChart1"/>
    <dgm:cxn modelId="{0753161B-BD73-4D96-A6F9-19E1BAED69A5}" type="presParOf" srcId="{1C59C89B-9DF8-43B8-84A0-4B838C3C9A04}" destId="{A3CDDE6E-AF60-410B-A16A-EB0644D29D6F}" srcOrd="1" destOrd="0" presId="urn:microsoft.com/office/officeart/2005/8/layout/orgChart1"/>
    <dgm:cxn modelId="{A8CF85A3-B83E-4C42-9FF4-A3BA9C5D8F70}" type="presParOf" srcId="{C5CC875E-EEDF-4947-9A6A-F04D36EE61D6}" destId="{A7C89BC1-A9E4-4C73-B25D-535262CAD0F7}" srcOrd="1" destOrd="0" presId="urn:microsoft.com/office/officeart/2005/8/layout/orgChart1"/>
    <dgm:cxn modelId="{21AC2116-94DD-4BA2-9C1E-FE42A2F32FD3}" type="presParOf" srcId="{C5CC875E-EEDF-4947-9A6A-F04D36EE61D6}" destId="{DA73C97A-0300-491F-B7DE-8523C6D0F975}" srcOrd="2" destOrd="0" presId="urn:microsoft.com/office/officeart/2005/8/layout/orgChart1"/>
    <dgm:cxn modelId="{81553A68-068D-4D1B-8DAF-23F1A0EF2AE6}" type="presParOf" srcId="{09B181FA-734C-41E4-B9C2-FC1726BACF37}" destId="{6EA0EA2D-B4DB-4F45-953E-CCEBB3B33A2F}" srcOrd="8" destOrd="0" presId="urn:microsoft.com/office/officeart/2005/8/layout/orgChart1"/>
    <dgm:cxn modelId="{9CEE3437-29D4-484C-8AFD-A39B9B869689}" type="presParOf" srcId="{09B181FA-734C-41E4-B9C2-FC1726BACF37}" destId="{C0BD4F89-9985-4B83-9200-6D7A40F2CADF}" srcOrd="9" destOrd="0" presId="urn:microsoft.com/office/officeart/2005/8/layout/orgChart1"/>
    <dgm:cxn modelId="{6C5BDB4C-E86E-4758-8CEE-7E97F1B17BFF}" type="presParOf" srcId="{C0BD4F89-9985-4B83-9200-6D7A40F2CADF}" destId="{6747F8D4-9CD1-46C0-8732-053228F8F0E9}" srcOrd="0" destOrd="0" presId="urn:microsoft.com/office/officeart/2005/8/layout/orgChart1"/>
    <dgm:cxn modelId="{6A958620-6B4B-4F7A-BFF7-EAB6106289C8}" type="presParOf" srcId="{6747F8D4-9CD1-46C0-8732-053228F8F0E9}" destId="{F8FCC0CE-93A4-4C10-96FF-1065BA27C63B}" srcOrd="0" destOrd="0" presId="urn:microsoft.com/office/officeart/2005/8/layout/orgChart1"/>
    <dgm:cxn modelId="{94FC819F-FCF9-4950-AC62-664687B0E207}" type="presParOf" srcId="{6747F8D4-9CD1-46C0-8732-053228F8F0E9}" destId="{92CA0D14-049F-4B90-848B-7EE10DE2A39C}" srcOrd="1" destOrd="0" presId="urn:microsoft.com/office/officeart/2005/8/layout/orgChart1"/>
    <dgm:cxn modelId="{71FB668A-6552-4915-A2C0-696A462B8DE6}" type="presParOf" srcId="{C0BD4F89-9985-4B83-9200-6D7A40F2CADF}" destId="{26F1371F-BA1F-408C-8758-04697EE33756}" srcOrd="1" destOrd="0" presId="urn:microsoft.com/office/officeart/2005/8/layout/orgChart1"/>
    <dgm:cxn modelId="{1B0A75A8-1EF5-4C51-8AD5-E684A5661C8D}" type="presParOf" srcId="{C0BD4F89-9985-4B83-9200-6D7A40F2CADF}" destId="{237ADD1E-1446-494E-86DB-1420C5ECE68C}" srcOrd="2" destOrd="0" presId="urn:microsoft.com/office/officeart/2005/8/layout/orgChart1"/>
    <dgm:cxn modelId="{A09DCDED-E0BD-453F-81CC-656B9D5C42DD}" type="presParOf" srcId="{590859F0-4C7A-4289-8C19-55CDF0BA0E40}" destId="{D3C4B18D-B423-4CA4-9EB5-9E2FC362AF4A}" srcOrd="2" destOrd="0" presId="urn:microsoft.com/office/officeart/2005/8/layout/orgChart1"/>
    <dgm:cxn modelId="{B9115E56-9042-4784-9523-A5F06800E083}" type="presParOf" srcId="{6BD92952-523B-41C8-B187-8B7D95B8E12F}" destId="{1DF5FA97-0EBD-41BA-BFE2-949189F82E1E}" srcOrd="2" destOrd="0" presId="urn:microsoft.com/office/officeart/2005/8/layout/orgChart1"/>
    <dgm:cxn modelId="{43851486-E0B3-423E-8C3D-F56938C8E375}" type="presParOf" srcId="{6BD92952-523B-41C8-B187-8B7D95B8E12F}" destId="{5F6CD64B-2150-464D-9F72-DF920CE4B772}" srcOrd="3" destOrd="0" presId="urn:microsoft.com/office/officeart/2005/8/layout/orgChart1"/>
    <dgm:cxn modelId="{5A4761BC-6754-4295-BB68-46E5C93E7F70}" type="presParOf" srcId="{5F6CD64B-2150-464D-9F72-DF920CE4B772}" destId="{007ADCC3-7E67-496A-9EB1-3B9985109C78}" srcOrd="0" destOrd="0" presId="urn:microsoft.com/office/officeart/2005/8/layout/orgChart1"/>
    <dgm:cxn modelId="{0852E1AF-F044-49BC-A360-B7301C833BF7}" type="presParOf" srcId="{007ADCC3-7E67-496A-9EB1-3B9985109C78}" destId="{F0C6F1C9-DD8D-4E1D-95A9-74423B5B074A}" srcOrd="0" destOrd="0" presId="urn:microsoft.com/office/officeart/2005/8/layout/orgChart1"/>
    <dgm:cxn modelId="{24C61465-40F7-4481-A86F-EFE0A0459853}" type="presParOf" srcId="{007ADCC3-7E67-496A-9EB1-3B9985109C78}" destId="{D502C516-3548-4982-BFD4-815469699F5A}" srcOrd="1" destOrd="0" presId="urn:microsoft.com/office/officeart/2005/8/layout/orgChart1"/>
    <dgm:cxn modelId="{03B6CEB2-DAAB-486D-A786-4EC583B6EC06}" type="presParOf" srcId="{5F6CD64B-2150-464D-9F72-DF920CE4B772}" destId="{5C45219C-49CC-40C0-948F-491C66605DFF}" srcOrd="1" destOrd="0" presId="urn:microsoft.com/office/officeart/2005/8/layout/orgChart1"/>
    <dgm:cxn modelId="{16E3966D-D0EB-4424-B2E1-E46CDA41F34F}" type="presParOf" srcId="{5C45219C-49CC-40C0-948F-491C66605DFF}" destId="{000AA804-44D2-4F08-85E9-EE73D2678236}" srcOrd="0" destOrd="0" presId="urn:microsoft.com/office/officeart/2005/8/layout/orgChart1"/>
    <dgm:cxn modelId="{C1B77674-2724-48DE-A2C3-1ED4FD2AFC8A}" type="presParOf" srcId="{5C45219C-49CC-40C0-948F-491C66605DFF}" destId="{0DBBB098-7043-4B8A-B0BB-AC931D695B3A}" srcOrd="1" destOrd="0" presId="urn:microsoft.com/office/officeart/2005/8/layout/orgChart1"/>
    <dgm:cxn modelId="{9FFA033F-7EE8-44B7-831F-A07825C53B60}" type="presParOf" srcId="{0DBBB098-7043-4B8A-B0BB-AC931D695B3A}" destId="{73DF0FEA-6626-4F23-A202-5F5B956C6913}" srcOrd="0" destOrd="0" presId="urn:microsoft.com/office/officeart/2005/8/layout/orgChart1"/>
    <dgm:cxn modelId="{99A014F5-9F1F-4581-A30E-1DEBDEF14936}" type="presParOf" srcId="{73DF0FEA-6626-4F23-A202-5F5B956C6913}" destId="{A09EF929-0C88-4E5B-A6F7-D59DB7F2E8F0}" srcOrd="0" destOrd="0" presId="urn:microsoft.com/office/officeart/2005/8/layout/orgChart1"/>
    <dgm:cxn modelId="{40480CD2-DF04-4BC4-A990-497A565EB5AC}" type="presParOf" srcId="{73DF0FEA-6626-4F23-A202-5F5B956C6913}" destId="{FD2495CB-68FC-441B-8A95-8DA9D7EC0A2C}" srcOrd="1" destOrd="0" presId="urn:microsoft.com/office/officeart/2005/8/layout/orgChart1"/>
    <dgm:cxn modelId="{2A904ABF-C791-4B56-9DB2-FD5E3AED351D}" type="presParOf" srcId="{0DBBB098-7043-4B8A-B0BB-AC931D695B3A}" destId="{932F26C4-1A0A-4B95-B7E4-15CB4F0FAADC}" srcOrd="1" destOrd="0" presId="urn:microsoft.com/office/officeart/2005/8/layout/orgChart1"/>
    <dgm:cxn modelId="{1BA83FB2-B9F1-4741-9131-B7A41E723AC1}" type="presParOf" srcId="{0DBBB098-7043-4B8A-B0BB-AC931D695B3A}" destId="{49C83684-0229-40BF-AAFA-81740AFAB469}" srcOrd="2" destOrd="0" presId="urn:microsoft.com/office/officeart/2005/8/layout/orgChart1"/>
    <dgm:cxn modelId="{7F2D6F6F-7546-49FC-B24C-661CBB9029A7}" type="presParOf" srcId="{5C45219C-49CC-40C0-948F-491C66605DFF}" destId="{7127E06C-C0DB-4284-A378-8A4639A03B30}" srcOrd="2" destOrd="0" presId="urn:microsoft.com/office/officeart/2005/8/layout/orgChart1"/>
    <dgm:cxn modelId="{5D075288-A62A-4C44-BE31-52F5602AD367}" type="presParOf" srcId="{5C45219C-49CC-40C0-948F-491C66605DFF}" destId="{36587F88-381D-42C7-A987-4ABAEA830F23}" srcOrd="3" destOrd="0" presId="urn:microsoft.com/office/officeart/2005/8/layout/orgChart1"/>
    <dgm:cxn modelId="{2D410728-1BAE-4AE7-8407-92EEDCA8914C}" type="presParOf" srcId="{36587F88-381D-42C7-A987-4ABAEA830F23}" destId="{C7E5F13F-9517-4362-B465-A74448616E9B}" srcOrd="0" destOrd="0" presId="urn:microsoft.com/office/officeart/2005/8/layout/orgChart1"/>
    <dgm:cxn modelId="{42D72E55-64A3-4728-9565-015A1D46F842}" type="presParOf" srcId="{C7E5F13F-9517-4362-B465-A74448616E9B}" destId="{F72E2420-16A1-427C-A407-0DD7CC81D99B}" srcOrd="0" destOrd="0" presId="urn:microsoft.com/office/officeart/2005/8/layout/orgChart1"/>
    <dgm:cxn modelId="{5B2A61F3-F0C7-4B66-8E9F-CB4F31338F3A}" type="presParOf" srcId="{C7E5F13F-9517-4362-B465-A74448616E9B}" destId="{E6D7C82A-780C-499A-879A-5E1ED2B86033}" srcOrd="1" destOrd="0" presId="urn:microsoft.com/office/officeart/2005/8/layout/orgChart1"/>
    <dgm:cxn modelId="{8495FD7A-7DE4-4D3C-8262-477FE7B26766}" type="presParOf" srcId="{36587F88-381D-42C7-A987-4ABAEA830F23}" destId="{116572D8-E385-4B0F-9EC0-6423C7260EDD}" srcOrd="1" destOrd="0" presId="urn:microsoft.com/office/officeart/2005/8/layout/orgChart1"/>
    <dgm:cxn modelId="{11E0ACEE-10AB-43CE-B6B6-48A0070D4E87}" type="presParOf" srcId="{36587F88-381D-42C7-A987-4ABAEA830F23}" destId="{2FE123E4-1925-4A62-BC2A-BB00CF5C3E39}" srcOrd="2" destOrd="0" presId="urn:microsoft.com/office/officeart/2005/8/layout/orgChart1"/>
    <dgm:cxn modelId="{81706285-FBE9-417B-9BC2-E0B39DD9B56C}" type="presParOf" srcId="{5C45219C-49CC-40C0-948F-491C66605DFF}" destId="{D5499ADE-61CA-49DF-A1B8-813FF30D640C}" srcOrd="4" destOrd="0" presId="urn:microsoft.com/office/officeart/2005/8/layout/orgChart1"/>
    <dgm:cxn modelId="{FBE051EF-270E-42C8-9FB1-35F605A4F30F}" type="presParOf" srcId="{5C45219C-49CC-40C0-948F-491C66605DFF}" destId="{323CD276-0F5B-40BF-8703-7957B8254353}" srcOrd="5" destOrd="0" presId="urn:microsoft.com/office/officeart/2005/8/layout/orgChart1"/>
    <dgm:cxn modelId="{4C3FC3D3-B9B3-4FAC-B88B-AB996EC8D37D}" type="presParOf" srcId="{323CD276-0F5B-40BF-8703-7957B8254353}" destId="{90E94554-4F82-4928-9168-895F250CDE0E}" srcOrd="0" destOrd="0" presId="urn:microsoft.com/office/officeart/2005/8/layout/orgChart1"/>
    <dgm:cxn modelId="{080836F8-56BB-4223-80A1-BB4094FCD9F5}" type="presParOf" srcId="{90E94554-4F82-4928-9168-895F250CDE0E}" destId="{0EC0853D-C548-4599-B08F-D524107219F6}" srcOrd="0" destOrd="0" presId="urn:microsoft.com/office/officeart/2005/8/layout/orgChart1"/>
    <dgm:cxn modelId="{B0BCC2B6-D144-42CB-8BCB-0B99E4FC4C6E}" type="presParOf" srcId="{90E94554-4F82-4928-9168-895F250CDE0E}" destId="{99C1A37F-1A04-409B-9B17-6BADA646CF1F}" srcOrd="1" destOrd="0" presId="urn:microsoft.com/office/officeart/2005/8/layout/orgChart1"/>
    <dgm:cxn modelId="{C1B2CA4F-3606-4A79-BA16-2F6A8312B432}" type="presParOf" srcId="{323CD276-0F5B-40BF-8703-7957B8254353}" destId="{13F1C513-18CB-4D7B-86A1-6073AA97A4FC}" srcOrd="1" destOrd="0" presId="urn:microsoft.com/office/officeart/2005/8/layout/orgChart1"/>
    <dgm:cxn modelId="{D254073F-E877-4D5A-B35D-0B54C7EE4260}" type="presParOf" srcId="{323CD276-0F5B-40BF-8703-7957B8254353}" destId="{A5F61DE4-D0B4-438F-BAAA-E8DF66CF64BC}" srcOrd="2" destOrd="0" presId="urn:microsoft.com/office/officeart/2005/8/layout/orgChart1"/>
    <dgm:cxn modelId="{BD5C027F-B9C9-456C-AD55-02D7E8BF4503}" type="presParOf" srcId="{5C45219C-49CC-40C0-948F-491C66605DFF}" destId="{7445AB31-30B6-49D2-A56A-039C24AC2136}" srcOrd="6" destOrd="0" presId="urn:microsoft.com/office/officeart/2005/8/layout/orgChart1"/>
    <dgm:cxn modelId="{BD2D4A10-D753-424D-8C67-C963E04175AD}" type="presParOf" srcId="{5C45219C-49CC-40C0-948F-491C66605DFF}" destId="{ACCB3653-114F-4254-907B-7348AD1DBA3C}" srcOrd="7" destOrd="0" presId="urn:microsoft.com/office/officeart/2005/8/layout/orgChart1"/>
    <dgm:cxn modelId="{9D1A755D-8802-4DC0-8D3E-3275A9E7EF15}" type="presParOf" srcId="{ACCB3653-114F-4254-907B-7348AD1DBA3C}" destId="{3C114377-9836-4EA4-9540-33DCA0AB18BA}" srcOrd="0" destOrd="0" presId="urn:microsoft.com/office/officeart/2005/8/layout/orgChart1"/>
    <dgm:cxn modelId="{2800A22F-7894-46AF-922E-CECF376EFB8D}" type="presParOf" srcId="{3C114377-9836-4EA4-9540-33DCA0AB18BA}" destId="{1941E2D1-66CB-461B-99F2-BB29A445554E}" srcOrd="0" destOrd="0" presId="urn:microsoft.com/office/officeart/2005/8/layout/orgChart1"/>
    <dgm:cxn modelId="{8F903A97-0CE0-46DC-8C82-0111C41EE8F9}" type="presParOf" srcId="{3C114377-9836-4EA4-9540-33DCA0AB18BA}" destId="{FE5A3A9B-5A71-4553-A26E-4480F509AF75}" srcOrd="1" destOrd="0" presId="urn:microsoft.com/office/officeart/2005/8/layout/orgChart1"/>
    <dgm:cxn modelId="{7FC0F962-9000-437A-901C-02FEA0D0C6C2}" type="presParOf" srcId="{ACCB3653-114F-4254-907B-7348AD1DBA3C}" destId="{64A61241-DB0E-458B-A946-6995186367DE}" srcOrd="1" destOrd="0" presId="urn:microsoft.com/office/officeart/2005/8/layout/orgChart1"/>
    <dgm:cxn modelId="{BCE1355F-49FB-4818-BE4A-3767B71F7725}" type="presParOf" srcId="{ACCB3653-114F-4254-907B-7348AD1DBA3C}" destId="{728CF7F3-413C-406C-A0F4-EFB309BCB340}" srcOrd="2" destOrd="0" presId="urn:microsoft.com/office/officeart/2005/8/layout/orgChart1"/>
    <dgm:cxn modelId="{FA801A7E-8352-4965-BBEC-293303046ABE}" type="presParOf" srcId="{5C45219C-49CC-40C0-948F-491C66605DFF}" destId="{20F3C41D-6BF5-4EF1-A7DE-218F9FC02272}" srcOrd="8" destOrd="0" presId="urn:microsoft.com/office/officeart/2005/8/layout/orgChart1"/>
    <dgm:cxn modelId="{0F37D22E-D2DF-40D5-BABE-509C00E5629B}" type="presParOf" srcId="{5C45219C-49CC-40C0-948F-491C66605DFF}" destId="{8A823719-3037-4607-922F-ACB02FBD8C75}" srcOrd="9" destOrd="0" presId="urn:microsoft.com/office/officeart/2005/8/layout/orgChart1"/>
    <dgm:cxn modelId="{F016A874-C8A6-4B95-849D-352029622DE8}" type="presParOf" srcId="{8A823719-3037-4607-922F-ACB02FBD8C75}" destId="{C198DBCA-945D-446D-ADF8-E4E9966BE25A}" srcOrd="0" destOrd="0" presId="urn:microsoft.com/office/officeart/2005/8/layout/orgChart1"/>
    <dgm:cxn modelId="{3B224559-CA96-4C6D-8C11-5C32713A3728}" type="presParOf" srcId="{C198DBCA-945D-446D-ADF8-E4E9966BE25A}" destId="{F0AFFF9E-A5E7-4072-A51F-4BC75A2E142B}" srcOrd="0" destOrd="0" presId="urn:microsoft.com/office/officeart/2005/8/layout/orgChart1"/>
    <dgm:cxn modelId="{6765093E-0C8D-4FFF-9C23-6203266B4C31}" type="presParOf" srcId="{C198DBCA-945D-446D-ADF8-E4E9966BE25A}" destId="{EE9986C0-412D-4ABB-9D1D-74550F5299FA}" srcOrd="1" destOrd="0" presId="urn:microsoft.com/office/officeart/2005/8/layout/orgChart1"/>
    <dgm:cxn modelId="{AC8CCCD9-0994-43A8-A18A-6EC71783893B}" type="presParOf" srcId="{8A823719-3037-4607-922F-ACB02FBD8C75}" destId="{A3B819F7-99BD-4A61-BA58-0F3F09797B1D}" srcOrd="1" destOrd="0" presId="urn:microsoft.com/office/officeart/2005/8/layout/orgChart1"/>
    <dgm:cxn modelId="{4B90FC31-73C7-4D0A-860E-A1A0E08A4ED7}" type="presParOf" srcId="{8A823719-3037-4607-922F-ACB02FBD8C75}" destId="{526E995E-CF13-43BB-AFCE-F3D2A96D5338}" srcOrd="2" destOrd="0" presId="urn:microsoft.com/office/officeart/2005/8/layout/orgChart1"/>
    <dgm:cxn modelId="{2E69242E-41D7-49B1-B38F-C74407917742}" type="presParOf" srcId="{5F6CD64B-2150-464D-9F72-DF920CE4B772}" destId="{1FE8D8C9-4A61-4D4C-81F0-0A47F00C18D1}" srcOrd="2" destOrd="0" presId="urn:microsoft.com/office/officeart/2005/8/layout/orgChart1"/>
    <dgm:cxn modelId="{FCB5A7EC-4CB8-4FF9-9FA9-A5C25C19405A}" type="presParOf" srcId="{1377DF50-C953-4824-8CE6-9880105DEA17}" destId="{7C31FA5C-0C01-4265-B89C-28C0C0574C1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AC222C-1923-4B64-B4FD-35BC644E9F8A}">
      <dsp:nvSpPr>
        <dsp:cNvPr id="0" name=""/>
        <dsp:cNvSpPr/>
      </dsp:nvSpPr>
      <dsp:spPr>
        <a:xfrm>
          <a:off x="0" y="274359"/>
          <a:ext cx="6280785" cy="914387"/>
        </a:xfrm>
        <a:prstGeom prst="rightArrow">
          <a:avLst>
            <a:gd name="adj1" fmla="val 50000"/>
            <a:gd name="adj2" fmla="val 5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145159" numCol="1" spcCol="1270" anchor="ctr" anchorCtr="0">
          <a:noAutofit/>
        </a:bodyPr>
        <a:lstStyle/>
        <a:p>
          <a:pPr marL="0" lvl="0" indent="0" algn="l" defTabSz="666750">
            <a:lnSpc>
              <a:spcPct val="90000"/>
            </a:lnSpc>
            <a:spcBef>
              <a:spcPct val="0"/>
            </a:spcBef>
            <a:spcAft>
              <a:spcPct val="35000"/>
            </a:spcAft>
            <a:buNone/>
          </a:pPr>
          <a:r>
            <a:rPr lang="uk-UA" sz="1500" kern="1200">
              <a:latin typeface="Times New Roman" panose="02020603050405020304" pitchFamily="18" charset="0"/>
              <a:cs typeface="Times New Roman" panose="02020603050405020304" pitchFamily="18" charset="0"/>
            </a:rPr>
            <a:t>Товарна політика</a:t>
          </a:r>
        </a:p>
      </dsp:txBody>
      <dsp:txXfrm>
        <a:off x="0" y="502956"/>
        <a:ext cx="6052188" cy="457193"/>
      </dsp:txXfrm>
    </dsp:sp>
    <dsp:sp modelId="{02B7CBF6-6B8B-4A04-AF56-7249EDAC89DF}">
      <dsp:nvSpPr>
        <dsp:cNvPr id="0" name=""/>
        <dsp:cNvSpPr/>
      </dsp:nvSpPr>
      <dsp:spPr>
        <a:xfrm>
          <a:off x="0" y="980976"/>
          <a:ext cx="1447720" cy="1691342"/>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uk-UA" sz="1100" kern="1200">
              <a:latin typeface="Times New Roman" panose="02020603050405020304" pitchFamily="18" charset="0"/>
              <a:cs typeface="Times New Roman" panose="02020603050405020304" pitchFamily="18" charset="0"/>
            </a:rPr>
            <a:t>Використання сформованої репутації товаровиробника-франчайзера</a:t>
          </a:r>
        </a:p>
      </dsp:txBody>
      <dsp:txXfrm>
        <a:off x="0" y="980976"/>
        <a:ext cx="1447720" cy="1691342"/>
      </dsp:txXfrm>
    </dsp:sp>
    <dsp:sp modelId="{38836C8A-27F3-46A6-A493-45B24BEF1A60}">
      <dsp:nvSpPr>
        <dsp:cNvPr id="0" name=""/>
        <dsp:cNvSpPr/>
      </dsp:nvSpPr>
      <dsp:spPr>
        <a:xfrm>
          <a:off x="1447720" y="579047"/>
          <a:ext cx="4833064" cy="914387"/>
        </a:xfrm>
        <a:prstGeom prst="rightArrow">
          <a:avLst>
            <a:gd name="adj1" fmla="val 50000"/>
            <a:gd name="adj2" fmla="val 5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145159" numCol="1" spcCol="1270" anchor="ctr" anchorCtr="0">
          <a:noAutofit/>
        </a:bodyPr>
        <a:lstStyle/>
        <a:p>
          <a:pPr marL="0" lvl="0" indent="0" algn="l" defTabSz="666750">
            <a:lnSpc>
              <a:spcPct val="90000"/>
            </a:lnSpc>
            <a:spcBef>
              <a:spcPct val="0"/>
            </a:spcBef>
            <a:spcAft>
              <a:spcPct val="35000"/>
            </a:spcAft>
            <a:buNone/>
          </a:pPr>
          <a:r>
            <a:rPr lang="uk-UA" sz="1500" kern="1200">
              <a:latin typeface="Times New Roman" panose="02020603050405020304" pitchFamily="18" charset="0"/>
              <a:cs typeface="Times New Roman" panose="02020603050405020304" pitchFamily="18" charset="0"/>
            </a:rPr>
            <a:t>Цінова політика</a:t>
          </a:r>
        </a:p>
      </dsp:txBody>
      <dsp:txXfrm>
        <a:off x="1447720" y="807644"/>
        <a:ext cx="4604467" cy="457193"/>
      </dsp:txXfrm>
    </dsp:sp>
    <dsp:sp modelId="{1A4381A7-D0D1-41EA-92F4-A3EEA7A1AF58}">
      <dsp:nvSpPr>
        <dsp:cNvPr id="0" name=""/>
        <dsp:cNvSpPr/>
      </dsp:nvSpPr>
      <dsp:spPr>
        <a:xfrm>
          <a:off x="1447720" y="1285663"/>
          <a:ext cx="1447720" cy="1648232"/>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uk-UA" sz="1100" kern="1200">
              <a:latin typeface="Times New Roman" panose="02020603050405020304" pitchFamily="18" charset="0"/>
              <a:cs typeface="Times New Roman" panose="02020603050405020304" pitchFamily="18" charset="0"/>
            </a:rPr>
            <a:t>Відсутня необхідність проникнення на ринок. Ціна встановлюється франшизером як компенсація його витрат та роялті</a:t>
          </a:r>
        </a:p>
      </dsp:txBody>
      <dsp:txXfrm>
        <a:off x="1447720" y="1285663"/>
        <a:ext cx="1447720" cy="1648232"/>
      </dsp:txXfrm>
    </dsp:sp>
    <dsp:sp modelId="{6788927D-9039-433B-B3B6-B74F0CF4A431}">
      <dsp:nvSpPr>
        <dsp:cNvPr id="0" name=""/>
        <dsp:cNvSpPr/>
      </dsp:nvSpPr>
      <dsp:spPr>
        <a:xfrm>
          <a:off x="2895441" y="883735"/>
          <a:ext cx="3385343" cy="914387"/>
        </a:xfrm>
        <a:prstGeom prst="rightArrow">
          <a:avLst>
            <a:gd name="adj1" fmla="val 50000"/>
            <a:gd name="adj2" fmla="val 5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145159" numCol="1" spcCol="1270" anchor="ctr" anchorCtr="0">
          <a:noAutofit/>
        </a:bodyPr>
        <a:lstStyle/>
        <a:p>
          <a:pPr marL="0" lvl="0" indent="0" algn="l" defTabSz="666750">
            <a:lnSpc>
              <a:spcPct val="90000"/>
            </a:lnSpc>
            <a:spcBef>
              <a:spcPct val="0"/>
            </a:spcBef>
            <a:spcAft>
              <a:spcPct val="35000"/>
            </a:spcAft>
            <a:buNone/>
          </a:pPr>
          <a:r>
            <a:rPr lang="uk-UA" sz="1500" kern="1200">
              <a:latin typeface="Times New Roman" panose="02020603050405020304" pitchFamily="18" charset="0"/>
              <a:cs typeface="Times New Roman" panose="02020603050405020304" pitchFamily="18" charset="0"/>
            </a:rPr>
            <a:t>Комунікаційна політика</a:t>
          </a:r>
        </a:p>
      </dsp:txBody>
      <dsp:txXfrm>
        <a:off x="2895441" y="1112332"/>
        <a:ext cx="3156746" cy="457193"/>
      </dsp:txXfrm>
    </dsp:sp>
    <dsp:sp modelId="{4D4EAE94-D762-43D6-96EC-390FA9422AE3}">
      <dsp:nvSpPr>
        <dsp:cNvPr id="0" name=""/>
        <dsp:cNvSpPr/>
      </dsp:nvSpPr>
      <dsp:spPr>
        <a:xfrm>
          <a:off x="2895441" y="1590351"/>
          <a:ext cx="1447720" cy="1659252"/>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uk-UA" sz="1100" kern="1200">
              <a:latin typeface="Times New Roman" panose="02020603050405020304" pitchFamily="18" charset="0"/>
              <a:cs typeface="Times New Roman" panose="02020603050405020304" pitchFamily="18" charset="0"/>
            </a:rPr>
            <a:t>Франчайзі діє під відомою маркою, що спрощує процес стимулювання попиту та мінімізує ризики. Витрати є меншими</a:t>
          </a:r>
        </a:p>
      </dsp:txBody>
      <dsp:txXfrm>
        <a:off x="2895441" y="1590351"/>
        <a:ext cx="1447720" cy="1659252"/>
      </dsp:txXfrm>
    </dsp:sp>
    <dsp:sp modelId="{8112B467-3AE7-4A5B-882C-312E33B03D99}">
      <dsp:nvSpPr>
        <dsp:cNvPr id="0" name=""/>
        <dsp:cNvSpPr/>
      </dsp:nvSpPr>
      <dsp:spPr>
        <a:xfrm>
          <a:off x="4343162" y="1188423"/>
          <a:ext cx="1937622" cy="914387"/>
        </a:xfrm>
        <a:prstGeom prst="rightArrow">
          <a:avLst>
            <a:gd name="adj1" fmla="val 50000"/>
            <a:gd name="adj2" fmla="val 5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145159" numCol="1" spcCol="1270" anchor="ctr" anchorCtr="0">
          <a:noAutofit/>
        </a:bodyPr>
        <a:lstStyle/>
        <a:p>
          <a:pPr marL="0" lvl="0" indent="0" algn="l" defTabSz="666750">
            <a:lnSpc>
              <a:spcPct val="90000"/>
            </a:lnSpc>
            <a:spcBef>
              <a:spcPct val="0"/>
            </a:spcBef>
            <a:spcAft>
              <a:spcPct val="35000"/>
            </a:spcAft>
            <a:buNone/>
          </a:pPr>
          <a:r>
            <a:rPr lang="uk-UA" sz="1500" kern="1200">
              <a:latin typeface="Times New Roman" panose="02020603050405020304" pitchFamily="18" charset="0"/>
              <a:cs typeface="Times New Roman" panose="02020603050405020304" pitchFamily="18" charset="0"/>
            </a:rPr>
            <a:t>Збутова політика</a:t>
          </a:r>
        </a:p>
      </dsp:txBody>
      <dsp:txXfrm>
        <a:off x="4343162" y="1417020"/>
        <a:ext cx="1709025" cy="457193"/>
      </dsp:txXfrm>
    </dsp:sp>
    <dsp:sp modelId="{B118E673-1030-4106-A685-F7E956677A1B}">
      <dsp:nvSpPr>
        <dsp:cNvPr id="0" name=""/>
        <dsp:cNvSpPr/>
      </dsp:nvSpPr>
      <dsp:spPr>
        <a:xfrm>
          <a:off x="4343162" y="1895039"/>
          <a:ext cx="1460910" cy="1678700"/>
        </a:xfrm>
        <a:prstGeom prst="rect">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t" anchorCtr="0">
          <a:noAutofit/>
        </a:bodyPr>
        <a:lstStyle/>
        <a:p>
          <a:pPr marL="0" lvl="0" indent="0" algn="l" defTabSz="488950">
            <a:lnSpc>
              <a:spcPct val="90000"/>
            </a:lnSpc>
            <a:spcBef>
              <a:spcPct val="0"/>
            </a:spcBef>
            <a:spcAft>
              <a:spcPct val="35000"/>
            </a:spcAft>
            <a:buNone/>
          </a:pPr>
          <a:r>
            <a:rPr lang="uk-UA" sz="1100" kern="1200">
              <a:latin typeface="Times New Roman" panose="02020603050405020304" pitchFamily="18" charset="0"/>
              <a:cs typeface="Times New Roman" panose="02020603050405020304" pitchFamily="18" charset="0"/>
            </a:rPr>
            <a:t>Розгалужена мережа сприяє приближенню до кінцевого споживача. Використання створеної збутової мережі. Значна кількість франчайзнгових одиниць</a:t>
          </a:r>
        </a:p>
      </dsp:txBody>
      <dsp:txXfrm>
        <a:off x="4343162" y="1895039"/>
        <a:ext cx="1460910" cy="16787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F3C41D-6BF5-4EF1-A7DE-218F9FC02272}">
      <dsp:nvSpPr>
        <dsp:cNvPr id="0" name=""/>
        <dsp:cNvSpPr/>
      </dsp:nvSpPr>
      <dsp:spPr>
        <a:xfrm>
          <a:off x="2925454" y="1255115"/>
          <a:ext cx="155367" cy="3418084"/>
        </a:xfrm>
        <a:custGeom>
          <a:avLst/>
          <a:gdLst/>
          <a:ahLst/>
          <a:cxnLst/>
          <a:rect l="0" t="0" r="0" b="0"/>
          <a:pathLst>
            <a:path>
              <a:moveTo>
                <a:pt x="0" y="0"/>
              </a:moveTo>
              <a:lnTo>
                <a:pt x="0" y="3418084"/>
              </a:lnTo>
              <a:lnTo>
                <a:pt x="155367" y="3418084"/>
              </a:lnTo>
            </a:path>
          </a:pathLst>
        </a:custGeom>
        <a:noFill/>
        <a:ln w="15875"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45AB31-30B6-49D2-A56A-039C24AC2136}">
      <dsp:nvSpPr>
        <dsp:cNvPr id="0" name=""/>
        <dsp:cNvSpPr/>
      </dsp:nvSpPr>
      <dsp:spPr>
        <a:xfrm>
          <a:off x="2925454" y="1255115"/>
          <a:ext cx="155367" cy="2682678"/>
        </a:xfrm>
        <a:custGeom>
          <a:avLst/>
          <a:gdLst/>
          <a:ahLst/>
          <a:cxnLst/>
          <a:rect l="0" t="0" r="0" b="0"/>
          <a:pathLst>
            <a:path>
              <a:moveTo>
                <a:pt x="0" y="0"/>
              </a:moveTo>
              <a:lnTo>
                <a:pt x="0" y="2682678"/>
              </a:lnTo>
              <a:lnTo>
                <a:pt x="155367" y="2682678"/>
              </a:lnTo>
            </a:path>
          </a:pathLst>
        </a:custGeom>
        <a:noFill/>
        <a:ln w="15875"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499ADE-61CA-49DF-A1B8-813FF30D640C}">
      <dsp:nvSpPr>
        <dsp:cNvPr id="0" name=""/>
        <dsp:cNvSpPr/>
      </dsp:nvSpPr>
      <dsp:spPr>
        <a:xfrm>
          <a:off x="2925454" y="1255115"/>
          <a:ext cx="155367" cy="1947272"/>
        </a:xfrm>
        <a:custGeom>
          <a:avLst/>
          <a:gdLst/>
          <a:ahLst/>
          <a:cxnLst/>
          <a:rect l="0" t="0" r="0" b="0"/>
          <a:pathLst>
            <a:path>
              <a:moveTo>
                <a:pt x="0" y="0"/>
              </a:moveTo>
              <a:lnTo>
                <a:pt x="0" y="1947272"/>
              </a:lnTo>
              <a:lnTo>
                <a:pt x="155367" y="1947272"/>
              </a:lnTo>
            </a:path>
          </a:pathLst>
        </a:custGeom>
        <a:noFill/>
        <a:ln w="15875"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27E06C-C0DB-4284-A378-8A4639A03B30}">
      <dsp:nvSpPr>
        <dsp:cNvPr id="0" name=""/>
        <dsp:cNvSpPr/>
      </dsp:nvSpPr>
      <dsp:spPr>
        <a:xfrm>
          <a:off x="2925454" y="1255115"/>
          <a:ext cx="155367" cy="1211866"/>
        </a:xfrm>
        <a:custGeom>
          <a:avLst/>
          <a:gdLst/>
          <a:ahLst/>
          <a:cxnLst/>
          <a:rect l="0" t="0" r="0" b="0"/>
          <a:pathLst>
            <a:path>
              <a:moveTo>
                <a:pt x="0" y="0"/>
              </a:moveTo>
              <a:lnTo>
                <a:pt x="0" y="1211866"/>
              </a:lnTo>
              <a:lnTo>
                <a:pt x="155367" y="1211866"/>
              </a:lnTo>
            </a:path>
          </a:pathLst>
        </a:custGeom>
        <a:noFill/>
        <a:ln w="15875"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0AA804-44D2-4F08-85E9-EE73D2678236}">
      <dsp:nvSpPr>
        <dsp:cNvPr id="0" name=""/>
        <dsp:cNvSpPr/>
      </dsp:nvSpPr>
      <dsp:spPr>
        <a:xfrm>
          <a:off x="2925454" y="1255115"/>
          <a:ext cx="155367" cy="476460"/>
        </a:xfrm>
        <a:custGeom>
          <a:avLst/>
          <a:gdLst/>
          <a:ahLst/>
          <a:cxnLst/>
          <a:rect l="0" t="0" r="0" b="0"/>
          <a:pathLst>
            <a:path>
              <a:moveTo>
                <a:pt x="0" y="0"/>
              </a:moveTo>
              <a:lnTo>
                <a:pt x="0" y="476460"/>
              </a:lnTo>
              <a:lnTo>
                <a:pt x="155367" y="476460"/>
              </a:lnTo>
            </a:path>
          </a:pathLst>
        </a:custGeom>
        <a:noFill/>
        <a:ln w="15875"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F5FA97-0EBD-41BA-BFE2-949189F82E1E}">
      <dsp:nvSpPr>
        <dsp:cNvPr id="0" name=""/>
        <dsp:cNvSpPr/>
      </dsp:nvSpPr>
      <dsp:spPr>
        <a:xfrm>
          <a:off x="2713118" y="519709"/>
          <a:ext cx="626648" cy="217514"/>
        </a:xfrm>
        <a:custGeom>
          <a:avLst/>
          <a:gdLst/>
          <a:ahLst/>
          <a:cxnLst/>
          <a:rect l="0" t="0" r="0" b="0"/>
          <a:pathLst>
            <a:path>
              <a:moveTo>
                <a:pt x="0" y="0"/>
              </a:moveTo>
              <a:lnTo>
                <a:pt x="0" y="108757"/>
              </a:lnTo>
              <a:lnTo>
                <a:pt x="626648" y="108757"/>
              </a:lnTo>
              <a:lnTo>
                <a:pt x="626648" y="217514"/>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EA0EA2D-B4DB-4F45-953E-CCEBB3B33A2F}">
      <dsp:nvSpPr>
        <dsp:cNvPr id="0" name=""/>
        <dsp:cNvSpPr/>
      </dsp:nvSpPr>
      <dsp:spPr>
        <a:xfrm>
          <a:off x="1672156" y="1255115"/>
          <a:ext cx="155367" cy="3418084"/>
        </a:xfrm>
        <a:custGeom>
          <a:avLst/>
          <a:gdLst/>
          <a:ahLst/>
          <a:cxnLst/>
          <a:rect l="0" t="0" r="0" b="0"/>
          <a:pathLst>
            <a:path>
              <a:moveTo>
                <a:pt x="0" y="0"/>
              </a:moveTo>
              <a:lnTo>
                <a:pt x="0" y="3418084"/>
              </a:lnTo>
              <a:lnTo>
                <a:pt x="155367" y="3418084"/>
              </a:lnTo>
            </a:path>
          </a:pathLst>
        </a:custGeom>
        <a:noFill/>
        <a:ln w="15875"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DDC311-A6A3-441E-A78C-8F87FA362D86}">
      <dsp:nvSpPr>
        <dsp:cNvPr id="0" name=""/>
        <dsp:cNvSpPr/>
      </dsp:nvSpPr>
      <dsp:spPr>
        <a:xfrm>
          <a:off x="1672156" y="1255115"/>
          <a:ext cx="155367" cy="2682678"/>
        </a:xfrm>
        <a:custGeom>
          <a:avLst/>
          <a:gdLst/>
          <a:ahLst/>
          <a:cxnLst/>
          <a:rect l="0" t="0" r="0" b="0"/>
          <a:pathLst>
            <a:path>
              <a:moveTo>
                <a:pt x="0" y="0"/>
              </a:moveTo>
              <a:lnTo>
                <a:pt x="0" y="2682678"/>
              </a:lnTo>
              <a:lnTo>
                <a:pt x="155367" y="2682678"/>
              </a:lnTo>
            </a:path>
          </a:pathLst>
        </a:custGeom>
        <a:noFill/>
        <a:ln w="15875"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EA0FD9-A447-4B1D-A041-53D45955087B}">
      <dsp:nvSpPr>
        <dsp:cNvPr id="0" name=""/>
        <dsp:cNvSpPr/>
      </dsp:nvSpPr>
      <dsp:spPr>
        <a:xfrm>
          <a:off x="1672156" y="1255115"/>
          <a:ext cx="155367" cy="1947272"/>
        </a:xfrm>
        <a:custGeom>
          <a:avLst/>
          <a:gdLst/>
          <a:ahLst/>
          <a:cxnLst/>
          <a:rect l="0" t="0" r="0" b="0"/>
          <a:pathLst>
            <a:path>
              <a:moveTo>
                <a:pt x="0" y="0"/>
              </a:moveTo>
              <a:lnTo>
                <a:pt x="0" y="1947272"/>
              </a:lnTo>
              <a:lnTo>
                <a:pt x="155367" y="1947272"/>
              </a:lnTo>
            </a:path>
          </a:pathLst>
        </a:custGeom>
        <a:noFill/>
        <a:ln w="15875"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B0F7BC-7CF9-46A7-951E-3661CCD8BB1D}">
      <dsp:nvSpPr>
        <dsp:cNvPr id="0" name=""/>
        <dsp:cNvSpPr/>
      </dsp:nvSpPr>
      <dsp:spPr>
        <a:xfrm>
          <a:off x="1672156" y="1255115"/>
          <a:ext cx="155367" cy="1211866"/>
        </a:xfrm>
        <a:custGeom>
          <a:avLst/>
          <a:gdLst/>
          <a:ahLst/>
          <a:cxnLst/>
          <a:rect l="0" t="0" r="0" b="0"/>
          <a:pathLst>
            <a:path>
              <a:moveTo>
                <a:pt x="0" y="0"/>
              </a:moveTo>
              <a:lnTo>
                <a:pt x="0" y="1211866"/>
              </a:lnTo>
              <a:lnTo>
                <a:pt x="155367" y="1211866"/>
              </a:lnTo>
            </a:path>
          </a:pathLst>
        </a:custGeom>
        <a:noFill/>
        <a:ln w="15875"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69DE57B-F2F0-4828-92DA-ACAA8816C63E}">
      <dsp:nvSpPr>
        <dsp:cNvPr id="0" name=""/>
        <dsp:cNvSpPr/>
      </dsp:nvSpPr>
      <dsp:spPr>
        <a:xfrm>
          <a:off x="1672156" y="1255115"/>
          <a:ext cx="155367" cy="476460"/>
        </a:xfrm>
        <a:custGeom>
          <a:avLst/>
          <a:gdLst/>
          <a:ahLst/>
          <a:cxnLst/>
          <a:rect l="0" t="0" r="0" b="0"/>
          <a:pathLst>
            <a:path>
              <a:moveTo>
                <a:pt x="0" y="0"/>
              </a:moveTo>
              <a:lnTo>
                <a:pt x="0" y="476460"/>
              </a:lnTo>
              <a:lnTo>
                <a:pt x="155367" y="476460"/>
              </a:lnTo>
            </a:path>
          </a:pathLst>
        </a:custGeom>
        <a:noFill/>
        <a:ln w="15875"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90E7131-4EDF-4076-87A4-7C10BFE88A18}">
      <dsp:nvSpPr>
        <dsp:cNvPr id="0" name=""/>
        <dsp:cNvSpPr/>
      </dsp:nvSpPr>
      <dsp:spPr>
        <a:xfrm>
          <a:off x="2086469" y="519709"/>
          <a:ext cx="626648" cy="217514"/>
        </a:xfrm>
        <a:custGeom>
          <a:avLst/>
          <a:gdLst/>
          <a:ahLst/>
          <a:cxnLst/>
          <a:rect l="0" t="0" r="0" b="0"/>
          <a:pathLst>
            <a:path>
              <a:moveTo>
                <a:pt x="626648" y="0"/>
              </a:moveTo>
              <a:lnTo>
                <a:pt x="626648" y="108757"/>
              </a:lnTo>
              <a:lnTo>
                <a:pt x="0" y="108757"/>
              </a:lnTo>
              <a:lnTo>
                <a:pt x="0" y="217514"/>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81077F2-482E-4887-B2D8-371CD932F06A}">
      <dsp:nvSpPr>
        <dsp:cNvPr id="0" name=""/>
        <dsp:cNvSpPr/>
      </dsp:nvSpPr>
      <dsp:spPr>
        <a:xfrm>
          <a:off x="2195227" y="1818"/>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uk-UA" sz="1200" kern="1200">
              <a:solidFill>
                <a:schemeClr val="tx1"/>
              </a:solidFill>
              <a:latin typeface="Times New Roman" panose="02020603050405020304" pitchFamily="18" charset="0"/>
              <a:cs typeface="Times New Roman" panose="02020603050405020304" pitchFamily="18" charset="0"/>
            </a:rPr>
            <a:t>Інструменти просування</a:t>
          </a:r>
        </a:p>
      </dsp:txBody>
      <dsp:txXfrm>
        <a:off x="2195227" y="1818"/>
        <a:ext cx="1035783" cy="517891"/>
      </dsp:txXfrm>
    </dsp:sp>
    <dsp:sp modelId="{F62256E7-F99C-4508-AB73-58020B0AA283}">
      <dsp:nvSpPr>
        <dsp:cNvPr id="0" name=""/>
        <dsp:cNvSpPr/>
      </dsp:nvSpPr>
      <dsp:spPr>
        <a:xfrm>
          <a:off x="1568578" y="737224"/>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uk-UA" sz="1200" kern="1200">
              <a:solidFill>
                <a:schemeClr val="tx1"/>
              </a:solidFill>
              <a:latin typeface="Times New Roman" panose="02020603050405020304" pitchFamily="18" charset="0"/>
              <a:cs typeface="Times New Roman" panose="02020603050405020304" pitchFamily="18" charset="0"/>
            </a:rPr>
            <a:t>Традиційні</a:t>
          </a:r>
        </a:p>
      </dsp:txBody>
      <dsp:txXfrm>
        <a:off x="1568578" y="737224"/>
        <a:ext cx="1035783" cy="517891"/>
      </dsp:txXfrm>
    </dsp:sp>
    <dsp:sp modelId="{A775D5AA-AAE8-455A-901A-8BDAA7DBC658}">
      <dsp:nvSpPr>
        <dsp:cNvPr id="0" name=""/>
        <dsp:cNvSpPr/>
      </dsp:nvSpPr>
      <dsp:spPr>
        <a:xfrm>
          <a:off x="1827524" y="1472630"/>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uk-UA" sz="1200" kern="1200">
              <a:solidFill>
                <a:schemeClr val="tx1"/>
              </a:solidFill>
              <a:latin typeface="Times New Roman" panose="02020603050405020304" pitchFamily="18" charset="0"/>
              <a:cs typeface="Times New Roman" panose="02020603050405020304" pitchFamily="18" charset="0"/>
            </a:rPr>
            <a:t>PR</a:t>
          </a:r>
        </a:p>
      </dsp:txBody>
      <dsp:txXfrm>
        <a:off x="1827524" y="1472630"/>
        <a:ext cx="1035783" cy="517891"/>
      </dsp:txXfrm>
    </dsp:sp>
    <dsp:sp modelId="{5A86484F-601B-4B81-BAEE-478574479F82}">
      <dsp:nvSpPr>
        <dsp:cNvPr id="0" name=""/>
        <dsp:cNvSpPr/>
      </dsp:nvSpPr>
      <dsp:spPr>
        <a:xfrm>
          <a:off x="1827524" y="2208036"/>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uk-UA" sz="1200" kern="1200">
              <a:solidFill>
                <a:schemeClr val="tx1"/>
              </a:solidFill>
              <a:latin typeface="Times New Roman" panose="02020603050405020304" pitchFamily="18" charset="0"/>
              <a:cs typeface="Times New Roman" panose="02020603050405020304" pitchFamily="18" charset="0"/>
            </a:rPr>
            <a:t>пряме поштове розсилання </a:t>
          </a:r>
        </a:p>
      </dsp:txBody>
      <dsp:txXfrm>
        <a:off x="1827524" y="2208036"/>
        <a:ext cx="1035783" cy="517891"/>
      </dsp:txXfrm>
    </dsp:sp>
    <dsp:sp modelId="{1FE26350-195D-43CE-9515-3EA7EC49A39C}">
      <dsp:nvSpPr>
        <dsp:cNvPr id="0" name=""/>
        <dsp:cNvSpPr/>
      </dsp:nvSpPr>
      <dsp:spPr>
        <a:xfrm>
          <a:off x="1827524" y="2943442"/>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uk-UA" sz="1200" kern="1200">
              <a:solidFill>
                <a:schemeClr val="tx1"/>
              </a:solidFill>
              <a:latin typeface="Times New Roman" panose="02020603050405020304" pitchFamily="18" charset="0"/>
              <a:cs typeface="Times New Roman" panose="02020603050405020304" pitchFamily="18" charset="0"/>
            </a:rPr>
            <a:t>радіо</a:t>
          </a:r>
        </a:p>
      </dsp:txBody>
      <dsp:txXfrm>
        <a:off x="1827524" y="2943442"/>
        <a:ext cx="1035783" cy="517891"/>
      </dsp:txXfrm>
    </dsp:sp>
    <dsp:sp modelId="{FB914D0E-E8D7-433D-9E12-BD58B86AC47A}">
      <dsp:nvSpPr>
        <dsp:cNvPr id="0" name=""/>
        <dsp:cNvSpPr/>
      </dsp:nvSpPr>
      <dsp:spPr>
        <a:xfrm>
          <a:off x="1827524" y="3678848"/>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uk-UA" sz="1200" kern="1200">
              <a:solidFill>
                <a:schemeClr val="tx1"/>
              </a:solidFill>
              <a:latin typeface="Times New Roman" panose="02020603050405020304" pitchFamily="18" charset="0"/>
              <a:cs typeface="Times New Roman" panose="02020603050405020304" pitchFamily="18" charset="0"/>
            </a:rPr>
            <a:t>телевізійна реклама</a:t>
          </a:r>
        </a:p>
      </dsp:txBody>
      <dsp:txXfrm>
        <a:off x="1827524" y="3678848"/>
        <a:ext cx="1035783" cy="517891"/>
      </dsp:txXfrm>
    </dsp:sp>
    <dsp:sp modelId="{F8FCC0CE-93A4-4C10-96FF-1065BA27C63B}">
      <dsp:nvSpPr>
        <dsp:cNvPr id="0" name=""/>
        <dsp:cNvSpPr/>
      </dsp:nvSpPr>
      <dsp:spPr>
        <a:xfrm>
          <a:off x="1827524" y="4414254"/>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uk-UA" sz="1200" kern="1200">
              <a:solidFill>
                <a:schemeClr val="tx1"/>
              </a:solidFill>
              <a:latin typeface="Times New Roman" panose="02020603050405020304" pitchFamily="18" charset="0"/>
              <a:cs typeface="Times New Roman" panose="02020603050405020304" pitchFamily="18" charset="0"/>
            </a:rPr>
            <a:t>друкована реклама</a:t>
          </a:r>
        </a:p>
      </dsp:txBody>
      <dsp:txXfrm>
        <a:off x="1827524" y="4414254"/>
        <a:ext cx="1035783" cy="517891"/>
      </dsp:txXfrm>
    </dsp:sp>
    <dsp:sp modelId="{F0C6F1C9-DD8D-4E1D-95A9-74423B5B074A}">
      <dsp:nvSpPr>
        <dsp:cNvPr id="0" name=""/>
        <dsp:cNvSpPr/>
      </dsp:nvSpPr>
      <dsp:spPr>
        <a:xfrm>
          <a:off x="2821875" y="737224"/>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uk-UA" sz="1200" kern="1200">
              <a:solidFill>
                <a:schemeClr val="tx1"/>
              </a:solidFill>
              <a:latin typeface="Times New Roman" panose="02020603050405020304" pitchFamily="18" charset="0"/>
              <a:cs typeface="Times New Roman" panose="02020603050405020304" pitchFamily="18" charset="0"/>
            </a:rPr>
            <a:t>Інноваційні</a:t>
          </a:r>
        </a:p>
      </dsp:txBody>
      <dsp:txXfrm>
        <a:off x="2821875" y="737224"/>
        <a:ext cx="1035783" cy="517891"/>
      </dsp:txXfrm>
    </dsp:sp>
    <dsp:sp modelId="{A09EF929-0C88-4E5B-A6F7-D59DB7F2E8F0}">
      <dsp:nvSpPr>
        <dsp:cNvPr id="0" name=""/>
        <dsp:cNvSpPr/>
      </dsp:nvSpPr>
      <dsp:spPr>
        <a:xfrm>
          <a:off x="3080821" y="1472630"/>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uk-UA" sz="1200" kern="1200">
              <a:solidFill>
                <a:schemeClr val="tx1"/>
              </a:solidFill>
              <a:latin typeface="Times New Roman" panose="02020603050405020304" pitchFamily="18" charset="0"/>
              <a:cs typeface="Times New Roman" panose="02020603050405020304" pitchFamily="18" charset="0"/>
            </a:rPr>
            <a:t>SEO</a:t>
          </a:r>
        </a:p>
      </dsp:txBody>
      <dsp:txXfrm>
        <a:off x="3080821" y="1472630"/>
        <a:ext cx="1035783" cy="517891"/>
      </dsp:txXfrm>
    </dsp:sp>
    <dsp:sp modelId="{F72E2420-16A1-427C-A407-0DD7CC81D99B}">
      <dsp:nvSpPr>
        <dsp:cNvPr id="0" name=""/>
        <dsp:cNvSpPr/>
      </dsp:nvSpPr>
      <dsp:spPr>
        <a:xfrm>
          <a:off x="3080821" y="2208036"/>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uk-UA" sz="1200" kern="1200">
              <a:solidFill>
                <a:schemeClr val="tx1"/>
              </a:solidFill>
              <a:latin typeface="Times New Roman" panose="02020603050405020304" pitchFamily="18" charset="0"/>
              <a:cs typeface="Times New Roman" panose="02020603050405020304" pitchFamily="18" charset="0"/>
            </a:rPr>
            <a:t>PPC</a:t>
          </a:r>
        </a:p>
      </dsp:txBody>
      <dsp:txXfrm>
        <a:off x="3080821" y="2208036"/>
        <a:ext cx="1035783" cy="517891"/>
      </dsp:txXfrm>
    </dsp:sp>
    <dsp:sp modelId="{0EC0853D-C548-4599-B08F-D524107219F6}">
      <dsp:nvSpPr>
        <dsp:cNvPr id="0" name=""/>
        <dsp:cNvSpPr/>
      </dsp:nvSpPr>
      <dsp:spPr>
        <a:xfrm>
          <a:off x="3080821" y="2943442"/>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a:solidFill>
                <a:schemeClr val="tx1"/>
              </a:solidFill>
              <a:latin typeface="Times New Roman" panose="02020603050405020304" pitchFamily="18" charset="0"/>
              <a:cs typeface="Times New Roman" panose="02020603050405020304" pitchFamily="18" charset="0"/>
            </a:rPr>
            <a:t>SMM</a:t>
          </a:r>
          <a:endParaRPr lang="uk-UA" sz="1200" kern="1200">
            <a:solidFill>
              <a:schemeClr val="tx1"/>
            </a:solidFill>
            <a:latin typeface="Times New Roman" panose="02020603050405020304" pitchFamily="18" charset="0"/>
            <a:cs typeface="Times New Roman" panose="02020603050405020304" pitchFamily="18" charset="0"/>
          </a:endParaRPr>
        </a:p>
      </dsp:txBody>
      <dsp:txXfrm>
        <a:off x="3080821" y="2943442"/>
        <a:ext cx="1035783" cy="517891"/>
      </dsp:txXfrm>
    </dsp:sp>
    <dsp:sp modelId="{1941E2D1-66CB-461B-99F2-BB29A445554E}">
      <dsp:nvSpPr>
        <dsp:cNvPr id="0" name=""/>
        <dsp:cNvSpPr/>
      </dsp:nvSpPr>
      <dsp:spPr>
        <a:xfrm>
          <a:off x="3080821" y="3678848"/>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uk-UA" sz="1200" kern="1200">
              <a:solidFill>
                <a:schemeClr val="tx1"/>
              </a:solidFill>
              <a:latin typeface="Times New Roman" panose="02020603050405020304" pitchFamily="18" charset="0"/>
              <a:cs typeface="Times New Roman" panose="02020603050405020304" pitchFamily="18" charset="0"/>
            </a:rPr>
            <a:t>відео</a:t>
          </a:r>
        </a:p>
      </dsp:txBody>
      <dsp:txXfrm>
        <a:off x="3080821" y="3678848"/>
        <a:ext cx="1035783" cy="517891"/>
      </dsp:txXfrm>
    </dsp:sp>
    <dsp:sp modelId="{F0AFFF9E-A5E7-4072-A51F-4BC75A2E142B}">
      <dsp:nvSpPr>
        <dsp:cNvPr id="0" name=""/>
        <dsp:cNvSpPr/>
      </dsp:nvSpPr>
      <dsp:spPr>
        <a:xfrm>
          <a:off x="3080821" y="4414254"/>
          <a:ext cx="1035783" cy="517891"/>
        </a:xfrm>
        <a:prstGeom prst="rect">
          <a:avLst/>
        </a:prstGeom>
        <a:solidFill>
          <a:schemeClr val="lt1">
            <a:hueOff val="0"/>
            <a:satOff val="0"/>
            <a:lumOff val="0"/>
            <a:alphaOff val="0"/>
          </a:schemeClr>
        </a:solidFill>
        <a:ln w="15875"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uk-UA" sz="1200" kern="1200">
              <a:solidFill>
                <a:schemeClr val="tx1"/>
              </a:solidFill>
              <a:latin typeface="Times New Roman" panose="02020603050405020304" pitchFamily="18" charset="0"/>
              <a:cs typeface="Times New Roman" panose="02020603050405020304" pitchFamily="18" charset="0"/>
            </a:rPr>
            <a:t>місцевий пошуковий маркетинг</a:t>
          </a:r>
        </a:p>
      </dsp:txBody>
      <dsp:txXfrm>
        <a:off x="3080821" y="4414254"/>
        <a:ext cx="1035783" cy="517891"/>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0920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59423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934319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111365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586B75A-687E-405C-8A0B-8D00578BA2C3}" type="datetimeFigureOut">
              <a:rPr lang="en-US" smtClean="0"/>
              <a:pPr/>
              <a:t>11/19/2023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3242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5586B75A-687E-405C-8A0B-8D00578BA2C3}" type="datetimeFigureOut">
              <a:rPr lang="en-US" smtClean="0"/>
              <a:pPr/>
              <a:t>11/19/2023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94575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11/19/2023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08690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5586B75A-687E-405C-8A0B-8D00578BA2C3}" type="datetimeFigureOut">
              <a:rPr lang="en-US" smtClean="0"/>
              <a:pPr/>
              <a:t>11/19/2023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83223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586B75A-687E-405C-8A0B-8D00578BA2C3}" type="datetimeFigureOut">
              <a:rPr lang="en-US" smtClean="0"/>
              <a:pPr/>
              <a:t>11/19/2023</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16630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5586B75A-687E-405C-8A0B-8D00578BA2C3}" type="datetimeFigureOut">
              <a:rPr lang="en-US" smtClean="0"/>
              <a:pPr/>
              <a:t>11/19/2023</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181933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5586B75A-687E-405C-8A0B-8D00578BA2C3}" type="datetimeFigureOut">
              <a:rPr lang="en-US" smtClean="0"/>
              <a:pPr/>
              <a:t>11/19/2023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05092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586B75A-687E-405C-8A0B-8D00578BA2C3}" type="datetimeFigureOut">
              <a:rPr lang="en-US" smtClean="0"/>
              <a:pPr/>
              <a:t>11/19/2023</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10004"/>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3D8E370-ECA2-41FE-92CA-63889BFD68B1}"/>
              </a:ext>
            </a:extLst>
          </p:cNvPr>
          <p:cNvSpPr>
            <a:spLocks noGrp="1"/>
          </p:cNvSpPr>
          <p:nvPr>
            <p:ph type="ctrTitle"/>
          </p:nvPr>
        </p:nvSpPr>
        <p:spPr>
          <a:xfrm>
            <a:off x="1069848" y="1298448"/>
            <a:ext cx="7315200" cy="1599735"/>
          </a:xfrm>
        </p:spPr>
        <p:txBody>
          <a:bodyPr>
            <a:noAutofit/>
          </a:bodyPr>
          <a:lstStyle/>
          <a:p>
            <a:r>
              <a:rPr lang="uk-UA" sz="3600" b="1" dirty="0"/>
              <a:t>«Маркетингова комунікаційна політика франчайзингу на прикладі діяльності ФОП Зеленова О.О.»</a:t>
            </a:r>
            <a:endParaRPr lang="uk-UA" sz="1100" dirty="0"/>
          </a:p>
        </p:txBody>
      </p:sp>
      <p:sp>
        <p:nvSpPr>
          <p:cNvPr id="3" name="Подзаголовок 2">
            <a:extLst>
              <a:ext uri="{FF2B5EF4-FFF2-40B4-BE49-F238E27FC236}">
                <a16:creationId xmlns:a16="http://schemas.microsoft.com/office/drawing/2014/main" id="{71F93BCF-E3A6-4E6C-8FD7-79ED24CE84CC}"/>
              </a:ext>
            </a:extLst>
          </p:cNvPr>
          <p:cNvSpPr>
            <a:spLocks noGrp="1"/>
          </p:cNvSpPr>
          <p:nvPr>
            <p:ph type="subTitle" idx="1"/>
          </p:nvPr>
        </p:nvSpPr>
        <p:spPr/>
        <p:txBody>
          <a:bodyPr>
            <a:normAutofit/>
          </a:bodyPr>
          <a:lstStyle/>
          <a:p>
            <a:r>
              <a:rPr lang="uk-UA" sz="2000" b="1" dirty="0"/>
              <a:t>Здобувачка - </a:t>
            </a:r>
            <a:r>
              <a:rPr lang="uk-UA" sz="2000" b="1" dirty="0" err="1"/>
              <a:t>Бичиніна</a:t>
            </a:r>
            <a:r>
              <a:rPr lang="uk-UA" sz="2000" b="1" dirty="0"/>
              <a:t> Тетяна Миколаївна </a:t>
            </a:r>
          </a:p>
          <a:p>
            <a:r>
              <a:rPr lang="uk-UA" sz="2000" b="1" dirty="0"/>
              <a:t>Науковий керівник – </a:t>
            </a:r>
            <a:r>
              <a:rPr lang="uk-UA" sz="2000" b="1" dirty="0" err="1"/>
              <a:t>д.е.н</a:t>
            </a:r>
            <a:r>
              <a:rPr lang="uk-UA" sz="2000" b="1" dirty="0"/>
              <a:t>., доцент Коноваленко А.С.</a:t>
            </a:r>
            <a:endParaRPr lang="uk-UA" sz="2000" dirty="0"/>
          </a:p>
          <a:p>
            <a:endParaRPr lang="uk-UA" sz="2000" dirty="0"/>
          </a:p>
        </p:txBody>
      </p:sp>
      <p:pic>
        <p:nvPicPr>
          <p:cNvPr id="1026" name="Picture 2" descr="Двадцать лет спустя: Pizza Celentano закрывает свои заведения в Киеве —  Асоціація рітейлерів України">
            <a:extLst>
              <a:ext uri="{FF2B5EF4-FFF2-40B4-BE49-F238E27FC236}">
                <a16:creationId xmlns:a16="http://schemas.microsoft.com/office/drawing/2014/main" id="{D3D3343E-16BD-47D6-849B-5A8C136866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67213" y="4683499"/>
            <a:ext cx="2779013" cy="145225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61655FD-2A1B-4949-8537-489341E5E4E6}"/>
              </a:ext>
            </a:extLst>
          </p:cNvPr>
          <p:cNvSpPr txBox="1"/>
          <p:nvPr/>
        </p:nvSpPr>
        <p:spPr>
          <a:xfrm>
            <a:off x="315226" y="5409628"/>
            <a:ext cx="9300411" cy="707886"/>
          </a:xfrm>
          <a:prstGeom prst="rect">
            <a:avLst/>
          </a:prstGeom>
          <a:noFill/>
        </p:spPr>
        <p:txBody>
          <a:bodyPr wrap="square">
            <a:spAutoFit/>
          </a:bodyPr>
          <a:lstStyle/>
          <a:p>
            <a:pPr rtl="0">
              <a:spcBef>
                <a:spcPts val="0"/>
              </a:spcBef>
              <a:spcAft>
                <a:spcPts val="0"/>
              </a:spcAft>
            </a:pPr>
            <a:r>
              <a:rPr lang="en-US" sz="1000" b="0" i="0" u="none" strike="noStrike" dirty="0">
                <a:solidFill>
                  <a:srgbClr val="000000"/>
                </a:solidFill>
                <a:effectLst/>
                <a:latin typeface="Times New Roman" panose="02020603050405020304" pitchFamily="18" charset="0"/>
              </a:rPr>
              <a:t>The Master Thesis is developed in the framework of ERASMUS+ CBHE project “Digitalization of economic as an element of sustainable development of Ukraine and  Tajikistan”  / </a:t>
            </a:r>
            <a:r>
              <a:rPr lang="en-US" sz="1000" b="0" i="0" u="none" strike="noStrike" dirty="0" err="1">
                <a:solidFill>
                  <a:srgbClr val="000000"/>
                </a:solidFill>
                <a:effectLst/>
                <a:latin typeface="Times New Roman" panose="02020603050405020304" pitchFamily="18" charset="0"/>
              </a:rPr>
              <a:t>DigEco</a:t>
            </a:r>
            <a:r>
              <a:rPr lang="en-US" sz="1000" b="0" i="0" u="none" strike="noStrike" dirty="0">
                <a:solidFill>
                  <a:srgbClr val="000000"/>
                </a:solidFill>
                <a:effectLst/>
                <a:latin typeface="Times New Roman" panose="02020603050405020304" pitchFamily="18" charset="0"/>
              </a:rPr>
              <a:t> 618270-EPP-1-2020-1-LT-EPPKA2-CBHE-JP</a:t>
            </a:r>
            <a:br>
              <a:rPr lang="en-US" sz="1000" b="0" i="0" u="none" strike="noStrike" dirty="0">
                <a:solidFill>
                  <a:srgbClr val="000000"/>
                </a:solidFill>
                <a:effectLst/>
                <a:latin typeface="Times New Roman" panose="02020603050405020304" pitchFamily="18" charset="0"/>
              </a:rPr>
            </a:br>
            <a:r>
              <a:rPr lang="en-US" sz="1000" b="0" i="0" u="none" strike="noStrike" dirty="0">
                <a:solidFill>
                  <a:srgbClr val="000000"/>
                </a:solidFill>
                <a:effectLst/>
                <a:latin typeface="Times New Roman" panose="02020603050405020304" pitchFamily="18" charset="0"/>
              </a:rPr>
              <a:t>This project has been funded with support from the European Commission. This document reflects the views only of the author, and the Commission cannot be held responsible for any use which may be made of the information contained there in.</a:t>
            </a:r>
            <a:endParaRPr lang="uk-UA" sz="1000" dirty="0"/>
          </a:p>
        </p:txBody>
      </p:sp>
      <p:pic>
        <p:nvPicPr>
          <p:cNvPr id="6" name="Picture 2">
            <a:extLst>
              <a:ext uri="{FF2B5EF4-FFF2-40B4-BE49-F238E27FC236}">
                <a16:creationId xmlns:a16="http://schemas.microsoft.com/office/drawing/2014/main" id="{D101D423-D92E-409C-86FE-108B14DE7E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1770" y="82498"/>
            <a:ext cx="1627873" cy="65048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a:extLst>
              <a:ext uri="{FF2B5EF4-FFF2-40B4-BE49-F238E27FC236}">
                <a16:creationId xmlns:a16="http://schemas.microsoft.com/office/drawing/2014/main" id="{F990AB2E-FF58-4A2C-A95B-B5594E37F36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48774" y="145504"/>
            <a:ext cx="1814663" cy="52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1276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64205A17-4CEF-4BAC-B13F-ABCF7FFCB376}"/>
              </a:ext>
            </a:extLst>
          </p:cNvPr>
          <p:cNvPicPr>
            <a:picLocks noChangeAspect="1"/>
          </p:cNvPicPr>
          <p:nvPr/>
        </p:nvPicPr>
        <p:blipFill>
          <a:blip r:embed="rId2"/>
          <a:stretch>
            <a:fillRect/>
          </a:stretch>
        </p:blipFill>
        <p:spPr>
          <a:xfrm>
            <a:off x="666161" y="1105004"/>
            <a:ext cx="5027841" cy="5112699"/>
          </a:xfrm>
          <a:prstGeom prst="rect">
            <a:avLst/>
          </a:prstGeom>
        </p:spPr>
      </p:pic>
      <p:pic>
        <p:nvPicPr>
          <p:cNvPr id="3" name="Рисунок 2">
            <a:extLst>
              <a:ext uri="{FF2B5EF4-FFF2-40B4-BE49-F238E27FC236}">
                <a16:creationId xmlns:a16="http://schemas.microsoft.com/office/drawing/2014/main" id="{15BC9074-3518-4B84-9AE8-2412BAE073BE}"/>
              </a:ext>
            </a:extLst>
          </p:cNvPr>
          <p:cNvPicPr>
            <a:picLocks noChangeAspect="1"/>
          </p:cNvPicPr>
          <p:nvPr/>
        </p:nvPicPr>
        <p:blipFill>
          <a:blip r:embed="rId3"/>
          <a:stretch>
            <a:fillRect/>
          </a:stretch>
        </p:blipFill>
        <p:spPr>
          <a:xfrm>
            <a:off x="6388912" y="351597"/>
            <a:ext cx="4742199" cy="2908042"/>
          </a:xfrm>
          <a:prstGeom prst="rect">
            <a:avLst/>
          </a:prstGeom>
        </p:spPr>
      </p:pic>
      <p:pic>
        <p:nvPicPr>
          <p:cNvPr id="4" name="Рисунок 3">
            <a:extLst>
              <a:ext uri="{FF2B5EF4-FFF2-40B4-BE49-F238E27FC236}">
                <a16:creationId xmlns:a16="http://schemas.microsoft.com/office/drawing/2014/main" id="{FD861D37-F12D-4D0A-BBCE-9672E3197ED3}"/>
              </a:ext>
            </a:extLst>
          </p:cNvPr>
          <p:cNvPicPr>
            <a:picLocks noChangeAspect="1"/>
          </p:cNvPicPr>
          <p:nvPr/>
        </p:nvPicPr>
        <p:blipFill>
          <a:blip r:embed="rId4"/>
          <a:stretch>
            <a:fillRect/>
          </a:stretch>
        </p:blipFill>
        <p:spPr>
          <a:xfrm>
            <a:off x="7057376" y="3259639"/>
            <a:ext cx="4073735" cy="2958064"/>
          </a:xfrm>
          <a:prstGeom prst="rect">
            <a:avLst/>
          </a:prstGeom>
        </p:spPr>
      </p:pic>
      <p:pic>
        <p:nvPicPr>
          <p:cNvPr id="5" name="Picture 2">
            <a:extLst>
              <a:ext uri="{FF2B5EF4-FFF2-40B4-BE49-F238E27FC236}">
                <a16:creationId xmlns:a16="http://schemas.microsoft.com/office/drawing/2014/main" id="{9F1CEDDC-0F5E-47D9-836F-DC60F41C3AF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6510" y="248032"/>
            <a:ext cx="1617044" cy="64615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a:extLst>
              <a:ext uri="{FF2B5EF4-FFF2-40B4-BE49-F238E27FC236}">
                <a16:creationId xmlns:a16="http://schemas.microsoft.com/office/drawing/2014/main" id="{ED2912DB-85CF-42EF-AAFF-A98111ABEC2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8920" y="308874"/>
            <a:ext cx="1814663" cy="52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7356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0467B115-0EB2-4B7B-8E49-D390B2A96315}"/>
              </a:ext>
            </a:extLst>
          </p:cNvPr>
          <p:cNvPicPr>
            <a:picLocks noChangeAspect="1"/>
          </p:cNvPicPr>
          <p:nvPr/>
        </p:nvPicPr>
        <p:blipFill>
          <a:blip r:embed="rId2"/>
          <a:stretch>
            <a:fillRect/>
          </a:stretch>
        </p:blipFill>
        <p:spPr>
          <a:xfrm>
            <a:off x="2578479" y="154863"/>
            <a:ext cx="7035041" cy="5940093"/>
          </a:xfrm>
          <a:prstGeom prst="rect">
            <a:avLst/>
          </a:prstGeom>
        </p:spPr>
      </p:pic>
      <p:pic>
        <p:nvPicPr>
          <p:cNvPr id="3" name="Picture 2">
            <a:extLst>
              <a:ext uri="{FF2B5EF4-FFF2-40B4-BE49-F238E27FC236}">
                <a16:creationId xmlns:a16="http://schemas.microsoft.com/office/drawing/2014/main" id="{1895FDBD-0CC8-422B-95B8-A230F7ECFE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510" y="257658"/>
            <a:ext cx="1617044" cy="64615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a:extLst>
              <a:ext uri="{FF2B5EF4-FFF2-40B4-BE49-F238E27FC236}">
                <a16:creationId xmlns:a16="http://schemas.microsoft.com/office/drawing/2014/main" id="{E3D3C20F-DFF5-4A99-B83F-E07EAB942D1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700" y="978847"/>
            <a:ext cx="1814663" cy="52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62504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3D30D112-9CD3-4A8A-950C-8D0F0EF22302}"/>
              </a:ext>
            </a:extLst>
          </p:cNvPr>
          <p:cNvPicPr>
            <a:picLocks noChangeAspect="1"/>
          </p:cNvPicPr>
          <p:nvPr/>
        </p:nvPicPr>
        <p:blipFill>
          <a:blip r:embed="rId2"/>
          <a:stretch>
            <a:fillRect/>
          </a:stretch>
        </p:blipFill>
        <p:spPr>
          <a:xfrm>
            <a:off x="3017975" y="159025"/>
            <a:ext cx="6156049" cy="6075503"/>
          </a:xfrm>
          <a:prstGeom prst="rect">
            <a:avLst/>
          </a:prstGeom>
        </p:spPr>
      </p:pic>
      <p:pic>
        <p:nvPicPr>
          <p:cNvPr id="3" name="Picture 2">
            <a:extLst>
              <a:ext uri="{FF2B5EF4-FFF2-40B4-BE49-F238E27FC236}">
                <a16:creationId xmlns:a16="http://schemas.microsoft.com/office/drawing/2014/main" id="{3FA21C09-E5CB-4611-99BC-27D5E5BF04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136" y="286534"/>
            <a:ext cx="1617044" cy="64615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a:extLst>
              <a:ext uri="{FF2B5EF4-FFF2-40B4-BE49-F238E27FC236}">
                <a16:creationId xmlns:a16="http://schemas.microsoft.com/office/drawing/2014/main" id="{7B73D21D-3128-461F-B4F1-8EEDA30EE7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136" y="932689"/>
            <a:ext cx="1814663" cy="52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9326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2485948E-9781-4F42-BDE9-995D67E339D1}"/>
              </a:ext>
            </a:extLst>
          </p:cNvPr>
          <p:cNvGraphicFramePr>
            <a:graphicFrameLocks noGrp="1"/>
          </p:cNvGraphicFramePr>
          <p:nvPr>
            <p:extLst>
              <p:ext uri="{D42A27DB-BD31-4B8C-83A1-F6EECF244321}">
                <p14:modId xmlns:p14="http://schemas.microsoft.com/office/powerpoint/2010/main" val="913041700"/>
              </p:ext>
            </p:extLst>
          </p:nvPr>
        </p:nvGraphicFramePr>
        <p:xfrm>
          <a:off x="1062576" y="1278469"/>
          <a:ext cx="10002989" cy="3465807"/>
        </p:xfrm>
        <a:graphic>
          <a:graphicData uri="http://schemas.openxmlformats.org/drawingml/2006/table">
            <a:tbl>
              <a:tblPr firstRow="1" firstCol="1" bandRow="1">
                <a:tableStyleId>{5C22544A-7EE6-4342-B048-85BDC9FD1C3A}</a:tableStyleId>
              </a:tblPr>
              <a:tblGrid>
                <a:gridCol w="7326551">
                  <a:extLst>
                    <a:ext uri="{9D8B030D-6E8A-4147-A177-3AD203B41FA5}">
                      <a16:colId xmlns:a16="http://schemas.microsoft.com/office/drawing/2014/main" val="289886643"/>
                    </a:ext>
                  </a:extLst>
                </a:gridCol>
                <a:gridCol w="2676438">
                  <a:extLst>
                    <a:ext uri="{9D8B030D-6E8A-4147-A177-3AD203B41FA5}">
                      <a16:colId xmlns:a16="http://schemas.microsoft.com/office/drawing/2014/main" val="4273147561"/>
                    </a:ext>
                  </a:extLst>
                </a:gridCol>
              </a:tblGrid>
              <a:tr h="693682">
                <a:tc>
                  <a:txBody>
                    <a:bodyPr/>
                    <a:lstStyle/>
                    <a:p>
                      <a:pPr algn="ctr">
                        <a:lnSpc>
                          <a:spcPct val="130000"/>
                        </a:lnSpc>
                        <a:spcAft>
                          <a:spcPts val="0"/>
                        </a:spcAft>
                      </a:pPr>
                      <a:r>
                        <a:rPr lang="uk-UA" sz="2000">
                          <a:effectLst/>
                        </a:rPr>
                        <a:t>Показники</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30000"/>
                        </a:lnSpc>
                        <a:spcAft>
                          <a:spcPts val="0"/>
                        </a:spcAft>
                      </a:pPr>
                      <a:r>
                        <a:rPr lang="uk-UA" sz="2000">
                          <a:effectLst/>
                        </a:rPr>
                        <a:t>Абсолютний приріст</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56614323"/>
                  </a:ext>
                </a:extLst>
              </a:tr>
              <a:tr h="447965">
                <a:tc>
                  <a:txBody>
                    <a:bodyPr/>
                    <a:lstStyle/>
                    <a:p>
                      <a:pPr>
                        <a:lnSpc>
                          <a:spcPct val="130000"/>
                        </a:lnSpc>
                        <a:spcAft>
                          <a:spcPts val="0"/>
                        </a:spcAft>
                      </a:pPr>
                      <a:r>
                        <a:rPr lang="uk-UA" sz="2000">
                          <a:effectLst/>
                        </a:rPr>
                        <a:t>Виручка від реалізації продукції, тис. грн</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30000"/>
                        </a:lnSpc>
                        <a:spcAft>
                          <a:spcPts val="0"/>
                        </a:spcAft>
                      </a:pPr>
                      <a:r>
                        <a:rPr lang="uk-UA" sz="2000">
                          <a:effectLst/>
                        </a:rPr>
                        <a:t>+</a:t>
                      </a:r>
                      <a:r>
                        <a:rPr lang="ru-RU" sz="2000">
                          <a:effectLst/>
                        </a:rPr>
                        <a:t>200,82</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49221938"/>
                  </a:ext>
                </a:extLst>
              </a:tr>
              <a:tr h="532300">
                <a:tc>
                  <a:txBody>
                    <a:bodyPr/>
                    <a:lstStyle/>
                    <a:p>
                      <a:pPr>
                        <a:lnSpc>
                          <a:spcPct val="130000"/>
                        </a:lnSpc>
                        <a:spcAft>
                          <a:spcPts val="0"/>
                        </a:spcAft>
                      </a:pPr>
                      <a:r>
                        <a:rPr lang="uk-UA" sz="2000">
                          <a:effectLst/>
                        </a:rPr>
                        <a:t>Повна собівартість продукції, тис. грн</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30000"/>
                        </a:lnSpc>
                        <a:spcAft>
                          <a:spcPts val="0"/>
                        </a:spcAft>
                      </a:pPr>
                      <a:r>
                        <a:rPr lang="ru-RU" sz="2000">
                          <a:effectLst/>
                        </a:rPr>
                        <a:t>46</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07302833"/>
                  </a:ext>
                </a:extLst>
              </a:tr>
              <a:tr h="447965">
                <a:tc>
                  <a:txBody>
                    <a:bodyPr/>
                    <a:lstStyle/>
                    <a:p>
                      <a:pPr>
                        <a:lnSpc>
                          <a:spcPct val="130000"/>
                        </a:lnSpc>
                        <a:spcAft>
                          <a:spcPts val="0"/>
                        </a:spcAft>
                      </a:pPr>
                      <a:r>
                        <a:rPr lang="ru-RU" sz="2000">
                          <a:effectLst/>
                        </a:rPr>
                        <a:t>Валовий прибуток, тис. грн</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30000"/>
                        </a:lnSpc>
                        <a:spcAft>
                          <a:spcPts val="0"/>
                        </a:spcAft>
                      </a:pPr>
                      <a:r>
                        <a:rPr lang="uk-UA" sz="2000">
                          <a:effectLst/>
                        </a:rPr>
                        <a:t>+</a:t>
                      </a:r>
                      <a:r>
                        <a:rPr lang="ru-RU" sz="2000">
                          <a:effectLst/>
                        </a:rPr>
                        <a:t>154,82</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85764341"/>
                  </a:ext>
                </a:extLst>
              </a:tr>
              <a:tr h="447965">
                <a:tc>
                  <a:txBody>
                    <a:bodyPr/>
                    <a:lstStyle/>
                    <a:p>
                      <a:pPr>
                        <a:lnSpc>
                          <a:spcPct val="130000"/>
                        </a:lnSpc>
                        <a:spcAft>
                          <a:spcPts val="0"/>
                        </a:spcAft>
                      </a:pPr>
                      <a:r>
                        <a:rPr lang="ru-RU" sz="2000">
                          <a:effectLst/>
                        </a:rPr>
                        <a:t>Чистий прибуток, тис. грн</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30000"/>
                        </a:lnSpc>
                        <a:spcAft>
                          <a:spcPts val="0"/>
                        </a:spcAft>
                      </a:pPr>
                      <a:r>
                        <a:rPr lang="uk-UA" sz="2000">
                          <a:effectLst/>
                        </a:rPr>
                        <a:t>+</a:t>
                      </a:r>
                      <a:r>
                        <a:rPr lang="ru-RU" sz="2000">
                          <a:effectLst/>
                        </a:rPr>
                        <a:t>34,55</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52392034"/>
                  </a:ext>
                </a:extLst>
              </a:tr>
              <a:tr h="447965">
                <a:tc>
                  <a:txBody>
                    <a:bodyPr/>
                    <a:lstStyle/>
                    <a:p>
                      <a:pPr>
                        <a:lnSpc>
                          <a:spcPct val="130000"/>
                        </a:lnSpc>
                        <a:spcAft>
                          <a:spcPts val="0"/>
                        </a:spcAft>
                      </a:pPr>
                      <a:r>
                        <a:rPr lang="ru-RU" sz="2000">
                          <a:effectLst/>
                        </a:rPr>
                        <a:t>Рівень рентабельності (збитковості) виробництва, %</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30000"/>
                        </a:lnSpc>
                        <a:spcAft>
                          <a:spcPts val="0"/>
                        </a:spcAft>
                      </a:pPr>
                      <a:r>
                        <a:rPr lang="uk-UA" sz="2000">
                          <a:effectLst/>
                        </a:rPr>
                        <a:t>+</a:t>
                      </a:r>
                      <a:r>
                        <a:rPr lang="ru-RU" sz="2000">
                          <a:effectLst/>
                        </a:rPr>
                        <a:t>4,23</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19706965"/>
                  </a:ext>
                </a:extLst>
              </a:tr>
              <a:tr h="447965">
                <a:tc>
                  <a:txBody>
                    <a:bodyPr/>
                    <a:lstStyle/>
                    <a:p>
                      <a:pPr>
                        <a:lnSpc>
                          <a:spcPct val="130000"/>
                        </a:lnSpc>
                        <a:spcAft>
                          <a:spcPts val="0"/>
                        </a:spcAft>
                      </a:pPr>
                      <a:r>
                        <a:rPr lang="ru-RU" sz="2000">
                          <a:effectLst/>
                        </a:rPr>
                        <a:t>Рівень рентабельності (збитковості) продажу, %</a:t>
                      </a:r>
                      <a:endParaRPr lang="uk-UA"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30000"/>
                        </a:lnSpc>
                        <a:spcAft>
                          <a:spcPts val="0"/>
                        </a:spcAft>
                      </a:pPr>
                      <a:r>
                        <a:rPr lang="uk-UA" sz="2000" dirty="0">
                          <a:effectLst/>
                        </a:rPr>
                        <a:t>+</a:t>
                      </a:r>
                      <a:r>
                        <a:rPr lang="ru-RU" sz="2000" dirty="0">
                          <a:effectLst/>
                        </a:rPr>
                        <a:t>2,13</a:t>
                      </a:r>
                      <a:endParaRPr lang="uk-UA"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2123602"/>
                  </a:ext>
                </a:extLst>
              </a:tr>
            </a:tbl>
          </a:graphicData>
        </a:graphic>
      </p:graphicFrame>
      <p:sp>
        <p:nvSpPr>
          <p:cNvPr id="3" name="Прямоугольник 2">
            <a:extLst>
              <a:ext uri="{FF2B5EF4-FFF2-40B4-BE49-F238E27FC236}">
                <a16:creationId xmlns:a16="http://schemas.microsoft.com/office/drawing/2014/main" id="{46CA4483-E177-4E41-8F1E-0FA2C09B8B9E}"/>
              </a:ext>
            </a:extLst>
          </p:cNvPr>
          <p:cNvSpPr/>
          <p:nvPr/>
        </p:nvSpPr>
        <p:spPr>
          <a:xfrm>
            <a:off x="810784" y="530087"/>
            <a:ext cx="10162015" cy="646331"/>
          </a:xfrm>
          <a:prstGeom prst="rect">
            <a:avLst/>
          </a:prstGeom>
        </p:spPr>
        <p:txBody>
          <a:bodyPr wrap="square">
            <a:spAutoFit/>
          </a:bodyPr>
          <a:lstStyle/>
          <a:p>
            <a:pPr indent="431800" algn="r">
              <a:spcAft>
                <a:spcPts val="0"/>
              </a:spcAft>
            </a:pPr>
            <a:r>
              <a:rPr lang="uk-UA"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Таблиця 11</a:t>
            </a:r>
            <a:endParaRPr lang="uk-UA" sz="1400" dirty="0">
              <a:latin typeface="Calibri" panose="020F0502020204030204" pitchFamily="34" charset="0"/>
              <a:ea typeface="Calibri" panose="020F0502020204030204" pitchFamily="34" charset="0"/>
              <a:cs typeface="Times New Roman" panose="02020603050405020304" pitchFamily="18" charset="0"/>
            </a:endParaRPr>
          </a:p>
          <a:p>
            <a:pPr indent="431800" algn="ctr">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Прогнозні результати з урахуванням введення посади маркетолога</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a:extLst>
              <a:ext uri="{FF2B5EF4-FFF2-40B4-BE49-F238E27FC236}">
                <a16:creationId xmlns:a16="http://schemas.microsoft.com/office/drawing/2014/main" id="{72C59AE4-BBB6-4813-914A-545AB0A40C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2576" y="5579531"/>
            <a:ext cx="1617044" cy="64615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A307B830-E54F-41DE-992A-F5980C3F47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79620" y="5640373"/>
            <a:ext cx="1814663" cy="52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40823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7CCD7B-FAEE-4AC1-843F-84341C127AE5}"/>
              </a:ext>
            </a:extLst>
          </p:cNvPr>
          <p:cNvSpPr>
            <a:spLocks noGrp="1"/>
          </p:cNvSpPr>
          <p:nvPr>
            <p:ph type="ctrTitle"/>
          </p:nvPr>
        </p:nvSpPr>
        <p:spPr>
          <a:xfrm>
            <a:off x="1483734" y="0"/>
            <a:ext cx="7315200" cy="4267465"/>
          </a:xfrm>
        </p:spPr>
        <p:txBody>
          <a:bodyPr>
            <a:normAutofit/>
          </a:bodyPr>
          <a:lstStyle/>
          <a:p>
            <a:r>
              <a:rPr lang="uk-UA" sz="4800" dirty="0"/>
              <a:t>Дякую за увагу</a:t>
            </a:r>
          </a:p>
        </p:txBody>
      </p:sp>
      <p:pic>
        <p:nvPicPr>
          <p:cNvPr id="3" name="Picture 2">
            <a:extLst>
              <a:ext uri="{FF2B5EF4-FFF2-40B4-BE49-F238E27FC236}">
                <a16:creationId xmlns:a16="http://schemas.microsoft.com/office/drawing/2014/main" id="{B6EB98C9-09E0-4DDE-B3AF-9F591E318E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8413" y="4627527"/>
            <a:ext cx="1617044" cy="64615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a:extLst>
              <a:ext uri="{FF2B5EF4-FFF2-40B4-BE49-F238E27FC236}">
                <a16:creationId xmlns:a16="http://schemas.microsoft.com/office/drawing/2014/main" id="{FD426D36-521F-4EC6-B277-78014332F2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65457" y="4633094"/>
            <a:ext cx="1814663" cy="52446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C270D1E-9615-4CCB-A955-84D40E5CA6D9}"/>
              </a:ext>
            </a:extLst>
          </p:cNvPr>
          <p:cNvSpPr txBox="1"/>
          <p:nvPr/>
        </p:nvSpPr>
        <p:spPr>
          <a:xfrm>
            <a:off x="1152624" y="5390378"/>
            <a:ext cx="9300411" cy="707886"/>
          </a:xfrm>
          <a:prstGeom prst="rect">
            <a:avLst/>
          </a:prstGeom>
          <a:noFill/>
        </p:spPr>
        <p:txBody>
          <a:bodyPr wrap="square">
            <a:spAutoFit/>
          </a:bodyPr>
          <a:lstStyle/>
          <a:p>
            <a:pPr rtl="0">
              <a:spcBef>
                <a:spcPts val="0"/>
              </a:spcBef>
              <a:spcAft>
                <a:spcPts val="0"/>
              </a:spcAft>
            </a:pPr>
            <a:r>
              <a:rPr lang="en-US" sz="1000" b="0" i="0" u="none" strike="noStrike" dirty="0">
                <a:solidFill>
                  <a:srgbClr val="000000"/>
                </a:solidFill>
                <a:effectLst/>
                <a:latin typeface="Times New Roman" panose="02020603050405020304" pitchFamily="18" charset="0"/>
              </a:rPr>
              <a:t>The Master Thesis is developed in the framework of ERASMUS+ CBHE project “Digitalization of economic as an element of sustainable development of Ukraine and  Tajikistan”  / </a:t>
            </a:r>
            <a:r>
              <a:rPr lang="en-US" sz="1000" b="0" i="0" u="none" strike="noStrike" dirty="0" err="1">
                <a:solidFill>
                  <a:srgbClr val="000000"/>
                </a:solidFill>
                <a:effectLst/>
                <a:latin typeface="Times New Roman" panose="02020603050405020304" pitchFamily="18" charset="0"/>
              </a:rPr>
              <a:t>DigEco</a:t>
            </a:r>
            <a:r>
              <a:rPr lang="en-US" sz="1000" b="0" i="0" u="none" strike="noStrike" dirty="0">
                <a:solidFill>
                  <a:srgbClr val="000000"/>
                </a:solidFill>
                <a:effectLst/>
                <a:latin typeface="Times New Roman" panose="02020603050405020304" pitchFamily="18" charset="0"/>
              </a:rPr>
              <a:t> 618270-EPP-1-2020-1-LT-EPPKA2-CBHE-JP</a:t>
            </a:r>
            <a:br>
              <a:rPr lang="en-US" sz="1000" b="0" i="0" u="none" strike="noStrike" dirty="0">
                <a:solidFill>
                  <a:srgbClr val="000000"/>
                </a:solidFill>
                <a:effectLst/>
                <a:latin typeface="Times New Roman" panose="02020603050405020304" pitchFamily="18" charset="0"/>
              </a:rPr>
            </a:br>
            <a:r>
              <a:rPr lang="en-US" sz="1000" b="0" i="0" u="none" strike="noStrike" dirty="0">
                <a:solidFill>
                  <a:srgbClr val="000000"/>
                </a:solidFill>
                <a:effectLst/>
                <a:latin typeface="Times New Roman" panose="02020603050405020304" pitchFamily="18" charset="0"/>
              </a:rPr>
              <a:t>This project has been funded with support from the European Commission. This document reflects the views only of the author, and the Commission cannot be held responsible for any use which may be made of the information contained there in.</a:t>
            </a:r>
            <a:endParaRPr lang="uk-UA" sz="1000" dirty="0"/>
          </a:p>
        </p:txBody>
      </p:sp>
    </p:spTree>
    <p:extLst>
      <p:ext uri="{BB962C8B-B14F-4D97-AF65-F5344CB8AC3E}">
        <p14:creationId xmlns:p14="http://schemas.microsoft.com/office/powerpoint/2010/main" val="3885225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75E21BC-C9AE-4AF2-9F78-022A165AE9AB}"/>
              </a:ext>
            </a:extLst>
          </p:cNvPr>
          <p:cNvSpPr>
            <a:spLocks noGrp="1"/>
          </p:cNvSpPr>
          <p:nvPr>
            <p:ph type="title"/>
          </p:nvPr>
        </p:nvSpPr>
        <p:spPr>
          <a:xfrm>
            <a:off x="1097280" y="286604"/>
            <a:ext cx="10058400" cy="720562"/>
          </a:xfrm>
        </p:spPr>
        <p:txBody>
          <a:bodyPr>
            <a:normAutofit/>
          </a:bodyPr>
          <a:lstStyle/>
          <a:p>
            <a:r>
              <a:rPr lang="uk-UA" sz="4000" dirty="0"/>
              <a:t>Мета, завдання, об’єкт, предмет дослідження</a:t>
            </a:r>
          </a:p>
        </p:txBody>
      </p:sp>
      <p:sp>
        <p:nvSpPr>
          <p:cNvPr id="3" name="Прямоугольник 2">
            <a:extLst>
              <a:ext uri="{FF2B5EF4-FFF2-40B4-BE49-F238E27FC236}">
                <a16:creationId xmlns:a16="http://schemas.microsoft.com/office/drawing/2014/main" id="{CE74B5FD-5CC5-4FAB-8913-A1231BE2036C}"/>
              </a:ext>
            </a:extLst>
          </p:cNvPr>
          <p:cNvSpPr/>
          <p:nvPr/>
        </p:nvSpPr>
        <p:spPr>
          <a:xfrm>
            <a:off x="1097280" y="1007166"/>
            <a:ext cx="8797491" cy="4963346"/>
          </a:xfrm>
          <a:prstGeom prst="rect">
            <a:avLst/>
          </a:prstGeom>
        </p:spPr>
        <p:txBody>
          <a:bodyPr wrap="square">
            <a:spAutoFit/>
          </a:bodyPr>
          <a:lstStyle/>
          <a:p>
            <a:pPr indent="450215" algn="just">
              <a:lnSpc>
                <a:spcPct val="115000"/>
              </a:lnSpc>
              <a:spcAft>
                <a:spcPts val="0"/>
              </a:spcAft>
            </a:pPr>
            <a:r>
              <a:rPr lang="uk-UA" sz="1200" b="1" i="1" dirty="0">
                <a:latin typeface="Times New Roman" panose="02020603050405020304" pitchFamily="18" charset="0"/>
                <a:ea typeface="Calibri" panose="020F0502020204030204" pitchFamily="34" charset="0"/>
                <a:cs typeface="Times New Roman" panose="02020603050405020304" pitchFamily="18" charset="0"/>
              </a:rPr>
              <a:t>Метою</a:t>
            </a:r>
            <a:r>
              <a:rPr lang="uk-UA" sz="1200" dirty="0">
                <a:latin typeface="Times New Roman" panose="02020603050405020304" pitchFamily="18" charset="0"/>
                <a:ea typeface="Calibri" panose="020F0502020204030204" pitchFamily="34" charset="0"/>
                <a:cs typeface="Times New Roman" panose="02020603050405020304" pitchFamily="18" charset="0"/>
              </a:rPr>
              <a:t> магістерської роботи є обґрунтування напрямів оптимізації комунікаційної політики підприємства, яке здійснює діяльність на ринку продуктів та послуг громадського харчування на основі франчайзингової форми організації бізнесу, на прикладі ФОП Зеленова О.О. (ТМ «</a:t>
            </a:r>
            <a:r>
              <a:rPr lang="en-US" sz="1200" dirty="0">
                <a:latin typeface="Times New Roman" panose="02020603050405020304" pitchFamily="18" charset="0"/>
                <a:ea typeface="Calibri" panose="020F0502020204030204" pitchFamily="34" charset="0"/>
                <a:cs typeface="Times New Roman" panose="02020603050405020304" pitchFamily="18" charset="0"/>
              </a:rPr>
              <a:t>Pizza Celentano</a:t>
            </a:r>
            <a:r>
              <a:rPr lang="uk-UA" sz="1200" dirty="0">
                <a:latin typeface="Times New Roman" panose="02020603050405020304" pitchFamily="18" charset="0"/>
                <a:ea typeface="Calibri" panose="020F0502020204030204" pitchFamily="34" charset="0"/>
                <a:cs typeface="Times New Roman" panose="02020603050405020304" pitchFamily="18" charset="0"/>
              </a:rPr>
              <a:t>»).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dirty="0">
                <a:latin typeface="Times New Roman" panose="02020603050405020304" pitchFamily="18" charset="0"/>
                <a:ea typeface="Calibri" panose="020F0502020204030204" pitchFamily="34" charset="0"/>
                <a:cs typeface="Times New Roman" panose="02020603050405020304" pitchFamily="18" charset="0"/>
              </a:rPr>
              <a:t>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dirty="0">
                <a:latin typeface="Times New Roman" panose="02020603050405020304" pitchFamily="18" charset="0"/>
                <a:ea typeface="Calibri" panose="020F0502020204030204" pitchFamily="34" charset="0"/>
                <a:cs typeface="Times New Roman" panose="02020603050405020304" pitchFamily="18" charset="0"/>
              </a:rPr>
              <a:t> Для досягнення поставленої мети в роботі були поставлені та вирішені наступні </a:t>
            </a:r>
            <a:r>
              <a:rPr lang="uk-UA" sz="1200" b="1" i="1" dirty="0">
                <a:latin typeface="Times New Roman" panose="02020603050405020304" pitchFamily="18" charset="0"/>
                <a:ea typeface="Calibri" panose="020F0502020204030204" pitchFamily="34" charset="0"/>
                <a:cs typeface="Times New Roman" panose="02020603050405020304" pitchFamily="18" charset="0"/>
              </a:rPr>
              <a:t>завдання</a:t>
            </a:r>
            <a:r>
              <a:rPr lang="uk-UA" sz="1200" dirty="0">
                <a:latin typeface="Times New Roman" panose="02020603050405020304" pitchFamily="18" charset="0"/>
                <a:ea typeface="Calibri" panose="020F0502020204030204" pitchFamily="34" charset="0"/>
                <a:cs typeface="Times New Roman" panose="02020603050405020304" pitchFamily="18" charset="0"/>
              </a:rPr>
              <a:t>: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dirty="0">
                <a:latin typeface="Times New Roman" panose="02020603050405020304" pitchFamily="18" charset="0"/>
                <a:ea typeface="Calibri" panose="020F0502020204030204" pitchFamily="34" charset="0"/>
                <a:cs typeface="Times New Roman" panose="02020603050405020304" pitchFamily="18" charset="0"/>
              </a:rPr>
              <a:t>розкрити теоретичні аспекти франчайзингової форми організації бізнесу;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dirty="0">
                <a:latin typeface="Times New Roman" panose="02020603050405020304" pitchFamily="18" charset="0"/>
                <a:ea typeface="Calibri" panose="020F0502020204030204" pitchFamily="34" charset="0"/>
                <a:cs typeface="Times New Roman" panose="02020603050405020304" pitchFamily="18" charset="0"/>
              </a:rPr>
              <a:t>дослідити сутність франчайзингу як форми маркетингової комунікації;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dirty="0">
                <a:latin typeface="Times New Roman" panose="02020603050405020304" pitchFamily="18" charset="0"/>
                <a:ea typeface="Calibri" panose="020F0502020204030204" pitchFamily="34" charset="0"/>
                <a:cs typeface="Times New Roman" panose="02020603050405020304" pitchFamily="18" charset="0"/>
              </a:rPr>
              <a:t>розкрити методичні підходи до формування комунікаційної політики франчайзингу;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dirty="0">
                <a:latin typeface="Times New Roman" panose="02020603050405020304" pitchFamily="18" charset="0"/>
                <a:ea typeface="Calibri" panose="020F0502020204030204" pitchFamily="34" charset="0"/>
                <a:cs typeface="Times New Roman" panose="02020603050405020304" pitchFamily="18" charset="0"/>
              </a:rPr>
              <a:t>оцінити вплив факторів маркетингового макросередовища на ринок послуг громадського харчування та провести визначення альтернатив його розвитку;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dirty="0">
                <a:latin typeface="Times New Roman" panose="02020603050405020304" pitchFamily="18" charset="0"/>
                <a:ea typeface="Calibri" panose="020F0502020204030204" pitchFamily="34" charset="0"/>
                <a:cs typeface="Times New Roman" panose="02020603050405020304" pitchFamily="18" charset="0"/>
              </a:rPr>
              <a:t>оцінити вплив факторів маркетингового мікросередовища ринку морозива на заклад громадського харчування, що функціонує на основі франчайзингу, та провести визначення альтернатив його розвитку;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dirty="0">
                <a:latin typeface="Times New Roman" panose="02020603050405020304" pitchFamily="18" charset="0"/>
                <a:ea typeface="Calibri" panose="020F0502020204030204" pitchFamily="34" charset="0"/>
                <a:cs typeface="Times New Roman" panose="02020603050405020304" pitchFamily="18" charset="0"/>
              </a:rPr>
              <a:t>здійснити оцінку діяльності закладу громадського харчування та оцінити його стратегічний потенціал;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dirty="0">
                <a:latin typeface="Times New Roman" panose="02020603050405020304" pitchFamily="18" charset="0"/>
                <a:ea typeface="Calibri" panose="020F0502020204030204" pitchFamily="34" charset="0"/>
                <a:cs typeface="Times New Roman" panose="02020603050405020304" pitchFamily="18" charset="0"/>
              </a:rPr>
              <a:t>дослідити модель поведінки споживачів на ринку та ідентифікувати очікування ключових категорій споживачів;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dirty="0">
                <a:latin typeface="Times New Roman" panose="02020603050405020304" pitchFamily="18" charset="0"/>
                <a:ea typeface="Calibri" panose="020F0502020204030204" pitchFamily="34" charset="0"/>
                <a:cs typeface="Times New Roman" panose="02020603050405020304" pitchFamily="18" charset="0"/>
              </a:rPr>
              <a:t>побудувати оптимізаційну модель маркетингової комунікаційної політики франчайзингу;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dirty="0">
                <a:latin typeface="Times New Roman" panose="02020603050405020304" pitchFamily="18" charset="0"/>
                <a:ea typeface="Calibri" panose="020F0502020204030204" pitchFamily="34" charset="0"/>
                <a:cs typeface="Times New Roman" panose="02020603050405020304" pitchFamily="18" charset="0"/>
              </a:rPr>
              <a:t>обґрунтувати напрями удосконалення комунікаційної політики для закладу, що функціонує на основі франчайзингу.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b="1" i="1" dirty="0">
                <a:latin typeface="Times New Roman" panose="02020603050405020304" pitchFamily="18" charset="0"/>
                <a:ea typeface="Calibri" panose="020F0502020204030204" pitchFamily="34" charset="0"/>
                <a:cs typeface="Times New Roman" panose="02020603050405020304" pitchFamily="18" charset="0"/>
              </a:rPr>
              <a:t>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b="1" i="1" dirty="0">
                <a:latin typeface="Times New Roman" panose="02020603050405020304" pitchFamily="18" charset="0"/>
                <a:ea typeface="Calibri" panose="020F0502020204030204" pitchFamily="34" charset="0"/>
                <a:cs typeface="Times New Roman" panose="02020603050405020304" pitchFamily="18" charset="0"/>
              </a:rPr>
              <a:t>Об’єктом дослідження</a:t>
            </a:r>
            <a:r>
              <a:rPr lang="uk-UA" sz="1200" dirty="0">
                <a:latin typeface="Times New Roman" panose="02020603050405020304" pitchFamily="18" charset="0"/>
                <a:ea typeface="Calibri" panose="020F0502020204030204" pitchFamily="34" charset="0"/>
                <a:cs typeface="Times New Roman" panose="02020603050405020304" pitchFamily="18" charset="0"/>
              </a:rPr>
              <a:t> є маркетингова діяльність закладу громадського харчування, що здійснює діяльність на основі франчайзингової форми організації бізнесу.</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b="1" i="1" dirty="0">
                <a:latin typeface="Times New Roman" panose="02020603050405020304" pitchFamily="18" charset="0"/>
                <a:ea typeface="Calibri" panose="020F0502020204030204" pitchFamily="34" charset="0"/>
                <a:cs typeface="Times New Roman" panose="02020603050405020304" pitchFamily="18" charset="0"/>
              </a:rPr>
              <a:t> </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15000"/>
              </a:lnSpc>
              <a:spcAft>
                <a:spcPts val="0"/>
              </a:spcAft>
            </a:pPr>
            <a:r>
              <a:rPr lang="uk-UA" sz="1200" b="1" i="1" dirty="0">
                <a:latin typeface="Times New Roman" panose="02020603050405020304" pitchFamily="18" charset="0"/>
                <a:ea typeface="Calibri" panose="020F0502020204030204" pitchFamily="34" charset="0"/>
                <a:cs typeface="Times New Roman" panose="02020603050405020304" pitchFamily="18" charset="0"/>
              </a:rPr>
              <a:t> Предметом дослідження</a:t>
            </a:r>
            <a:r>
              <a:rPr lang="uk-UA" sz="1200" dirty="0">
                <a:latin typeface="Times New Roman" panose="02020603050405020304" pitchFamily="18" charset="0"/>
                <a:ea typeface="Calibri" panose="020F0502020204030204" pitchFamily="34" charset="0"/>
                <a:cs typeface="Times New Roman" panose="02020603050405020304" pitchFamily="18" charset="0"/>
              </a:rPr>
              <a:t> є теоретичні і методичні підходи до використання інструментів маркетингових комунікацій у діяльності закладу громадського харчування, що здійснює діяльність на основі франчайзингу, для просування продукції та послуг ФОП Зеленова О.О. (ТМ «</a:t>
            </a:r>
            <a:r>
              <a:rPr lang="en-US" sz="1200" dirty="0">
                <a:latin typeface="Times New Roman" panose="02020603050405020304" pitchFamily="18" charset="0"/>
                <a:ea typeface="Calibri" panose="020F0502020204030204" pitchFamily="34" charset="0"/>
                <a:cs typeface="Times New Roman" panose="02020603050405020304" pitchFamily="18" charset="0"/>
              </a:rPr>
              <a:t>Pizza Celentano</a:t>
            </a:r>
            <a:r>
              <a:rPr lang="uk-UA" sz="1200" dirty="0">
                <a:latin typeface="Times New Roman" panose="02020603050405020304" pitchFamily="18" charset="0"/>
                <a:ea typeface="Calibri" panose="020F0502020204030204" pitchFamily="34" charset="0"/>
                <a:cs typeface="Times New Roman" panose="02020603050405020304" pitchFamily="18" charset="0"/>
              </a:rPr>
              <a:t>»).</a:t>
            </a:r>
            <a:endParaRPr lang="uk-UA" sz="1200" dirty="0"/>
          </a:p>
        </p:txBody>
      </p:sp>
      <p:pic>
        <p:nvPicPr>
          <p:cNvPr id="1026" name="Picture 2">
            <a:extLst>
              <a:ext uri="{FF2B5EF4-FFF2-40B4-BE49-F238E27FC236}">
                <a16:creationId xmlns:a16="http://schemas.microsoft.com/office/drawing/2014/main" id="{5625B934-C23D-42EA-BFC1-ECE0B1270C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93154" y="1826576"/>
            <a:ext cx="1617044" cy="64615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32E53DDE-1E86-4C2C-981D-5D94B025FC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94344" y="2599947"/>
            <a:ext cx="1814663" cy="52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501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хема 5">
            <a:extLst>
              <a:ext uri="{FF2B5EF4-FFF2-40B4-BE49-F238E27FC236}">
                <a16:creationId xmlns:a16="http://schemas.microsoft.com/office/drawing/2014/main" id="{545D1CCE-7434-4D50-906B-49DE23E591EE}"/>
              </a:ext>
            </a:extLst>
          </p:cNvPr>
          <p:cNvGraphicFramePr/>
          <p:nvPr>
            <p:extLst>
              <p:ext uri="{D42A27DB-BD31-4B8C-83A1-F6EECF244321}">
                <p14:modId xmlns:p14="http://schemas.microsoft.com/office/powerpoint/2010/main" val="2282385528"/>
              </p:ext>
            </p:extLst>
          </p:nvPr>
        </p:nvGraphicFramePr>
        <p:xfrm>
          <a:off x="1789112" y="146686"/>
          <a:ext cx="6280785" cy="3848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адпись 1">
            <a:extLst>
              <a:ext uri="{FF2B5EF4-FFF2-40B4-BE49-F238E27FC236}">
                <a16:creationId xmlns:a16="http://schemas.microsoft.com/office/drawing/2014/main" id="{6E5E7575-5D14-42FF-8125-EFC15B4A57A3}"/>
              </a:ext>
            </a:extLst>
          </p:cNvPr>
          <p:cNvSpPr txBox="1">
            <a:spLocks noChangeArrowheads="1"/>
          </p:cNvSpPr>
          <p:nvPr/>
        </p:nvSpPr>
        <p:spPr bwMode="auto">
          <a:xfrm>
            <a:off x="8069897" y="767714"/>
            <a:ext cx="2320925" cy="1270000"/>
          </a:xfrm>
          <a:prstGeom prst="rect">
            <a:avLst/>
          </a:prstGeom>
          <a:solidFill>
            <a:srgbClr val="FFFFFF"/>
          </a:solidFill>
          <a:ln w="28575">
            <a:solidFill>
              <a:srgbClr val="FF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400" b="1" i="1"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400" b="1" i="1"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Напрями маркетингової діяльності</a:t>
            </a:r>
            <a:endParaRPr kumimoji="0" lang="uk-UA" altLang="uk-UA" sz="1800" b="0" i="0" u="none" strike="noStrike" cap="none" normalizeH="0" baseline="0">
              <a:ln>
                <a:noFill/>
              </a:ln>
              <a:solidFill>
                <a:schemeClr val="tx1"/>
              </a:solidFill>
              <a:effectLst/>
              <a:latin typeface="Arial" panose="020B0604020202020204" pitchFamily="34" charset="0"/>
            </a:endParaRPr>
          </a:p>
        </p:txBody>
      </p:sp>
      <p:sp>
        <p:nvSpPr>
          <p:cNvPr id="5" name="Надпись 3">
            <a:extLst>
              <a:ext uri="{FF2B5EF4-FFF2-40B4-BE49-F238E27FC236}">
                <a16:creationId xmlns:a16="http://schemas.microsoft.com/office/drawing/2014/main" id="{82A9CF15-15D1-4FE3-B954-F3322D1AC018}"/>
              </a:ext>
            </a:extLst>
          </p:cNvPr>
          <p:cNvSpPr txBox="1">
            <a:spLocks noChangeArrowheads="1"/>
          </p:cNvSpPr>
          <p:nvPr/>
        </p:nvSpPr>
        <p:spPr bwMode="auto">
          <a:xfrm>
            <a:off x="1814996" y="4107656"/>
            <a:ext cx="5797550" cy="395288"/>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1400" b="1" i="1"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Переваги франчайзингу</a:t>
            </a:r>
            <a:endParaRPr kumimoji="0" lang="uk-UA" altLang="uk-UA" sz="1800" b="0" i="0" u="none" strike="noStrike" cap="none" normalizeH="0" baseline="0">
              <a:ln>
                <a:noFill/>
              </a:ln>
              <a:solidFill>
                <a:schemeClr val="tx1"/>
              </a:solidFill>
              <a:effectLst/>
              <a:latin typeface="Arial" panose="020B0604020202020204" pitchFamily="34" charset="0"/>
            </a:endParaRPr>
          </a:p>
        </p:txBody>
      </p:sp>
      <p:sp>
        <p:nvSpPr>
          <p:cNvPr id="9" name="Стрелка: вниз 8">
            <a:extLst>
              <a:ext uri="{FF2B5EF4-FFF2-40B4-BE49-F238E27FC236}">
                <a16:creationId xmlns:a16="http://schemas.microsoft.com/office/drawing/2014/main" id="{2F737A4B-0D9B-4265-9D43-32E3D072681E}"/>
              </a:ext>
            </a:extLst>
          </p:cNvPr>
          <p:cNvSpPr>
            <a:spLocks noChangeArrowheads="1"/>
          </p:cNvSpPr>
          <p:nvPr/>
        </p:nvSpPr>
        <p:spPr bwMode="auto">
          <a:xfrm>
            <a:off x="1986073" y="2854960"/>
            <a:ext cx="1105535" cy="1187450"/>
          </a:xfrm>
          <a:prstGeom prst="downArrow">
            <a:avLst>
              <a:gd name="adj1" fmla="val 50000"/>
              <a:gd name="adj2" fmla="val 26852"/>
            </a:avLst>
          </a:prstGeom>
          <a:solidFill>
            <a:schemeClr val="accent1">
              <a:lumMod val="40000"/>
              <a:lumOff val="60000"/>
            </a:schemeClr>
          </a:solidFill>
          <a:ln w="28575">
            <a:solidFill>
              <a:schemeClr val="accent1">
                <a:lumMod val="40000"/>
                <a:lumOff val="60000"/>
              </a:schemeClr>
            </a:solidFill>
            <a:miter lim="800000"/>
            <a:headEnd/>
            <a:tailEnd/>
          </a:ln>
        </p:spPr>
        <p:txBody>
          <a:bodyPr rot="0" vert="eaVert" wrap="square" lIns="91440" tIns="45720" rIns="91440" bIns="45720" anchor="t" anchorCtr="0" upright="1">
            <a:noAutofit/>
          </a:bodyPr>
          <a:lstStyle/>
          <a:p>
            <a:endParaRPr lang="uk-UA"/>
          </a:p>
        </p:txBody>
      </p:sp>
      <p:sp>
        <p:nvSpPr>
          <p:cNvPr id="10" name="Стрелка: вниз 9">
            <a:extLst>
              <a:ext uri="{FF2B5EF4-FFF2-40B4-BE49-F238E27FC236}">
                <a16:creationId xmlns:a16="http://schemas.microsoft.com/office/drawing/2014/main" id="{655F06DE-F5A0-4AE5-8F07-DD15A84F9DEC}"/>
              </a:ext>
            </a:extLst>
          </p:cNvPr>
          <p:cNvSpPr>
            <a:spLocks noChangeArrowheads="1"/>
          </p:cNvSpPr>
          <p:nvPr/>
        </p:nvSpPr>
        <p:spPr bwMode="auto">
          <a:xfrm>
            <a:off x="4880720" y="3372486"/>
            <a:ext cx="1105535" cy="622300"/>
          </a:xfrm>
          <a:prstGeom prst="downArrow">
            <a:avLst>
              <a:gd name="adj1" fmla="val 51296"/>
              <a:gd name="adj2" fmla="val 42653"/>
            </a:avLst>
          </a:prstGeom>
          <a:solidFill>
            <a:schemeClr val="accent1">
              <a:lumMod val="40000"/>
              <a:lumOff val="60000"/>
            </a:schemeClr>
          </a:solidFill>
          <a:ln w="28575">
            <a:solidFill>
              <a:schemeClr val="accent1">
                <a:lumMod val="40000"/>
                <a:lumOff val="60000"/>
              </a:schemeClr>
            </a:solidFill>
            <a:miter lim="800000"/>
            <a:headEnd/>
            <a:tailEnd/>
          </a:ln>
        </p:spPr>
        <p:txBody>
          <a:bodyPr rot="0" vert="eaVert" wrap="square" lIns="91440" tIns="45720" rIns="91440" bIns="45720" anchor="t" anchorCtr="0" upright="1">
            <a:noAutofit/>
          </a:bodyPr>
          <a:lstStyle/>
          <a:p>
            <a:endParaRPr lang="uk-UA"/>
          </a:p>
        </p:txBody>
      </p:sp>
      <p:sp>
        <p:nvSpPr>
          <p:cNvPr id="11" name="Стрелка: вниз 10">
            <a:extLst>
              <a:ext uri="{FF2B5EF4-FFF2-40B4-BE49-F238E27FC236}">
                <a16:creationId xmlns:a16="http://schemas.microsoft.com/office/drawing/2014/main" id="{4CEB285E-8E46-443B-9FFA-BC6BAE8D4D5E}"/>
              </a:ext>
            </a:extLst>
          </p:cNvPr>
          <p:cNvSpPr>
            <a:spLocks noChangeArrowheads="1"/>
          </p:cNvSpPr>
          <p:nvPr/>
        </p:nvSpPr>
        <p:spPr bwMode="auto">
          <a:xfrm>
            <a:off x="3494357" y="3109595"/>
            <a:ext cx="1105535" cy="932815"/>
          </a:xfrm>
          <a:prstGeom prst="downArrow">
            <a:avLst>
              <a:gd name="adj1" fmla="val 48648"/>
              <a:gd name="adj2" fmla="val 32810"/>
            </a:avLst>
          </a:prstGeom>
          <a:solidFill>
            <a:schemeClr val="accent1">
              <a:lumMod val="40000"/>
              <a:lumOff val="60000"/>
            </a:schemeClr>
          </a:solidFill>
          <a:ln w="28575">
            <a:solidFill>
              <a:schemeClr val="accent1">
                <a:lumMod val="40000"/>
                <a:lumOff val="60000"/>
              </a:schemeClr>
            </a:solidFill>
            <a:miter lim="800000"/>
            <a:headEnd/>
            <a:tailEnd/>
          </a:ln>
        </p:spPr>
        <p:txBody>
          <a:bodyPr rot="0" vert="eaVert" wrap="square" lIns="91440" tIns="45720" rIns="91440" bIns="45720" anchor="t" anchorCtr="0" upright="1">
            <a:noAutofit/>
          </a:bodyPr>
          <a:lstStyle/>
          <a:p>
            <a:endParaRPr lang="uk-UA"/>
          </a:p>
        </p:txBody>
      </p:sp>
      <p:sp>
        <p:nvSpPr>
          <p:cNvPr id="12" name="Стрелка: вниз 11">
            <a:extLst>
              <a:ext uri="{FF2B5EF4-FFF2-40B4-BE49-F238E27FC236}">
                <a16:creationId xmlns:a16="http://schemas.microsoft.com/office/drawing/2014/main" id="{275C035F-2588-4610-BA8E-1987E3DEF705}"/>
              </a:ext>
            </a:extLst>
          </p:cNvPr>
          <p:cNvSpPr>
            <a:spLocks noChangeArrowheads="1"/>
          </p:cNvSpPr>
          <p:nvPr/>
        </p:nvSpPr>
        <p:spPr bwMode="auto">
          <a:xfrm>
            <a:off x="6388383" y="3749123"/>
            <a:ext cx="1105535" cy="300355"/>
          </a:xfrm>
          <a:prstGeom prst="downArrow">
            <a:avLst>
              <a:gd name="adj1" fmla="val 42102"/>
              <a:gd name="adj2" fmla="val 83509"/>
            </a:avLst>
          </a:prstGeom>
          <a:solidFill>
            <a:schemeClr val="accent1">
              <a:lumMod val="40000"/>
              <a:lumOff val="60000"/>
            </a:schemeClr>
          </a:solidFill>
          <a:ln w="28575">
            <a:solidFill>
              <a:schemeClr val="accent1">
                <a:lumMod val="40000"/>
                <a:lumOff val="60000"/>
              </a:schemeClr>
            </a:solidFill>
            <a:miter lim="800000"/>
            <a:headEnd/>
            <a:tailEnd/>
          </a:ln>
        </p:spPr>
        <p:txBody>
          <a:bodyPr rot="0" vert="eaVert" wrap="square" lIns="91440" tIns="45720" rIns="91440" bIns="45720" anchor="t" anchorCtr="0" upright="1">
            <a:noAutofit/>
          </a:bodyPr>
          <a:lstStyle/>
          <a:p>
            <a:endParaRPr lang="uk-UA"/>
          </a:p>
        </p:txBody>
      </p:sp>
      <p:sp>
        <p:nvSpPr>
          <p:cNvPr id="13" name="Rectangle 8">
            <a:extLst>
              <a:ext uri="{FF2B5EF4-FFF2-40B4-BE49-F238E27FC236}">
                <a16:creationId xmlns:a16="http://schemas.microsoft.com/office/drawing/2014/main" id="{B43C6E43-CE71-4A28-A20A-3456A4021A4A}"/>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539580" numCol="1" anchor="ctr" anchorCtr="0" compatLnSpc="1">
            <a:prstTxWarp prst="textNoShape">
              <a:avLst/>
            </a:prstTxWarp>
            <a:spAutoFit/>
          </a:bodyPr>
          <a:lstStyle/>
          <a:p>
            <a:endParaRPr lang="uk-UA"/>
          </a:p>
        </p:txBody>
      </p:sp>
      <p:sp>
        <p:nvSpPr>
          <p:cNvPr id="14" name="Rectangle 9">
            <a:extLst>
              <a:ext uri="{FF2B5EF4-FFF2-40B4-BE49-F238E27FC236}">
                <a16:creationId xmlns:a16="http://schemas.microsoft.com/office/drawing/2014/main" id="{05666C45-4231-415C-B249-998E1E949079}"/>
              </a:ext>
            </a:extLst>
          </p:cNvPr>
          <p:cNvSpPr>
            <a:spLocks noChangeArrowheads="1"/>
          </p:cNvSpPr>
          <p:nvPr/>
        </p:nvSpPr>
        <p:spPr bwMode="auto">
          <a:xfrm>
            <a:off x="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 name="Rectangle 10">
            <a:extLst>
              <a:ext uri="{FF2B5EF4-FFF2-40B4-BE49-F238E27FC236}">
                <a16:creationId xmlns:a16="http://schemas.microsoft.com/office/drawing/2014/main" id="{7CF0546C-E12D-4F38-BB22-E9980C6F44B7}"/>
              </a:ext>
            </a:extLst>
          </p:cNvPr>
          <p:cNvSpPr>
            <a:spLocks noChangeArrowheads="1"/>
          </p:cNvSpPr>
          <p:nvPr/>
        </p:nvSpPr>
        <p:spPr bwMode="auto">
          <a:xfrm>
            <a:off x="2835965" y="564377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085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altLang="uk-UA" sz="14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altLang="uk-UA" sz="14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Рис.1.</a:t>
            </a:r>
            <a:r>
              <a:rPr kumimoji="0" lang="uk-UA" altLang="uk-UA"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uk-UA" altLang="uk-UA"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Зв</a:t>
            </a:r>
            <a:r>
              <a:rPr kumimoji="0" lang="uk-UA" altLang="uk-UA" sz="140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uk-UA" altLang="uk-UA"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язок франчайзингу із маркетинговою діяльністю підприємства</a:t>
            </a:r>
            <a:endParaRPr kumimoji="0" lang="uk-UA" altLang="uk-UA" sz="1100" b="0" i="0" u="none" strike="noStrike" cap="none" normalizeH="0" baseline="0" dirty="0">
              <a:ln>
                <a:noFill/>
              </a:ln>
              <a:solidFill>
                <a:schemeClr val="tx1"/>
              </a:solidFill>
              <a:effectLst/>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uk-UA" altLang="uk-UA" sz="11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Джерело: укладено автором</a:t>
            </a:r>
          </a:p>
          <a:p>
            <a:pPr marL="0" marR="0" lvl="0" indent="450850" algn="l" defTabSz="914400" rtl="0" eaLnBrk="0" fontAlgn="base" latinLnBrk="0" hangingPunct="0">
              <a:lnSpc>
                <a:spcPct val="100000"/>
              </a:lnSpc>
              <a:spcBef>
                <a:spcPct val="0"/>
              </a:spcBef>
              <a:spcAft>
                <a:spcPct val="0"/>
              </a:spcAft>
              <a:buClrTx/>
              <a:buSzTx/>
              <a:buFontTx/>
              <a:buNone/>
              <a:tabLst/>
            </a:pPr>
            <a:br>
              <a:rPr kumimoji="0" lang="uk-UA" altLang="uk-UA" sz="1100" b="0" i="1"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endParaRPr kumimoji="0" lang="uk-UA" altLang="uk-UA" sz="1800" b="0" i="0" u="none" strike="noStrike" cap="none" normalizeH="0" baseline="0" dirty="0">
              <a:ln>
                <a:noFill/>
              </a:ln>
              <a:solidFill>
                <a:schemeClr val="tx1"/>
              </a:solidFill>
              <a:effectLst/>
              <a:latin typeface="Arial" panose="020B0604020202020204" pitchFamily="34" charset="0"/>
            </a:endParaRPr>
          </a:p>
        </p:txBody>
      </p:sp>
      <p:pic>
        <p:nvPicPr>
          <p:cNvPr id="16" name="Picture 2">
            <a:extLst>
              <a:ext uri="{FF2B5EF4-FFF2-40B4-BE49-F238E27FC236}">
                <a16:creationId xmlns:a16="http://schemas.microsoft.com/office/drawing/2014/main" id="{038156F8-4562-48FB-903E-A7CD5C129FB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193154" y="1826576"/>
            <a:ext cx="1617044" cy="646155"/>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4">
            <a:extLst>
              <a:ext uri="{FF2B5EF4-FFF2-40B4-BE49-F238E27FC236}">
                <a16:creationId xmlns:a16="http://schemas.microsoft.com/office/drawing/2014/main" id="{5553D2C6-9D5D-4EDE-8112-F58E1F0132F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94344" y="2599947"/>
            <a:ext cx="1814663" cy="52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7939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a:extLst>
              <a:ext uri="{FF2B5EF4-FFF2-40B4-BE49-F238E27FC236}">
                <a16:creationId xmlns:a16="http://schemas.microsoft.com/office/drawing/2014/main" id="{14352FBB-8729-4F70-AC1C-CEE827846AA4}"/>
              </a:ext>
            </a:extLst>
          </p:cNvPr>
          <p:cNvGraphicFramePr/>
          <p:nvPr>
            <p:extLst>
              <p:ext uri="{D42A27DB-BD31-4B8C-83A1-F6EECF244321}">
                <p14:modId xmlns:p14="http://schemas.microsoft.com/office/powerpoint/2010/main" val="2276838626"/>
              </p:ext>
            </p:extLst>
          </p:nvPr>
        </p:nvGraphicFramePr>
        <p:xfrm>
          <a:off x="-1" y="419914"/>
          <a:ext cx="5685183" cy="49339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Прямоугольник 1">
            <a:extLst>
              <a:ext uri="{FF2B5EF4-FFF2-40B4-BE49-F238E27FC236}">
                <a16:creationId xmlns:a16="http://schemas.microsoft.com/office/drawing/2014/main" id="{3969D104-DC79-4908-9622-B33F6FCE39C4}"/>
              </a:ext>
            </a:extLst>
          </p:cNvPr>
          <p:cNvSpPr/>
          <p:nvPr/>
        </p:nvSpPr>
        <p:spPr>
          <a:xfrm>
            <a:off x="1043608" y="5470676"/>
            <a:ext cx="3849757" cy="523220"/>
          </a:xfrm>
          <a:prstGeom prst="rect">
            <a:avLst/>
          </a:prstGeom>
        </p:spPr>
        <p:txBody>
          <a:bodyPr wrap="square">
            <a:spAutoFit/>
          </a:bodyPr>
          <a:lstStyle/>
          <a:p>
            <a:pPr algn="ctr">
              <a:spcAft>
                <a:spcPts val="0"/>
              </a:spcAft>
            </a:pPr>
            <a:r>
              <a:rPr lang="uk-UA" sz="1400" i="1" dirty="0">
                <a:latin typeface="Times New Roman" panose="02020603050405020304" pitchFamily="18" charset="0"/>
                <a:ea typeface="Calibri" panose="020F0502020204030204" pitchFamily="34" charset="0"/>
                <a:cs typeface="Times New Roman" panose="02020603050405020304" pitchFamily="18" charset="0"/>
              </a:rPr>
              <a:t>Рис.2.</a:t>
            </a:r>
            <a:r>
              <a:rPr lang="uk-UA" sz="1400" dirty="0">
                <a:latin typeface="Times New Roman" panose="02020603050405020304" pitchFamily="18" charset="0"/>
                <a:ea typeface="Calibri" panose="020F0502020204030204" pitchFamily="34" charset="0"/>
                <a:cs typeface="Times New Roman" panose="02020603050405020304" pitchFamily="18" charset="0"/>
              </a:rPr>
              <a:t> </a:t>
            </a:r>
            <a:r>
              <a:rPr lang="uk-UA" sz="1400" b="1" dirty="0">
                <a:latin typeface="Times New Roman" panose="02020603050405020304" pitchFamily="18" charset="0"/>
                <a:ea typeface="Calibri" panose="020F0502020204030204" pitchFamily="34" charset="0"/>
                <a:cs typeface="Times New Roman" panose="02020603050405020304" pitchFamily="18" charset="0"/>
              </a:rPr>
              <a:t>Інструменти маркетингових комунікацій у франчайзингу</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Таблица 5">
            <a:extLst>
              <a:ext uri="{FF2B5EF4-FFF2-40B4-BE49-F238E27FC236}">
                <a16:creationId xmlns:a16="http://schemas.microsoft.com/office/drawing/2014/main" id="{3572E258-C148-48C8-AB5E-9176474DEF45}"/>
              </a:ext>
            </a:extLst>
          </p:cNvPr>
          <p:cNvGraphicFramePr>
            <a:graphicFrameLocks noGrp="1"/>
          </p:cNvGraphicFramePr>
          <p:nvPr>
            <p:extLst>
              <p:ext uri="{D42A27DB-BD31-4B8C-83A1-F6EECF244321}">
                <p14:modId xmlns:p14="http://schemas.microsoft.com/office/powerpoint/2010/main" val="419872348"/>
              </p:ext>
            </p:extLst>
          </p:nvPr>
        </p:nvGraphicFramePr>
        <p:xfrm>
          <a:off x="5009322" y="1731074"/>
          <a:ext cx="6726941" cy="3622804"/>
        </p:xfrm>
        <a:graphic>
          <a:graphicData uri="http://schemas.openxmlformats.org/drawingml/2006/table">
            <a:tbl>
              <a:tblPr firstRow="1" firstCol="1" bandRow="1">
                <a:tableStyleId>{5C22544A-7EE6-4342-B048-85BDC9FD1C3A}</a:tableStyleId>
              </a:tblPr>
              <a:tblGrid>
                <a:gridCol w="872935">
                  <a:extLst>
                    <a:ext uri="{9D8B030D-6E8A-4147-A177-3AD203B41FA5}">
                      <a16:colId xmlns:a16="http://schemas.microsoft.com/office/drawing/2014/main" val="4201558841"/>
                    </a:ext>
                  </a:extLst>
                </a:gridCol>
                <a:gridCol w="2889401">
                  <a:extLst>
                    <a:ext uri="{9D8B030D-6E8A-4147-A177-3AD203B41FA5}">
                      <a16:colId xmlns:a16="http://schemas.microsoft.com/office/drawing/2014/main" val="5380261"/>
                    </a:ext>
                  </a:extLst>
                </a:gridCol>
                <a:gridCol w="2964605">
                  <a:extLst>
                    <a:ext uri="{9D8B030D-6E8A-4147-A177-3AD203B41FA5}">
                      <a16:colId xmlns:a16="http://schemas.microsoft.com/office/drawing/2014/main" val="3935937124"/>
                    </a:ext>
                  </a:extLst>
                </a:gridCol>
              </a:tblGrid>
              <a:tr h="0">
                <a:tc gridSpan="2">
                  <a:txBody>
                    <a:bodyPr/>
                    <a:lstStyle/>
                    <a:p>
                      <a:pPr algn="ctr">
                        <a:lnSpc>
                          <a:spcPct val="115000"/>
                        </a:lnSpc>
                        <a:spcAft>
                          <a:spcPts val="0"/>
                        </a:spcAft>
                      </a:pPr>
                      <a:r>
                        <a:rPr lang="uk-UA" sz="1400">
                          <a:effectLst/>
                        </a:rPr>
                        <a:t>Ступені готовності покупця сприйняти товар</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uk-UA"/>
                    </a:p>
                  </a:txBody>
                  <a:tcPr/>
                </a:tc>
                <a:tc>
                  <a:txBody>
                    <a:bodyPr/>
                    <a:lstStyle/>
                    <a:p>
                      <a:pPr algn="ctr">
                        <a:lnSpc>
                          <a:spcPct val="115000"/>
                        </a:lnSpc>
                        <a:spcAft>
                          <a:spcPts val="0"/>
                        </a:spcAft>
                      </a:pPr>
                      <a:r>
                        <a:rPr lang="uk-UA" sz="1400">
                          <a:effectLst/>
                        </a:rPr>
                        <a:t>Завдання системи сприяння продажу</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3440165"/>
                  </a:ext>
                </a:extLst>
              </a:tr>
              <a:tr h="0">
                <a:tc>
                  <a:txBody>
                    <a:bodyPr/>
                    <a:lstStyle/>
                    <a:p>
                      <a:pPr algn="just">
                        <a:lnSpc>
                          <a:spcPct val="115000"/>
                        </a:lnSpc>
                        <a:spcAft>
                          <a:spcPts val="0"/>
                        </a:spcAft>
                      </a:pPr>
                      <a:r>
                        <a:rPr lang="uk-UA" sz="1400">
                          <a:effectLst/>
                        </a:rPr>
                        <a:t>Низька</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400">
                          <a:effectLst/>
                        </a:rPr>
                        <a:t>Продукція (послуга, підприємство, торгова марка, бренд) не відомий покупцю. Споживачі не поінформовані про зміст пропозиції бренду.</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400">
                          <a:effectLst/>
                        </a:rPr>
                        <a:t>Інформування (про існування фірми, товару, бренду, властивості продукції та її переваги тощо)</a:t>
                      </a:r>
                      <a:endParaRPr lang="uk-UA" sz="1200">
                        <a:effectLst/>
                      </a:endParaRPr>
                    </a:p>
                    <a:p>
                      <a:pPr algn="ctr">
                        <a:lnSpc>
                          <a:spcPct val="115000"/>
                        </a:lnSpc>
                        <a:spcAft>
                          <a:spcPts val="0"/>
                        </a:spcAft>
                      </a:pPr>
                      <a:r>
                        <a:rPr lang="uk-UA" sz="1400">
                          <a:effectLst/>
                        </a:rPr>
                        <a:t> </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99391079"/>
                  </a:ext>
                </a:extLst>
              </a:tr>
              <a:tr h="0">
                <a:tc>
                  <a:txBody>
                    <a:bodyPr/>
                    <a:lstStyle/>
                    <a:p>
                      <a:pPr algn="just">
                        <a:lnSpc>
                          <a:spcPct val="115000"/>
                        </a:lnSpc>
                        <a:spcAft>
                          <a:spcPts val="0"/>
                        </a:spcAft>
                      </a:pPr>
                      <a:r>
                        <a:rPr lang="uk-UA" sz="1400">
                          <a:effectLst/>
                        </a:rPr>
                        <a:t>Середня</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400">
                          <a:effectLst/>
                        </a:rPr>
                        <a:t>Покупець має інформацію про продукт / торгову марку / бренд, переваги продукту у порівнянні із основними конкурентами та продуктами-аналогами</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400">
                          <a:effectLst/>
                        </a:rPr>
                        <a:t>Переконання (надати аргументи на користь продукту / торгової марки / бренду, підкреслювати переваг продукту, надати інформації щодо вигоди, яку отримує споживач)</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0502187"/>
                  </a:ext>
                </a:extLst>
              </a:tr>
              <a:tr h="0">
                <a:tc>
                  <a:txBody>
                    <a:bodyPr/>
                    <a:lstStyle/>
                    <a:p>
                      <a:pPr algn="just">
                        <a:lnSpc>
                          <a:spcPct val="115000"/>
                        </a:lnSpc>
                        <a:spcAft>
                          <a:spcPts val="0"/>
                        </a:spcAft>
                      </a:pPr>
                      <a:r>
                        <a:rPr lang="uk-UA" sz="1400">
                          <a:effectLst/>
                        </a:rPr>
                        <a:t>Висока</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400">
                          <a:effectLst/>
                        </a:rPr>
                        <a:t>Покупець вже переконаний, але вагається зробити купівлю</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uk-UA" sz="1400" dirty="0">
                          <a:effectLst/>
                        </a:rPr>
                        <a:t>Спонукання (підштовхнути покупця до здійснення купівлі найближчим часом)</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26247601"/>
                  </a:ext>
                </a:extLst>
              </a:tr>
            </a:tbl>
          </a:graphicData>
        </a:graphic>
      </p:graphicFrame>
      <p:sp>
        <p:nvSpPr>
          <p:cNvPr id="7" name="Прямоугольник 6">
            <a:extLst>
              <a:ext uri="{FF2B5EF4-FFF2-40B4-BE49-F238E27FC236}">
                <a16:creationId xmlns:a16="http://schemas.microsoft.com/office/drawing/2014/main" id="{2B56B383-1F96-4AA1-A639-751D90078B7C}"/>
              </a:ext>
            </a:extLst>
          </p:cNvPr>
          <p:cNvSpPr/>
          <p:nvPr/>
        </p:nvSpPr>
        <p:spPr>
          <a:xfrm>
            <a:off x="5324792" y="690946"/>
            <a:ext cx="6096000" cy="923330"/>
          </a:xfrm>
          <a:prstGeom prst="rect">
            <a:avLst/>
          </a:prstGeom>
        </p:spPr>
        <p:txBody>
          <a:bodyPr>
            <a:spAutoFit/>
          </a:bodyPr>
          <a:lstStyle/>
          <a:p>
            <a:pPr indent="450215" algn="r">
              <a:spcAft>
                <a:spcPts val="0"/>
              </a:spcAft>
            </a:pPr>
            <a:r>
              <a:rPr lang="uk-UA" i="1" dirty="0">
                <a:latin typeface="Times New Roman" panose="02020603050405020304" pitchFamily="18" charset="0"/>
                <a:ea typeface="Calibri" panose="020F0502020204030204" pitchFamily="34" charset="0"/>
                <a:cs typeface="Times New Roman" panose="02020603050405020304" pitchFamily="18" charset="0"/>
              </a:rPr>
              <a:t>Таблиця 1</a:t>
            </a:r>
            <a:endParaRPr lang="uk-UA" sz="1400" dirty="0">
              <a:latin typeface="Calibri" panose="020F0502020204030204" pitchFamily="34" charset="0"/>
              <a:ea typeface="Calibri" panose="020F0502020204030204" pitchFamily="34" charset="0"/>
              <a:cs typeface="Times New Roman" panose="02020603050405020304" pitchFamily="18" charset="0"/>
            </a:endParaRPr>
          </a:p>
          <a:p>
            <a:pPr indent="450215" algn="ctr">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Ступінь готовності споживача до сприйняття торгової марки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2">
            <a:extLst>
              <a:ext uri="{FF2B5EF4-FFF2-40B4-BE49-F238E27FC236}">
                <a16:creationId xmlns:a16="http://schemas.microsoft.com/office/drawing/2014/main" id="{0EB35F70-6D8E-49C4-817C-ECCBBE365A3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09322" y="5470676"/>
            <a:ext cx="1617044" cy="64615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a:extLst>
              <a:ext uri="{FF2B5EF4-FFF2-40B4-BE49-F238E27FC236}">
                <a16:creationId xmlns:a16="http://schemas.microsoft.com/office/drawing/2014/main" id="{E4B55902-57DF-4E8B-8840-A65CB944E01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42323" y="5531518"/>
            <a:ext cx="1814663" cy="52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9745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id="{3EE11048-0B62-430C-9DBE-FD78A01AB11B}"/>
              </a:ext>
            </a:extLst>
          </p:cNvPr>
          <p:cNvGraphicFramePr>
            <a:graphicFrameLocks noGrp="1"/>
          </p:cNvGraphicFramePr>
          <p:nvPr>
            <p:extLst>
              <p:ext uri="{D42A27DB-BD31-4B8C-83A1-F6EECF244321}">
                <p14:modId xmlns:p14="http://schemas.microsoft.com/office/powerpoint/2010/main" val="3911650835"/>
              </p:ext>
            </p:extLst>
          </p:nvPr>
        </p:nvGraphicFramePr>
        <p:xfrm>
          <a:off x="801895" y="1164417"/>
          <a:ext cx="10316679" cy="1229995"/>
        </p:xfrm>
        <a:graphic>
          <a:graphicData uri="http://schemas.openxmlformats.org/drawingml/2006/table">
            <a:tbl>
              <a:tblPr firstRow="1" firstCol="1" bandRow="1">
                <a:tableStyleId>{5C22544A-7EE6-4342-B048-85BDC9FD1C3A}</a:tableStyleId>
              </a:tblPr>
              <a:tblGrid>
                <a:gridCol w="4908189">
                  <a:extLst>
                    <a:ext uri="{9D8B030D-6E8A-4147-A177-3AD203B41FA5}">
                      <a16:colId xmlns:a16="http://schemas.microsoft.com/office/drawing/2014/main" val="3817354995"/>
                    </a:ext>
                  </a:extLst>
                </a:gridCol>
                <a:gridCol w="2781634">
                  <a:extLst>
                    <a:ext uri="{9D8B030D-6E8A-4147-A177-3AD203B41FA5}">
                      <a16:colId xmlns:a16="http://schemas.microsoft.com/office/drawing/2014/main" val="2214827117"/>
                    </a:ext>
                  </a:extLst>
                </a:gridCol>
                <a:gridCol w="2626856">
                  <a:extLst>
                    <a:ext uri="{9D8B030D-6E8A-4147-A177-3AD203B41FA5}">
                      <a16:colId xmlns:a16="http://schemas.microsoft.com/office/drawing/2014/main" val="679614783"/>
                    </a:ext>
                  </a:extLst>
                </a:gridCol>
              </a:tblGrid>
              <a:tr h="200025">
                <a:tc>
                  <a:txBody>
                    <a:bodyPr/>
                    <a:lstStyle/>
                    <a:p>
                      <a:pPr algn="ctr">
                        <a:lnSpc>
                          <a:spcPct val="150000"/>
                        </a:lnSpc>
                        <a:spcAft>
                          <a:spcPts val="0"/>
                        </a:spcAft>
                      </a:pPr>
                      <a:r>
                        <a:rPr lang="ru-RU" sz="1200" dirty="0">
                          <a:effectLst/>
                        </a:rPr>
                        <a:t>Група чинників</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ru-RU" sz="1200" dirty="0">
                          <a:effectLst/>
                        </a:rPr>
                        <a:t>Зважена експертна оцінка</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uk-UA" sz="1200">
                          <a:effectLst/>
                        </a:rPr>
                        <a:t>Ранг</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49318732"/>
                  </a:ext>
                </a:extLst>
              </a:tr>
              <a:tr h="200025">
                <a:tc>
                  <a:txBody>
                    <a:bodyPr/>
                    <a:lstStyle/>
                    <a:p>
                      <a:pPr>
                        <a:lnSpc>
                          <a:spcPct val="150000"/>
                        </a:lnSpc>
                        <a:spcAft>
                          <a:spcPts val="0"/>
                        </a:spcAft>
                      </a:pPr>
                      <a:r>
                        <a:rPr lang="ru-RU" sz="1200">
                          <a:effectLst/>
                        </a:rPr>
                        <a:t>Політико-правові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uk-UA" sz="1200" dirty="0">
                          <a:effectLst/>
                        </a:rPr>
                        <a:t>-0,98</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uk-UA" sz="1200">
                          <a:effectLst/>
                        </a:rPr>
                        <a:t>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052456866"/>
                  </a:ext>
                </a:extLst>
              </a:tr>
              <a:tr h="200025">
                <a:tc>
                  <a:txBody>
                    <a:bodyPr/>
                    <a:lstStyle/>
                    <a:p>
                      <a:pPr>
                        <a:lnSpc>
                          <a:spcPct val="150000"/>
                        </a:lnSpc>
                        <a:spcAft>
                          <a:spcPts val="0"/>
                        </a:spcAft>
                      </a:pPr>
                      <a:r>
                        <a:rPr lang="uk-UA" sz="1200">
                          <a:effectLst/>
                        </a:rPr>
                        <a:t>Соціально-е</a:t>
                      </a:r>
                      <a:r>
                        <a:rPr lang="ru-RU" sz="1200">
                          <a:effectLst/>
                        </a:rPr>
                        <a:t>кономічні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uk-UA" sz="1200" dirty="0">
                          <a:effectLst/>
                        </a:rPr>
                        <a:t>-0,6</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uk-UA" sz="1200">
                          <a:effectLst/>
                        </a:rPr>
                        <a:t>3</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33978198"/>
                  </a:ext>
                </a:extLst>
              </a:tr>
              <a:tr h="200025">
                <a:tc>
                  <a:txBody>
                    <a:bodyPr/>
                    <a:lstStyle/>
                    <a:p>
                      <a:pPr>
                        <a:lnSpc>
                          <a:spcPct val="150000"/>
                        </a:lnSpc>
                        <a:spcAft>
                          <a:spcPts val="0"/>
                        </a:spcAft>
                      </a:pPr>
                      <a:r>
                        <a:rPr lang="uk-UA" sz="1200">
                          <a:effectLst/>
                        </a:rPr>
                        <a:t>Технологічні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uk-UA" sz="1200">
                          <a:effectLst/>
                        </a:rPr>
                        <a:t>0,66</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uk-UA" sz="1200">
                          <a:effectLst/>
                        </a:rPr>
                        <a:t>1</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80829675"/>
                  </a:ext>
                </a:extLst>
              </a:tr>
              <a:tr h="200025">
                <a:tc>
                  <a:txBody>
                    <a:bodyPr/>
                    <a:lstStyle/>
                    <a:p>
                      <a:pPr>
                        <a:lnSpc>
                          <a:spcPct val="150000"/>
                        </a:lnSpc>
                        <a:spcAft>
                          <a:spcPts val="0"/>
                        </a:spcAft>
                      </a:pPr>
                      <a:r>
                        <a:rPr lang="uk-UA" sz="1200">
                          <a:effectLst/>
                        </a:rPr>
                        <a:t>Природньо-екологічні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uk-UA" sz="1200">
                          <a:effectLst/>
                        </a:rPr>
                        <a:t>-0,32</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uk-UA" sz="1200" dirty="0">
                          <a:effectLst/>
                        </a:rPr>
                        <a:t>2</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429508479"/>
                  </a:ext>
                </a:extLst>
              </a:tr>
            </a:tbl>
          </a:graphicData>
        </a:graphic>
      </p:graphicFrame>
      <p:graphicFrame>
        <p:nvGraphicFramePr>
          <p:cNvPr id="6" name="Таблица 5">
            <a:extLst>
              <a:ext uri="{FF2B5EF4-FFF2-40B4-BE49-F238E27FC236}">
                <a16:creationId xmlns:a16="http://schemas.microsoft.com/office/drawing/2014/main" id="{F64C14C5-D0DA-4D98-A33F-103FF1B96183}"/>
              </a:ext>
            </a:extLst>
          </p:cNvPr>
          <p:cNvGraphicFramePr>
            <a:graphicFrameLocks noGrp="1"/>
          </p:cNvGraphicFramePr>
          <p:nvPr>
            <p:extLst>
              <p:ext uri="{D42A27DB-BD31-4B8C-83A1-F6EECF244321}">
                <p14:modId xmlns:p14="http://schemas.microsoft.com/office/powerpoint/2010/main" val="304111743"/>
              </p:ext>
            </p:extLst>
          </p:nvPr>
        </p:nvGraphicFramePr>
        <p:xfrm>
          <a:off x="801895" y="4089893"/>
          <a:ext cx="10316679" cy="1475994"/>
        </p:xfrm>
        <a:graphic>
          <a:graphicData uri="http://schemas.openxmlformats.org/drawingml/2006/table">
            <a:tbl>
              <a:tblPr firstRow="1" firstCol="1" bandRow="1">
                <a:tableStyleId>{5C22544A-7EE6-4342-B048-85BDC9FD1C3A}</a:tableStyleId>
              </a:tblPr>
              <a:tblGrid>
                <a:gridCol w="4962801">
                  <a:extLst>
                    <a:ext uri="{9D8B030D-6E8A-4147-A177-3AD203B41FA5}">
                      <a16:colId xmlns:a16="http://schemas.microsoft.com/office/drawing/2014/main" val="2116260059"/>
                    </a:ext>
                  </a:extLst>
                </a:gridCol>
                <a:gridCol w="2727022">
                  <a:extLst>
                    <a:ext uri="{9D8B030D-6E8A-4147-A177-3AD203B41FA5}">
                      <a16:colId xmlns:a16="http://schemas.microsoft.com/office/drawing/2014/main" val="1769019426"/>
                    </a:ext>
                  </a:extLst>
                </a:gridCol>
                <a:gridCol w="2626856">
                  <a:extLst>
                    <a:ext uri="{9D8B030D-6E8A-4147-A177-3AD203B41FA5}">
                      <a16:colId xmlns:a16="http://schemas.microsoft.com/office/drawing/2014/main" val="1911341924"/>
                    </a:ext>
                  </a:extLst>
                </a:gridCol>
              </a:tblGrid>
              <a:tr h="200025">
                <a:tc>
                  <a:txBody>
                    <a:bodyPr/>
                    <a:lstStyle/>
                    <a:p>
                      <a:pPr algn="ctr">
                        <a:lnSpc>
                          <a:spcPct val="150000"/>
                        </a:lnSpc>
                        <a:spcAft>
                          <a:spcPts val="0"/>
                        </a:spcAft>
                      </a:pPr>
                      <a:r>
                        <a:rPr lang="ru-RU" sz="1200" dirty="0">
                          <a:effectLst/>
                        </a:rPr>
                        <a:t>Група чинників</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uk-UA" sz="1200" dirty="0">
                          <a:effectLst/>
                        </a:rPr>
                        <a:t>Зважена е</a:t>
                      </a:r>
                      <a:r>
                        <a:rPr lang="ru-RU" sz="1200" dirty="0">
                          <a:effectLst/>
                        </a:rPr>
                        <a:t>кспертна оцінка</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uk-UA" sz="1200">
                          <a:effectLst/>
                        </a:rPr>
                        <a:t>Ранг</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65461648"/>
                  </a:ext>
                </a:extLst>
              </a:tr>
              <a:tr h="200025">
                <a:tc>
                  <a:txBody>
                    <a:bodyPr/>
                    <a:lstStyle/>
                    <a:p>
                      <a:pPr>
                        <a:lnSpc>
                          <a:spcPct val="150000"/>
                        </a:lnSpc>
                        <a:spcAft>
                          <a:spcPts val="0"/>
                        </a:spcAft>
                      </a:pPr>
                      <a:r>
                        <a:rPr lang="uk-UA" sz="1200">
                          <a:effectLst/>
                        </a:rPr>
                        <a:t>Конкуренти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uk-UA" sz="1200">
                          <a:effectLst/>
                        </a:rPr>
                        <a:t>6,75</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uk-UA" sz="1200">
                          <a:effectLst/>
                        </a:rPr>
                        <a:t>2</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948296278"/>
                  </a:ext>
                </a:extLst>
              </a:tr>
              <a:tr h="200025">
                <a:tc>
                  <a:txBody>
                    <a:bodyPr/>
                    <a:lstStyle/>
                    <a:p>
                      <a:pPr>
                        <a:lnSpc>
                          <a:spcPct val="150000"/>
                        </a:lnSpc>
                        <a:spcAft>
                          <a:spcPts val="0"/>
                        </a:spcAft>
                      </a:pPr>
                      <a:r>
                        <a:rPr lang="uk-UA" sz="1200">
                          <a:effectLst/>
                        </a:rPr>
                        <a:t>Постачальники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uk-UA" sz="1200">
                          <a:effectLst/>
                        </a:rPr>
                        <a:t>2,1</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uk-UA" sz="1200">
                          <a:effectLst/>
                        </a:rPr>
                        <a:t>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791797958"/>
                  </a:ext>
                </a:extLst>
              </a:tr>
              <a:tr h="200025">
                <a:tc>
                  <a:txBody>
                    <a:bodyPr/>
                    <a:lstStyle/>
                    <a:p>
                      <a:pPr>
                        <a:lnSpc>
                          <a:spcPct val="150000"/>
                        </a:lnSpc>
                        <a:spcAft>
                          <a:spcPts val="0"/>
                        </a:spcAft>
                      </a:pPr>
                      <a:r>
                        <a:rPr lang="uk-UA" sz="1200">
                          <a:effectLst/>
                        </a:rPr>
                        <a:t>Споживачі</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uk-UA" sz="1200">
                          <a:effectLst/>
                        </a:rPr>
                        <a:t>7,0</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uk-UA" sz="1200">
                          <a:effectLst/>
                        </a:rPr>
                        <a:t>1</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893241233"/>
                  </a:ext>
                </a:extLst>
              </a:tr>
              <a:tr h="200025">
                <a:tc>
                  <a:txBody>
                    <a:bodyPr/>
                    <a:lstStyle/>
                    <a:p>
                      <a:pPr>
                        <a:lnSpc>
                          <a:spcPct val="150000"/>
                        </a:lnSpc>
                        <a:spcAft>
                          <a:spcPts val="0"/>
                        </a:spcAft>
                      </a:pPr>
                      <a:r>
                        <a:rPr lang="uk-UA" sz="1200">
                          <a:effectLst/>
                        </a:rPr>
                        <a:t>Посередники</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uk-UA" sz="1200">
                          <a:effectLst/>
                        </a:rPr>
                        <a:t>1,35</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uk-UA" sz="1200">
                          <a:effectLst/>
                        </a:rPr>
                        <a:t>5</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430166509"/>
                  </a:ext>
                </a:extLst>
              </a:tr>
              <a:tr h="200025">
                <a:tc>
                  <a:txBody>
                    <a:bodyPr/>
                    <a:lstStyle/>
                    <a:p>
                      <a:pPr>
                        <a:lnSpc>
                          <a:spcPct val="150000"/>
                        </a:lnSpc>
                        <a:spcAft>
                          <a:spcPts val="0"/>
                        </a:spcAft>
                      </a:pPr>
                      <a:r>
                        <a:rPr lang="uk-UA" sz="1200">
                          <a:effectLst/>
                        </a:rPr>
                        <a:t>Контактні аудиторії</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50000"/>
                        </a:lnSpc>
                        <a:spcAft>
                          <a:spcPts val="0"/>
                        </a:spcAft>
                      </a:pPr>
                      <a:r>
                        <a:rPr lang="uk-UA" sz="1200">
                          <a:effectLst/>
                        </a:rPr>
                        <a:t>4,4</a:t>
                      </a:r>
                      <a:endParaRPr lang="uk-UA"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50000"/>
                        </a:lnSpc>
                        <a:spcAft>
                          <a:spcPts val="0"/>
                        </a:spcAft>
                      </a:pPr>
                      <a:r>
                        <a:rPr lang="uk-UA" sz="1200" dirty="0">
                          <a:effectLst/>
                        </a:rPr>
                        <a:t>3</a:t>
                      </a:r>
                      <a:endParaRPr lang="uk-UA"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120168273"/>
                  </a:ext>
                </a:extLst>
              </a:tr>
            </a:tbl>
          </a:graphicData>
        </a:graphic>
      </p:graphicFrame>
      <p:sp>
        <p:nvSpPr>
          <p:cNvPr id="7" name="Прямоугольник 6">
            <a:extLst>
              <a:ext uri="{FF2B5EF4-FFF2-40B4-BE49-F238E27FC236}">
                <a16:creationId xmlns:a16="http://schemas.microsoft.com/office/drawing/2014/main" id="{2F8B750C-2A35-4852-9E61-A7FB09B05E1C}"/>
              </a:ext>
            </a:extLst>
          </p:cNvPr>
          <p:cNvSpPr/>
          <p:nvPr/>
        </p:nvSpPr>
        <p:spPr>
          <a:xfrm>
            <a:off x="801895" y="483424"/>
            <a:ext cx="10316679" cy="584775"/>
          </a:xfrm>
          <a:prstGeom prst="rect">
            <a:avLst/>
          </a:prstGeom>
        </p:spPr>
        <p:txBody>
          <a:bodyPr wrap="square">
            <a:spAutoFit/>
          </a:bodyPr>
          <a:lstStyle/>
          <a:p>
            <a:pPr indent="449580" algn="r">
              <a:spcAft>
                <a:spcPts val="0"/>
              </a:spcAft>
            </a:pPr>
            <a:r>
              <a:rPr lang="ru-RU" sz="1600" i="1" dirty="0">
                <a:latin typeface="Times New Roman CYR" panose="02020603050405020304" pitchFamily="18" charset="0"/>
                <a:ea typeface="Calibri" panose="020F0502020204030204" pitchFamily="34" charset="0"/>
                <a:cs typeface="Times New Roman" panose="02020603050405020304" pitchFamily="18" charset="0"/>
              </a:rPr>
              <a:t>Таблиця </a:t>
            </a:r>
            <a:r>
              <a:rPr lang="uk-UA" sz="1600" i="1" dirty="0">
                <a:latin typeface="Times New Roman CYR" panose="02020603050405020304" pitchFamily="18" charset="0"/>
                <a:ea typeface="Calibri" panose="020F0502020204030204" pitchFamily="34" charset="0"/>
                <a:cs typeface="Times New Roman" panose="02020603050405020304" pitchFamily="18" charset="0"/>
              </a:rPr>
              <a:t>2</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49580" algn="ctr">
              <a:spcAft>
                <a:spcPts val="0"/>
              </a:spcAft>
            </a:pPr>
            <a:r>
              <a:rPr lang="uk-UA" sz="1600" b="1" dirty="0">
                <a:latin typeface="Times New Roman CYR" panose="02020603050405020304" pitchFamily="18" charset="0"/>
                <a:ea typeface="Calibri" panose="020F0502020204030204" pitchFamily="34" charset="0"/>
                <a:cs typeface="Times New Roman" panose="02020603050405020304" pitchFamily="18" charset="0"/>
              </a:rPr>
              <a:t>Сила</a:t>
            </a:r>
            <a:r>
              <a:rPr lang="ru-RU" sz="1600" b="1" dirty="0">
                <a:latin typeface="Times New Roman CYR" panose="02020603050405020304" pitchFamily="18" charset="0"/>
                <a:ea typeface="Calibri" panose="020F0502020204030204" pitchFamily="34" charset="0"/>
                <a:cs typeface="Times New Roman" panose="02020603050405020304" pitchFamily="18" charset="0"/>
              </a:rPr>
              <a:t> впливу чинників маркетингового макросередовища</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a:extLst>
              <a:ext uri="{FF2B5EF4-FFF2-40B4-BE49-F238E27FC236}">
                <a16:creationId xmlns:a16="http://schemas.microsoft.com/office/drawing/2014/main" id="{CF1BEB19-F72F-40F1-8295-840BD2853DF2}"/>
              </a:ext>
            </a:extLst>
          </p:cNvPr>
          <p:cNvSpPr/>
          <p:nvPr/>
        </p:nvSpPr>
        <p:spPr>
          <a:xfrm>
            <a:off x="801895" y="3400898"/>
            <a:ext cx="10316679" cy="584775"/>
          </a:xfrm>
          <a:prstGeom prst="rect">
            <a:avLst/>
          </a:prstGeom>
        </p:spPr>
        <p:txBody>
          <a:bodyPr wrap="square">
            <a:spAutoFit/>
          </a:bodyPr>
          <a:lstStyle/>
          <a:p>
            <a:pPr marR="158115" algn="r">
              <a:spcAft>
                <a:spcPts val="0"/>
              </a:spcAft>
            </a:pPr>
            <a:r>
              <a:rPr lang="uk-UA"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Таблиця 3</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indent="449580" algn="ctr">
              <a:spcAft>
                <a:spcPts val="0"/>
              </a:spcAft>
            </a:pPr>
            <a:r>
              <a:rPr lang="uk-UA" sz="1600" b="1" dirty="0">
                <a:latin typeface="Times New Roman CYR" panose="02020603050405020304" pitchFamily="18" charset="0"/>
                <a:ea typeface="Calibri" panose="020F0502020204030204" pitchFamily="34" charset="0"/>
                <a:cs typeface="Times New Roman" panose="02020603050405020304" pitchFamily="18" charset="0"/>
              </a:rPr>
              <a:t>Сила</a:t>
            </a:r>
            <a:r>
              <a:rPr lang="ru-RU" sz="1600" b="1" dirty="0">
                <a:latin typeface="Times New Roman CYR" panose="02020603050405020304" pitchFamily="18" charset="0"/>
                <a:ea typeface="Calibri" panose="020F0502020204030204" pitchFamily="34" charset="0"/>
                <a:cs typeface="Times New Roman" panose="02020603050405020304" pitchFamily="18" charset="0"/>
              </a:rPr>
              <a:t> впливу чинників маркетингового м</a:t>
            </a:r>
            <a:r>
              <a:rPr lang="uk-UA" sz="1600" b="1" dirty="0">
                <a:latin typeface="Times New Roman CYR" panose="02020603050405020304" pitchFamily="18" charset="0"/>
                <a:ea typeface="Calibri" panose="020F0502020204030204" pitchFamily="34" charset="0"/>
                <a:cs typeface="Times New Roman" panose="02020603050405020304" pitchFamily="18" charset="0"/>
              </a:rPr>
              <a:t>і</a:t>
            </a:r>
            <a:r>
              <a:rPr lang="ru-RU" sz="1600" b="1" dirty="0">
                <a:latin typeface="Times New Roman CYR" panose="02020603050405020304" pitchFamily="18" charset="0"/>
                <a:ea typeface="Calibri" panose="020F0502020204030204" pitchFamily="34" charset="0"/>
                <a:cs typeface="Times New Roman" panose="02020603050405020304" pitchFamily="18" charset="0"/>
              </a:rPr>
              <a:t>кросередовища</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2">
            <a:extLst>
              <a:ext uri="{FF2B5EF4-FFF2-40B4-BE49-F238E27FC236}">
                <a16:creationId xmlns:a16="http://schemas.microsoft.com/office/drawing/2014/main" id="{35427D61-B29A-4360-BF3B-6BA55B6C48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904" y="160346"/>
            <a:ext cx="1617044" cy="64615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a:extLst>
              <a:ext uri="{FF2B5EF4-FFF2-40B4-BE49-F238E27FC236}">
                <a16:creationId xmlns:a16="http://schemas.microsoft.com/office/drawing/2014/main" id="{EF707E1D-C5B5-4230-8B83-46017B1C55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1948" y="198756"/>
            <a:ext cx="1814663" cy="52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5989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AEC5F1CC-D20F-4815-9D57-BAA5443A487D}"/>
              </a:ext>
            </a:extLst>
          </p:cNvPr>
          <p:cNvGraphicFramePr>
            <a:graphicFrameLocks noGrp="1"/>
          </p:cNvGraphicFramePr>
          <p:nvPr>
            <p:extLst>
              <p:ext uri="{D42A27DB-BD31-4B8C-83A1-F6EECF244321}">
                <p14:modId xmlns:p14="http://schemas.microsoft.com/office/powerpoint/2010/main" val="2726604800"/>
              </p:ext>
            </p:extLst>
          </p:nvPr>
        </p:nvGraphicFramePr>
        <p:xfrm>
          <a:off x="798796" y="1150253"/>
          <a:ext cx="10594407" cy="4300728"/>
        </p:xfrm>
        <a:graphic>
          <a:graphicData uri="http://schemas.openxmlformats.org/drawingml/2006/table">
            <a:tbl>
              <a:tblPr firstRow="1" firstCol="1" bandRow="1">
                <a:tableStyleId>{5C22544A-7EE6-4342-B048-85BDC9FD1C3A}</a:tableStyleId>
              </a:tblPr>
              <a:tblGrid>
                <a:gridCol w="4804810">
                  <a:extLst>
                    <a:ext uri="{9D8B030D-6E8A-4147-A177-3AD203B41FA5}">
                      <a16:colId xmlns:a16="http://schemas.microsoft.com/office/drawing/2014/main" val="308013384"/>
                    </a:ext>
                  </a:extLst>
                </a:gridCol>
                <a:gridCol w="2089837">
                  <a:extLst>
                    <a:ext uri="{9D8B030D-6E8A-4147-A177-3AD203B41FA5}">
                      <a16:colId xmlns:a16="http://schemas.microsoft.com/office/drawing/2014/main" val="196470477"/>
                    </a:ext>
                  </a:extLst>
                </a:gridCol>
                <a:gridCol w="2029706">
                  <a:extLst>
                    <a:ext uri="{9D8B030D-6E8A-4147-A177-3AD203B41FA5}">
                      <a16:colId xmlns:a16="http://schemas.microsoft.com/office/drawing/2014/main" val="118859"/>
                    </a:ext>
                  </a:extLst>
                </a:gridCol>
                <a:gridCol w="1670054">
                  <a:extLst>
                    <a:ext uri="{9D8B030D-6E8A-4147-A177-3AD203B41FA5}">
                      <a16:colId xmlns:a16="http://schemas.microsoft.com/office/drawing/2014/main" val="1236226385"/>
                    </a:ext>
                  </a:extLst>
                </a:gridCol>
              </a:tblGrid>
              <a:tr h="0">
                <a:tc rowSpan="2">
                  <a:txBody>
                    <a:bodyPr/>
                    <a:lstStyle/>
                    <a:p>
                      <a:pPr marR="103505" algn="ctr">
                        <a:lnSpc>
                          <a:spcPct val="150000"/>
                        </a:lnSpc>
                        <a:spcAft>
                          <a:spcPts val="800"/>
                        </a:spcAft>
                      </a:pPr>
                      <a:r>
                        <a:rPr lang="uk-UA" sz="1600">
                          <a:effectLst/>
                        </a:rPr>
                        <a:t>Показники </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«Pizza Celentano»</a:t>
                      </a:r>
                      <a:endParaRPr lang="uk-UA" sz="1400">
                        <a:effectLst/>
                        <a:latin typeface="Calibri" panose="020F0502020204030204" pitchFamily="34" charset="0"/>
                      </a:endParaRPr>
                    </a:p>
                  </a:txBody>
                  <a:tcPr marL="68580" marR="68580" marT="0" marB="0" anchor="ctr"/>
                </a:tc>
                <a:tc>
                  <a:txBody>
                    <a:bodyPr/>
                    <a:lstStyle/>
                    <a:p>
                      <a:pPr marR="103505" algn="ctr">
                        <a:lnSpc>
                          <a:spcPct val="150000"/>
                        </a:lnSpc>
                        <a:spcAft>
                          <a:spcPts val="800"/>
                        </a:spcAft>
                      </a:pPr>
                      <a:r>
                        <a:rPr lang="uk-UA" sz="1600">
                          <a:effectLst/>
                        </a:rPr>
                        <a:t>«</a:t>
                      </a:r>
                      <a:r>
                        <a:rPr lang="en-US" sz="1600">
                          <a:effectLst/>
                        </a:rPr>
                        <a:t>Fler de Lis</a:t>
                      </a:r>
                      <a:r>
                        <a:rPr lang="uk-UA" sz="1600">
                          <a:effectLst/>
                        </a:rPr>
                        <a:t>»</a:t>
                      </a:r>
                      <a:endParaRPr lang="uk-UA" sz="1400">
                        <a:effectLst/>
                        <a:latin typeface="Calibri" panose="020F0502020204030204" pitchFamily="34" charset="0"/>
                      </a:endParaRPr>
                    </a:p>
                  </a:txBody>
                  <a:tcPr marL="68580" marR="68580" marT="0" marB="0" anchor="ctr"/>
                </a:tc>
                <a:tc>
                  <a:txBody>
                    <a:bodyPr/>
                    <a:lstStyle/>
                    <a:p>
                      <a:pPr marR="103505" algn="ctr">
                        <a:lnSpc>
                          <a:spcPct val="150000"/>
                        </a:lnSpc>
                        <a:spcAft>
                          <a:spcPts val="800"/>
                        </a:spcAft>
                      </a:pPr>
                      <a:r>
                        <a:rPr lang="uk-UA" sz="1600">
                          <a:effectLst/>
                        </a:rPr>
                        <a:t>«Ялинки-палиці»</a:t>
                      </a:r>
                      <a:endParaRPr lang="uk-UA" sz="1400">
                        <a:effectLst/>
                        <a:latin typeface="Calibri" panose="020F0502020204030204" pitchFamily="34" charset="0"/>
                      </a:endParaRPr>
                    </a:p>
                  </a:txBody>
                  <a:tcPr marL="68580" marR="68580" marT="0" marB="0" anchor="ctr"/>
                </a:tc>
                <a:extLst>
                  <a:ext uri="{0D108BD9-81ED-4DB2-BD59-A6C34878D82A}">
                    <a16:rowId xmlns:a16="http://schemas.microsoft.com/office/drawing/2014/main" val="1680836213"/>
                  </a:ext>
                </a:extLst>
              </a:tr>
              <a:tr h="0">
                <a:tc vMerge="1">
                  <a:txBody>
                    <a:bodyPr/>
                    <a:lstStyle/>
                    <a:p>
                      <a:endParaRPr lang="uk-UA"/>
                    </a:p>
                  </a:txBody>
                  <a:tcPr/>
                </a:tc>
                <a:tc gridSpan="3">
                  <a:txBody>
                    <a:bodyPr/>
                    <a:lstStyle/>
                    <a:p>
                      <a:pPr marR="103505" algn="ctr">
                        <a:lnSpc>
                          <a:spcPct val="150000"/>
                        </a:lnSpc>
                        <a:spcAft>
                          <a:spcPts val="800"/>
                        </a:spcAft>
                      </a:pPr>
                      <a:r>
                        <a:rPr lang="uk-UA" sz="1600">
                          <a:effectLst/>
                        </a:rPr>
                        <a:t>-5 -4 -3 -2 -1 0 +1 +2 +3 +4 +5</a:t>
                      </a:r>
                      <a:endParaRPr lang="uk-UA" sz="1400">
                        <a:effectLst/>
                        <a:latin typeface="Calibri" panose="020F0502020204030204" pitchFamily="34" charset="0"/>
                      </a:endParaRPr>
                    </a:p>
                  </a:txBody>
                  <a:tcPr marL="68580" marR="68580" marT="0" marB="0"/>
                </a:tc>
                <a:tc hMerge="1">
                  <a:txBody>
                    <a:bodyPr/>
                    <a:lstStyle/>
                    <a:p>
                      <a:endParaRPr lang="uk-UA"/>
                    </a:p>
                  </a:txBody>
                  <a:tcPr/>
                </a:tc>
                <a:tc hMerge="1">
                  <a:txBody>
                    <a:bodyPr/>
                    <a:lstStyle/>
                    <a:p>
                      <a:endParaRPr lang="uk-UA"/>
                    </a:p>
                  </a:txBody>
                  <a:tcPr/>
                </a:tc>
                <a:extLst>
                  <a:ext uri="{0D108BD9-81ED-4DB2-BD59-A6C34878D82A}">
                    <a16:rowId xmlns:a16="http://schemas.microsoft.com/office/drawing/2014/main" val="164453460"/>
                  </a:ext>
                </a:extLst>
              </a:tr>
              <a:tr h="0">
                <a:tc>
                  <a:txBody>
                    <a:bodyPr/>
                    <a:lstStyle/>
                    <a:p>
                      <a:pPr marL="88900">
                        <a:lnSpc>
                          <a:spcPct val="150000"/>
                        </a:lnSpc>
                        <a:spcBef>
                          <a:spcPts val="30"/>
                        </a:spcBef>
                        <a:spcAft>
                          <a:spcPts val="1000"/>
                        </a:spcAft>
                      </a:pPr>
                      <a:r>
                        <a:rPr lang="uk-UA" sz="1600">
                          <a:effectLst/>
                        </a:rPr>
                        <a:t>1. Частка ринку</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+5</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+3</a:t>
                      </a:r>
                      <a:endParaRPr lang="uk-UA" sz="1400">
                        <a:effectLst/>
                        <a:latin typeface="Calibri" panose="020F0502020204030204" pitchFamily="34" charset="0"/>
                      </a:endParaRPr>
                    </a:p>
                  </a:txBody>
                  <a:tcPr marL="68580" marR="68580" marT="0" marB="0"/>
                </a:tc>
                <a:extLst>
                  <a:ext uri="{0D108BD9-81ED-4DB2-BD59-A6C34878D82A}">
                    <a16:rowId xmlns:a16="http://schemas.microsoft.com/office/drawing/2014/main" val="873348419"/>
                  </a:ext>
                </a:extLst>
              </a:tr>
              <a:tr h="0">
                <a:tc>
                  <a:txBody>
                    <a:bodyPr/>
                    <a:lstStyle/>
                    <a:p>
                      <a:pPr marL="88900">
                        <a:lnSpc>
                          <a:spcPct val="150000"/>
                        </a:lnSpc>
                        <a:spcBef>
                          <a:spcPts val="35"/>
                        </a:spcBef>
                        <a:spcAft>
                          <a:spcPts val="1000"/>
                        </a:spcAft>
                      </a:pPr>
                      <a:r>
                        <a:rPr lang="uk-UA" sz="1600">
                          <a:effectLst/>
                        </a:rPr>
                        <a:t>2. Комунікаційна політика</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extLst>
                  <a:ext uri="{0D108BD9-81ED-4DB2-BD59-A6C34878D82A}">
                    <a16:rowId xmlns:a16="http://schemas.microsoft.com/office/drawing/2014/main" val="4017464184"/>
                  </a:ext>
                </a:extLst>
              </a:tr>
              <a:tr h="0">
                <a:tc>
                  <a:txBody>
                    <a:bodyPr/>
                    <a:lstStyle/>
                    <a:p>
                      <a:pPr marL="88900">
                        <a:lnSpc>
                          <a:spcPct val="150000"/>
                        </a:lnSpc>
                        <a:spcBef>
                          <a:spcPts val="30"/>
                        </a:spcBef>
                        <a:spcAft>
                          <a:spcPts val="1000"/>
                        </a:spcAft>
                      </a:pPr>
                      <a:r>
                        <a:rPr lang="uk-UA" sz="1600">
                          <a:effectLst/>
                        </a:rPr>
                        <a:t>3. Ринкові переваги</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+5</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+3</a:t>
                      </a:r>
                      <a:endParaRPr lang="uk-UA" sz="1400">
                        <a:effectLst/>
                        <a:latin typeface="Calibri" panose="020F0502020204030204" pitchFamily="34" charset="0"/>
                      </a:endParaRPr>
                    </a:p>
                  </a:txBody>
                  <a:tcPr marL="68580" marR="68580" marT="0" marB="0"/>
                </a:tc>
                <a:extLst>
                  <a:ext uri="{0D108BD9-81ED-4DB2-BD59-A6C34878D82A}">
                    <a16:rowId xmlns:a16="http://schemas.microsoft.com/office/drawing/2014/main" val="2216039933"/>
                  </a:ext>
                </a:extLst>
              </a:tr>
              <a:tr h="0">
                <a:tc>
                  <a:txBody>
                    <a:bodyPr/>
                    <a:lstStyle/>
                    <a:p>
                      <a:pPr marL="88900">
                        <a:lnSpc>
                          <a:spcPct val="150000"/>
                        </a:lnSpc>
                        <a:spcBef>
                          <a:spcPts val="35"/>
                        </a:spcBef>
                        <a:spcAft>
                          <a:spcPts val="1000"/>
                        </a:spcAft>
                      </a:pPr>
                      <a:r>
                        <a:rPr lang="uk-UA" sz="1600">
                          <a:effectLst/>
                        </a:rPr>
                        <a:t>4. Репутація закладу</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+5</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+5</a:t>
                      </a:r>
                      <a:endParaRPr lang="uk-UA" sz="1400">
                        <a:effectLst/>
                        <a:latin typeface="Calibri" panose="020F0502020204030204" pitchFamily="34" charset="0"/>
                      </a:endParaRPr>
                    </a:p>
                  </a:txBody>
                  <a:tcPr marL="68580" marR="68580" marT="0" marB="0"/>
                </a:tc>
                <a:extLst>
                  <a:ext uri="{0D108BD9-81ED-4DB2-BD59-A6C34878D82A}">
                    <a16:rowId xmlns:a16="http://schemas.microsoft.com/office/drawing/2014/main" val="2083810379"/>
                  </a:ext>
                </a:extLst>
              </a:tr>
              <a:tr h="59055">
                <a:tc>
                  <a:txBody>
                    <a:bodyPr/>
                    <a:lstStyle/>
                    <a:p>
                      <a:pPr marL="88900">
                        <a:lnSpc>
                          <a:spcPct val="150000"/>
                        </a:lnSpc>
                      </a:pPr>
                      <a:r>
                        <a:rPr lang="uk-UA" sz="1600">
                          <a:effectLst/>
                        </a:rPr>
                        <a:t>5. Асортимент продукції</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+5</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extLst>
                  <a:ext uri="{0D108BD9-81ED-4DB2-BD59-A6C34878D82A}">
                    <a16:rowId xmlns:a16="http://schemas.microsoft.com/office/drawing/2014/main" val="2697969604"/>
                  </a:ext>
                </a:extLst>
              </a:tr>
              <a:tr h="0">
                <a:tc>
                  <a:txBody>
                    <a:bodyPr/>
                    <a:lstStyle/>
                    <a:p>
                      <a:pPr marL="88900">
                        <a:lnSpc>
                          <a:spcPct val="150000"/>
                        </a:lnSpc>
                        <a:spcBef>
                          <a:spcPts val="30"/>
                        </a:spcBef>
                        <a:spcAft>
                          <a:spcPts val="1000"/>
                        </a:spcAft>
                      </a:pPr>
                      <a:r>
                        <a:rPr lang="uk-UA" sz="1600">
                          <a:effectLst/>
                        </a:rPr>
                        <a:t>6. Рівень сервісу</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extLst>
                  <a:ext uri="{0D108BD9-81ED-4DB2-BD59-A6C34878D82A}">
                    <a16:rowId xmlns:a16="http://schemas.microsoft.com/office/drawing/2014/main" val="782187390"/>
                  </a:ext>
                </a:extLst>
              </a:tr>
              <a:tr h="0">
                <a:tc>
                  <a:txBody>
                    <a:bodyPr/>
                    <a:lstStyle/>
                    <a:p>
                      <a:pPr marL="88900">
                        <a:lnSpc>
                          <a:spcPct val="150000"/>
                        </a:lnSpc>
                        <a:spcBef>
                          <a:spcPts val="30"/>
                        </a:spcBef>
                        <a:spcAft>
                          <a:spcPts val="1000"/>
                        </a:spcAft>
                      </a:pPr>
                      <a:r>
                        <a:rPr lang="uk-UA" sz="1600">
                          <a:effectLst/>
                        </a:rPr>
                        <a:t>7. Цінова пропозиція</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+3</a:t>
                      </a:r>
                      <a:endParaRPr lang="uk-UA" sz="1400">
                        <a:effectLst/>
                        <a:latin typeface="Calibri" panose="020F0502020204030204" pitchFamily="34" charset="0"/>
                      </a:endParaRPr>
                    </a:p>
                  </a:txBody>
                  <a:tcPr marL="68580" marR="68580" marT="0" marB="0"/>
                </a:tc>
                <a:extLst>
                  <a:ext uri="{0D108BD9-81ED-4DB2-BD59-A6C34878D82A}">
                    <a16:rowId xmlns:a16="http://schemas.microsoft.com/office/drawing/2014/main" val="121347289"/>
                  </a:ext>
                </a:extLst>
              </a:tr>
              <a:tr h="0">
                <a:tc>
                  <a:txBody>
                    <a:bodyPr/>
                    <a:lstStyle/>
                    <a:p>
                      <a:pPr marL="88900">
                        <a:lnSpc>
                          <a:spcPct val="150000"/>
                        </a:lnSpc>
                        <a:spcBef>
                          <a:spcPts val="245"/>
                        </a:spcBef>
                        <a:spcAft>
                          <a:spcPts val="1000"/>
                        </a:spcAft>
                      </a:pPr>
                      <a:r>
                        <a:rPr lang="uk-UA" sz="1600">
                          <a:effectLst/>
                        </a:rPr>
                        <a:t>8. Програма лояльності</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+3</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+3</a:t>
                      </a:r>
                      <a:endParaRPr lang="uk-UA" sz="1400">
                        <a:effectLst/>
                        <a:latin typeface="Calibri" panose="020F0502020204030204" pitchFamily="34" charset="0"/>
                      </a:endParaRPr>
                    </a:p>
                  </a:txBody>
                  <a:tcPr marL="68580" marR="68580" marT="0" marB="0"/>
                </a:tc>
                <a:extLst>
                  <a:ext uri="{0D108BD9-81ED-4DB2-BD59-A6C34878D82A}">
                    <a16:rowId xmlns:a16="http://schemas.microsoft.com/office/drawing/2014/main" val="3560096241"/>
                  </a:ext>
                </a:extLst>
              </a:tr>
              <a:tr h="0">
                <a:tc>
                  <a:txBody>
                    <a:bodyPr/>
                    <a:lstStyle/>
                    <a:p>
                      <a:pPr marL="269240" indent="-180975">
                        <a:lnSpc>
                          <a:spcPct val="150000"/>
                        </a:lnSpc>
                        <a:spcAft>
                          <a:spcPts val="1000"/>
                        </a:spcAft>
                      </a:pPr>
                      <a:r>
                        <a:rPr lang="uk-UA" sz="1600">
                          <a:effectLst/>
                        </a:rPr>
                        <a:t>9. Потенціал розвитку закладу</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+3</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tc>
                  <a:txBody>
                    <a:bodyPr/>
                    <a:lstStyle/>
                    <a:p>
                      <a:pPr marR="103505" algn="ctr">
                        <a:lnSpc>
                          <a:spcPct val="150000"/>
                        </a:lnSpc>
                        <a:spcAft>
                          <a:spcPts val="800"/>
                        </a:spcAft>
                      </a:pPr>
                      <a:r>
                        <a:rPr lang="uk-UA" sz="1600">
                          <a:effectLst/>
                        </a:rPr>
                        <a:t>+4</a:t>
                      </a:r>
                      <a:endParaRPr lang="uk-UA" sz="1400">
                        <a:effectLst/>
                        <a:latin typeface="Calibri" panose="020F0502020204030204" pitchFamily="34" charset="0"/>
                      </a:endParaRPr>
                    </a:p>
                  </a:txBody>
                  <a:tcPr marL="68580" marR="68580" marT="0" marB="0"/>
                </a:tc>
                <a:extLst>
                  <a:ext uri="{0D108BD9-81ED-4DB2-BD59-A6C34878D82A}">
                    <a16:rowId xmlns:a16="http://schemas.microsoft.com/office/drawing/2014/main" val="3917477599"/>
                  </a:ext>
                </a:extLst>
              </a:tr>
              <a:tr h="0">
                <a:tc>
                  <a:txBody>
                    <a:bodyPr/>
                    <a:lstStyle/>
                    <a:p>
                      <a:pPr>
                        <a:lnSpc>
                          <a:spcPct val="150000"/>
                        </a:lnSpc>
                        <a:spcBef>
                          <a:spcPts val="35"/>
                        </a:spcBef>
                        <a:spcAft>
                          <a:spcPts val="1000"/>
                        </a:spcAft>
                      </a:pPr>
                      <a:r>
                        <a:rPr lang="uk-UA" sz="1600">
                          <a:effectLst/>
                        </a:rPr>
                        <a:t>Разом</a:t>
                      </a:r>
                      <a:endParaRPr lang="uk-UA" sz="1400">
                        <a:effectLst/>
                        <a:latin typeface="Calibri" panose="020F0502020204030204" pitchFamily="34" charset="0"/>
                      </a:endParaRPr>
                    </a:p>
                  </a:txBody>
                  <a:tcPr marL="68580" marR="68580" marT="0" marB="0"/>
                </a:tc>
                <a:tc>
                  <a:txBody>
                    <a:bodyPr/>
                    <a:lstStyle/>
                    <a:p>
                      <a:pPr algn="ctr">
                        <a:lnSpc>
                          <a:spcPct val="150000"/>
                        </a:lnSpc>
                        <a:spcAft>
                          <a:spcPts val="800"/>
                        </a:spcAft>
                      </a:pPr>
                      <a:r>
                        <a:rPr lang="uk-UA" sz="1600">
                          <a:effectLst/>
                        </a:rPr>
                        <a:t>37</a:t>
                      </a:r>
                      <a:endParaRPr lang="uk-UA" sz="1400">
                        <a:effectLst/>
                        <a:latin typeface="Calibri" panose="020F0502020204030204" pitchFamily="34" charset="0"/>
                      </a:endParaRPr>
                    </a:p>
                  </a:txBody>
                  <a:tcPr marL="68580" marR="68580" marT="0" marB="0" anchor="ctr"/>
                </a:tc>
                <a:tc>
                  <a:txBody>
                    <a:bodyPr/>
                    <a:lstStyle/>
                    <a:p>
                      <a:pPr algn="ctr">
                        <a:lnSpc>
                          <a:spcPct val="150000"/>
                        </a:lnSpc>
                        <a:spcAft>
                          <a:spcPts val="800"/>
                        </a:spcAft>
                      </a:pPr>
                      <a:r>
                        <a:rPr lang="uk-UA" sz="1600">
                          <a:effectLst/>
                        </a:rPr>
                        <a:t>37</a:t>
                      </a:r>
                      <a:endParaRPr lang="uk-UA" sz="1400">
                        <a:effectLst/>
                        <a:latin typeface="Calibri" panose="020F0502020204030204" pitchFamily="34" charset="0"/>
                      </a:endParaRPr>
                    </a:p>
                  </a:txBody>
                  <a:tcPr marL="68580" marR="68580" marT="0" marB="0" anchor="ctr"/>
                </a:tc>
                <a:tc>
                  <a:txBody>
                    <a:bodyPr/>
                    <a:lstStyle/>
                    <a:p>
                      <a:pPr algn="ctr">
                        <a:lnSpc>
                          <a:spcPct val="150000"/>
                        </a:lnSpc>
                        <a:spcAft>
                          <a:spcPts val="800"/>
                        </a:spcAft>
                      </a:pPr>
                      <a:r>
                        <a:rPr lang="uk-UA" sz="1600" dirty="0">
                          <a:effectLst/>
                        </a:rPr>
                        <a:t>33</a:t>
                      </a:r>
                      <a:endParaRPr lang="uk-UA" sz="1400" dirty="0">
                        <a:effectLst/>
                        <a:latin typeface="Calibri" panose="020F0502020204030204" pitchFamily="34" charset="0"/>
                      </a:endParaRPr>
                    </a:p>
                  </a:txBody>
                  <a:tcPr marL="68580" marR="68580" marT="0" marB="0" anchor="ctr"/>
                </a:tc>
                <a:extLst>
                  <a:ext uri="{0D108BD9-81ED-4DB2-BD59-A6C34878D82A}">
                    <a16:rowId xmlns:a16="http://schemas.microsoft.com/office/drawing/2014/main" val="3909912199"/>
                  </a:ext>
                </a:extLst>
              </a:tr>
            </a:tbl>
          </a:graphicData>
        </a:graphic>
      </p:graphicFrame>
      <p:sp>
        <p:nvSpPr>
          <p:cNvPr id="3" name="Прямоугольник 2">
            <a:extLst>
              <a:ext uri="{FF2B5EF4-FFF2-40B4-BE49-F238E27FC236}">
                <a16:creationId xmlns:a16="http://schemas.microsoft.com/office/drawing/2014/main" id="{4EB1DE16-CAFB-44C1-A277-8D0044B9ECD6}"/>
              </a:ext>
            </a:extLst>
          </p:cNvPr>
          <p:cNvSpPr/>
          <p:nvPr/>
        </p:nvSpPr>
        <p:spPr>
          <a:xfrm>
            <a:off x="798796" y="250639"/>
            <a:ext cx="10594407" cy="878895"/>
          </a:xfrm>
          <a:prstGeom prst="rect">
            <a:avLst/>
          </a:prstGeom>
        </p:spPr>
        <p:txBody>
          <a:bodyPr wrap="square">
            <a:spAutoFit/>
          </a:bodyPr>
          <a:lstStyle/>
          <a:p>
            <a:pPr algn="r">
              <a:lnSpc>
                <a:spcPct val="150000"/>
              </a:lnSpc>
              <a:spcAft>
                <a:spcPts val="0"/>
              </a:spcAft>
            </a:pPr>
            <a:r>
              <a:rPr lang="uk-UA"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Таблиця 4</a:t>
            </a:r>
            <a:endParaRPr lang="uk-UA" sz="14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uk-UA"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Аналіз слабких і сильних сторін закладу порівняно з </a:t>
            </a:r>
            <a:r>
              <a:rPr lang="uk-UA"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конкурентами</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a:extLst>
              <a:ext uri="{FF2B5EF4-FFF2-40B4-BE49-F238E27FC236}">
                <a16:creationId xmlns:a16="http://schemas.microsoft.com/office/drawing/2014/main" id="{3BF60293-7D77-41BE-8A74-9D0F1F8767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628" y="43931"/>
            <a:ext cx="1617044" cy="64615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84DE0152-48C9-46E0-8836-F547393F28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672" y="104773"/>
            <a:ext cx="1814663" cy="52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7074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20A40D3D-DB11-4186-B5C6-7CDF5883ADE9}"/>
              </a:ext>
            </a:extLst>
          </p:cNvPr>
          <p:cNvPicPr>
            <a:picLocks noChangeAspect="1"/>
          </p:cNvPicPr>
          <p:nvPr/>
        </p:nvPicPr>
        <p:blipFill>
          <a:blip r:embed="rId2"/>
          <a:stretch>
            <a:fillRect/>
          </a:stretch>
        </p:blipFill>
        <p:spPr>
          <a:xfrm>
            <a:off x="356152" y="506274"/>
            <a:ext cx="5291097" cy="4100600"/>
          </a:xfrm>
          <a:prstGeom prst="rect">
            <a:avLst/>
          </a:prstGeom>
        </p:spPr>
      </p:pic>
      <p:pic>
        <p:nvPicPr>
          <p:cNvPr id="3" name="Рисунок 2">
            <a:extLst>
              <a:ext uri="{FF2B5EF4-FFF2-40B4-BE49-F238E27FC236}">
                <a16:creationId xmlns:a16="http://schemas.microsoft.com/office/drawing/2014/main" id="{C10C0AF3-41E4-42B5-BBC4-94CA86FFBB6C}"/>
              </a:ext>
            </a:extLst>
          </p:cNvPr>
          <p:cNvPicPr>
            <a:picLocks noChangeAspect="1"/>
          </p:cNvPicPr>
          <p:nvPr/>
        </p:nvPicPr>
        <p:blipFill>
          <a:blip r:embed="rId3"/>
          <a:stretch>
            <a:fillRect/>
          </a:stretch>
        </p:blipFill>
        <p:spPr>
          <a:xfrm>
            <a:off x="5647249" y="506274"/>
            <a:ext cx="6090864" cy="4025969"/>
          </a:xfrm>
          <a:prstGeom prst="rect">
            <a:avLst/>
          </a:prstGeom>
        </p:spPr>
      </p:pic>
      <p:pic>
        <p:nvPicPr>
          <p:cNvPr id="4" name="Picture 2">
            <a:extLst>
              <a:ext uri="{FF2B5EF4-FFF2-40B4-BE49-F238E27FC236}">
                <a16:creationId xmlns:a16="http://schemas.microsoft.com/office/drawing/2014/main" id="{4E618AD4-3B6E-4B63-85C9-3A412304DBA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152" y="5436050"/>
            <a:ext cx="1617044" cy="64615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D682B705-67A8-44FD-9345-C330C714DE4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73196" y="5496892"/>
            <a:ext cx="1814663" cy="52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7744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a:extLst>
              <a:ext uri="{FF2B5EF4-FFF2-40B4-BE49-F238E27FC236}">
                <a16:creationId xmlns:a16="http://schemas.microsoft.com/office/drawing/2014/main" id="{8173345B-796B-42FE-9DEF-03346A418B69}"/>
              </a:ext>
            </a:extLst>
          </p:cNvPr>
          <p:cNvGraphicFramePr>
            <a:graphicFrameLocks noGrp="1"/>
          </p:cNvGraphicFramePr>
          <p:nvPr>
            <p:extLst>
              <p:ext uri="{D42A27DB-BD31-4B8C-83A1-F6EECF244321}">
                <p14:modId xmlns:p14="http://schemas.microsoft.com/office/powerpoint/2010/main" val="511685314"/>
              </p:ext>
            </p:extLst>
          </p:nvPr>
        </p:nvGraphicFramePr>
        <p:xfrm>
          <a:off x="556591" y="795132"/>
          <a:ext cx="11105322" cy="5096451"/>
        </p:xfrm>
        <a:graphic>
          <a:graphicData uri="http://schemas.openxmlformats.org/drawingml/2006/table">
            <a:tbl>
              <a:tblPr firstRow="1" firstCol="1" bandRow="1">
                <a:tableStyleId>{5C22544A-7EE6-4342-B048-85BDC9FD1C3A}</a:tableStyleId>
              </a:tblPr>
              <a:tblGrid>
                <a:gridCol w="7566992">
                  <a:extLst>
                    <a:ext uri="{9D8B030D-6E8A-4147-A177-3AD203B41FA5}">
                      <a16:colId xmlns:a16="http://schemas.microsoft.com/office/drawing/2014/main" val="2473156207"/>
                    </a:ext>
                  </a:extLst>
                </a:gridCol>
                <a:gridCol w="1921565">
                  <a:extLst>
                    <a:ext uri="{9D8B030D-6E8A-4147-A177-3AD203B41FA5}">
                      <a16:colId xmlns:a16="http://schemas.microsoft.com/office/drawing/2014/main" val="3419795135"/>
                    </a:ext>
                  </a:extLst>
                </a:gridCol>
                <a:gridCol w="1616765">
                  <a:extLst>
                    <a:ext uri="{9D8B030D-6E8A-4147-A177-3AD203B41FA5}">
                      <a16:colId xmlns:a16="http://schemas.microsoft.com/office/drawing/2014/main" val="1789319340"/>
                    </a:ext>
                  </a:extLst>
                </a:gridCol>
              </a:tblGrid>
              <a:tr h="256079">
                <a:tc rowSpan="2">
                  <a:txBody>
                    <a:bodyPr/>
                    <a:lstStyle/>
                    <a:p>
                      <a:pPr algn="ctr">
                        <a:lnSpc>
                          <a:spcPct val="115000"/>
                        </a:lnSpc>
                        <a:spcAft>
                          <a:spcPts val="0"/>
                        </a:spcAft>
                      </a:pPr>
                      <a:r>
                        <a:rPr lang="uk-UA" sz="1400">
                          <a:effectLst/>
                        </a:rPr>
                        <a:t>Напрям діяльності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gridSpan="2">
                  <a:txBody>
                    <a:bodyPr/>
                    <a:lstStyle/>
                    <a:p>
                      <a:pPr algn="ctr">
                        <a:lnSpc>
                          <a:spcPct val="115000"/>
                        </a:lnSpc>
                        <a:spcAft>
                          <a:spcPts val="0"/>
                        </a:spcAft>
                      </a:pPr>
                      <a:r>
                        <a:rPr lang="uk-UA" sz="1400">
                          <a:effectLst/>
                        </a:rPr>
                        <a:t>Реалізація на різних рівнях</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hMerge="1">
                  <a:txBody>
                    <a:bodyPr/>
                    <a:lstStyle/>
                    <a:p>
                      <a:endParaRPr lang="uk-UA"/>
                    </a:p>
                  </a:txBody>
                  <a:tcPr/>
                </a:tc>
                <a:extLst>
                  <a:ext uri="{0D108BD9-81ED-4DB2-BD59-A6C34878D82A}">
                    <a16:rowId xmlns:a16="http://schemas.microsoft.com/office/drawing/2014/main" val="1552373306"/>
                  </a:ext>
                </a:extLst>
              </a:tr>
              <a:tr h="256079">
                <a:tc vMerge="1">
                  <a:txBody>
                    <a:bodyPr/>
                    <a:lstStyle/>
                    <a:p>
                      <a:endParaRPr lang="uk-UA"/>
                    </a:p>
                  </a:txBody>
                  <a:tcPr/>
                </a:tc>
                <a:tc>
                  <a:txBody>
                    <a:bodyPr/>
                    <a:lstStyle/>
                    <a:p>
                      <a:pPr algn="ctr">
                        <a:lnSpc>
                          <a:spcPct val="115000"/>
                        </a:lnSpc>
                        <a:spcAft>
                          <a:spcPts val="0"/>
                        </a:spcAft>
                      </a:pPr>
                      <a:r>
                        <a:rPr lang="uk-UA" sz="1400">
                          <a:effectLst/>
                        </a:rPr>
                        <a:t>мережа</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dirty="0">
                          <a:effectLst/>
                        </a:rPr>
                        <a:t>ФОП Зеленова О.О.</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1211849407"/>
                  </a:ext>
                </a:extLst>
              </a:tr>
              <a:tr h="256079">
                <a:tc>
                  <a:txBody>
                    <a:bodyPr/>
                    <a:lstStyle/>
                    <a:p>
                      <a:pPr algn="just">
                        <a:lnSpc>
                          <a:spcPct val="115000"/>
                        </a:lnSpc>
                        <a:spcAft>
                          <a:spcPts val="0"/>
                        </a:spcAft>
                      </a:pPr>
                      <a:r>
                        <a:rPr lang="uk-UA" sz="1400">
                          <a:effectLst/>
                        </a:rPr>
                        <a:t>Пріоритетність виду діяльності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2242040358"/>
                  </a:ext>
                </a:extLst>
              </a:tr>
              <a:tr h="256079">
                <a:tc>
                  <a:txBody>
                    <a:bodyPr/>
                    <a:lstStyle/>
                    <a:p>
                      <a:pPr algn="just">
                        <a:lnSpc>
                          <a:spcPct val="115000"/>
                        </a:lnSpc>
                        <a:spcAft>
                          <a:spcPts val="0"/>
                        </a:spcAft>
                      </a:pPr>
                      <a:r>
                        <a:rPr lang="uk-UA" sz="1400">
                          <a:effectLst/>
                        </a:rPr>
                        <a:t>Конкретизація маркетингових завдань</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2814524203"/>
                  </a:ext>
                </a:extLst>
              </a:tr>
              <a:tr h="256079">
                <a:tc>
                  <a:txBody>
                    <a:bodyPr/>
                    <a:lstStyle/>
                    <a:p>
                      <a:pPr algn="just">
                        <a:lnSpc>
                          <a:spcPct val="115000"/>
                        </a:lnSpc>
                        <a:spcAft>
                          <a:spcPts val="0"/>
                        </a:spcAft>
                      </a:pPr>
                      <a:r>
                        <a:rPr lang="uk-UA" sz="1400">
                          <a:effectLst/>
                        </a:rPr>
                        <a:t>Розуміння цільової аудиторії</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2481403778"/>
                  </a:ext>
                </a:extLst>
              </a:tr>
              <a:tr h="256079">
                <a:tc>
                  <a:txBody>
                    <a:bodyPr/>
                    <a:lstStyle/>
                    <a:p>
                      <a:pPr algn="just">
                        <a:lnSpc>
                          <a:spcPct val="115000"/>
                        </a:lnSpc>
                        <a:spcAft>
                          <a:spcPts val="0"/>
                        </a:spcAft>
                      </a:pPr>
                      <a:r>
                        <a:rPr lang="uk-UA" sz="1400">
                          <a:effectLst/>
                        </a:rPr>
                        <a:t>Сегментація споживачів</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2271115366"/>
                  </a:ext>
                </a:extLst>
              </a:tr>
              <a:tr h="256079">
                <a:tc>
                  <a:txBody>
                    <a:bodyPr/>
                    <a:lstStyle/>
                    <a:p>
                      <a:pPr algn="just">
                        <a:lnSpc>
                          <a:spcPct val="115000"/>
                        </a:lnSpc>
                        <a:spcAft>
                          <a:spcPts val="0"/>
                        </a:spcAft>
                      </a:pPr>
                      <a:r>
                        <a:rPr lang="uk-UA" sz="1400">
                          <a:effectLst/>
                        </a:rPr>
                        <a:t>Планування маркетингової діяльності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Частково</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1562766097"/>
                  </a:ext>
                </a:extLst>
              </a:tr>
              <a:tr h="256079">
                <a:tc>
                  <a:txBody>
                    <a:bodyPr/>
                    <a:lstStyle/>
                    <a:p>
                      <a:pPr algn="just">
                        <a:lnSpc>
                          <a:spcPct val="115000"/>
                        </a:lnSpc>
                        <a:spcAft>
                          <a:spcPts val="0"/>
                        </a:spcAft>
                      </a:pPr>
                      <a:r>
                        <a:rPr lang="uk-UA" sz="1400">
                          <a:effectLst/>
                        </a:rPr>
                        <a:t>Наявність у штаті маркетолога</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373783434"/>
                  </a:ext>
                </a:extLst>
              </a:tr>
              <a:tr h="256079">
                <a:tc>
                  <a:txBody>
                    <a:bodyPr/>
                    <a:lstStyle/>
                    <a:p>
                      <a:pPr algn="just">
                        <a:lnSpc>
                          <a:spcPct val="115000"/>
                        </a:lnSpc>
                        <a:spcAft>
                          <a:spcPts val="0"/>
                        </a:spcAft>
                      </a:pPr>
                      <a:r>
                        <a:rPr lang="uk-UA" sz="1400">
                          <a:effectLst/>
                        </a:rPr>
                        <a:t>Наявність бюджету маркетингу</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1109520031"/>
                  </a:ext>
                </a:extLst>
              </a:tr>
              <a:tr h="256079">
                <a:tc>
                  <a:txBody>
                    <a:bodyPr/>
                    <a:lstStyle/>
                    <a:p>
                      <a:pPr algn="just">
                        <a:lnSpc>
                          <a:spcPct val="115000"/>
                        </a:lnSpc>
                        <a:spcAft>
                          <a:spcPts val="0"/>
                        </a:spcAft>
                      </a:pPr>
                      <a:r>
                        <a:rPr lang="uk-UA" sz="1400">
                          <a:effectLst/>
                        </a:rPr>
                        <a:t>Провадження програм із залучення споживачів</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Епізодично</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1584428161"/>
                  </a:ext>
                </a:extLst>
              </a:tr>
              <a:tr h="222165">
                <a:tc>
                  <a:txBody>
                    <a:bodyPr/>
                    <a:lstStyle/>
                    <a:p>
                      <a:pPr>
                        <a:lnSpc>
                          <a:spcPct val="115000"/>
                        </a:lnSpc>
                        <a:spcAft>
                          <a:spcPts val="0"/>
                        </a:spcAft>
                      </a:pPr>
                      <a:r>
                        <a:rPr lang="uk-UA" sz="1400" dirty="0">
                          <a:effectLst/>
                        </a:rPr>
                        <a:t>Реалізація спеціальних програм з утримання споживачів та підвищення їх лояльності</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Епізодично</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Епізодично</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148460593"/>
                  </a:ext>
                </a:extLst>
              </a:tr>
              <a:tr h="256079">
                <a:tc>
                  <a:txBody>
                    <a:bodyPr/>
                    <a:lstStyle/>
                    <a:p>
                      <a:pPr algn="just">
                        <a:lnSpc>
                          <a:spcPct val="115000"/>
                        </a:lnSpc>
                        <a:spcAft>
                          <a:spcPts val="0"/>
                        </a:spcAft>
                      </a:pPr>
                      <a:r>
                        <a:rPr lang="uk-UA" sz="1400">
                          <a:effectLst/>
                        </a:rPr>
                        <a:t>Наявність програми лояльності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1056039543"/>
                  </a:ext>
                </a:extLst>
              </a:tr>
              <a:tr h="256079">
                <a:tc>
                  <a:txBody>
                    <a:bodyPr/>
                    <a:lstStyle/>
                    <a:p>
                      <a:pPr algn="just">
                        <a:lnSpc>
                          <a:spcPct val="115000"/>
                        </a:lnSpc>
                        <a:spcAft>
                          <a:spcPts val="0"/>
                        </a:spcAft>
                      </a:pPr>
                      <a:r>
                        <a:rPr lang="uk-UA" sz="1400">
                          <a:effectLst/>
                        </a:rPr>
                        <a:t>Наявність сайту</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1880919119"/>
                  </a:ext>
                </a:extLst>
              </a:tr>
              <a:tr h="256079">
                <a:tc>
                  <a:txBody>
                    <a:bodyPr/>
                    <a:lstStyle/>
                    <a:p>
                      <a:pPr algn="just">
                        <a:lnSpc>
                          <a:spcPct val="115000"/>
                        </a:lnSpc>
                        <a:spcAft>
                          <a:spcPts val="0"/>
                        </a:spcAft>
                      </a:pPr>
                      <a:r>
                        <a:rPr lang="uk-UA" sz="1400">
                          <a:effectLst/>
                        </a:rPr>
                        <a:t>Інформативність сайту</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820135904"/>
                  </a:ext>
                </a:extLst>
              </a:tr>
              <a:tr h="256079">
                <a:tc>
                  <a:txBody>
                    <a:bodyPr/>
                    <a:lstStyle/>
                    <a:p>
                      <a:pPr algn="just">
                        <a:lnSpc>
                          <a:spcPct val="115000"/>
                        </a:lnSpc>
                        <a:spcAft>
                          <a:spcPts val="0"/>
                        </a:spcAft>
                      </a:pPr>
                      <a:r>
                        <a:rPr lang="uk-UA" sz="1400">
                          <a:effectLst/>
                        </a:rPr>
                        <a:t>Корисність сайту на думку споживачів</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Низька</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Низька</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1838693634"/>
                  </a:ext>
                </a:extLst>
              </a:tr>
              <a:tr h="256079">
                <a:tc>
                  <a:txBody>
                    <a:bodyPr/>
                    <a:lstStyle/>
                    <a:p>
                      <a:pPr algn="just">
                        <a:lnSpc>
                          <a:spcPct val="115000"/>
                        </a:lnSpc>
                        <a:spcAft>
                          <a:spcPts val="0"/>
                        </a:spcAft>
                      </a:pPr>
                      <a:r>
                        <a:rPr lang="uk-UA" sz="1400">
                          <a:effectLst/>
                        </a:rPr>
                        <a:t>Якість забезпечення зворотного зв’язку</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Середня</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Низька</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2191237953"/>
                  </a:ext>
                </a:extLst>
              </a:tr>
              <a:tr h="256079">
                <a:tc>
                  <a:txBody>
                    <a:bodyPr/>
                    <a:lstStyle/>
                    <a:p>
                      <a:pPr algn="just">
                        <a:lnSpc>
                          <a:spcPct val="115000"/>
                        </a:lnSpc>
                        <a:spcAft>
                          <a:spcPts val="0"/>
                        </a:spcAft>
                      </a:pPr>
                      <a:r>
                        <a:rPr lang="uk-UA" sz="1400">
                          <a:effectLst/>
                        </a:rPr>
                        <a:t>Реалізація заходів з стимулювання збуту</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Епізодично</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3947056995"/>
                  </a:ext>
                </a:extLst>
              </a:tr>
              <a:tr h="256079">
                <a:tc>
                  <a:txBody>
                    <a:bodyPr/>
                    <a:lstStyle/>
                    <a:p>
                      <a:pPr algn="just">
                        <a:lnSpc>
                          <a:spcPct val="115000"/>
                        </a:lnSpc>
                        <a:spcAft>
                          <a:spcPts val="0"/>
                        </a:spcAft>
                      </a:pPr>
                      <a:r>
                        <a:rPr lang="uk-UA" sz="1400">
                          <a:effectLst/>
                        </a:rPr>
                        <a:t>Моніторинг діяльності конкурентів</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Ні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3164195143"/>
                  </a:ext>
                </a:extLst>
              </a:tr>
              <a:tr h="256079">
                <a:tc>
                  <a:txBody>
                    <a:bodyPr/>
                    <a:lstStyle/>
                    <a:p>
                      <a:pPr algn="just">
                        <a:lnSpc>
                          <a:spcPct val="115000"/>
                        </a:lnSpc>
                        <a:spcAft>
                          <a:spcPts val="0"/>
                        </a:spcAft>
                      </a:pPr>
                      <a:r>
                        <a:rPr lang="uk-UA" sz="1400">
                          <a:effectLst/>
                        </a:rPr>
                        <a:t>Наявність сторінок у соціальних мережах</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 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Так</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2147400129"/>
                  </a:ext>
                </a:extLst>
              </a:tr>
              <a:tr h="256079">
                <a:tc>
                  <a:txBody>
                    <a:bodyPr/>
                    <a:lstStyle/>
                    <a:p>
                      <a:pPr algn="just">
                        <a:lnSpc>
                          <a:spcPct val="115000"/>
                        </a:lnSpc>
                        <a:spcAft>
                          <a:spcPts val="0"/>
                        </a:spcAft>
                      </a:pPr>
                      <a:r>
                        <a:rPr lang="uk-UA" sz="1400">
                          <a:effectLst/>
                        </a:rPr>
                        <a:t>Якість забезпечення маркетингу у соціальних медіа</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a:effectLst/>
                        </a:rPr>
                        <a:t>Достатня</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tc>
                  <a:txBody>
                    <a:bodyPr/>
                    <a:lstStyle/>
                    <a:p>
                      <a:pPr algn="ctr">
                        <a:lnSpc>
                          <a:spcPct val="115000"/>
                        </a:lnSpc>
                        <a:spcAft>
                          <a:spcPts val="0"/>
                        </a:spcAft>
                      </a:pPr>
                      <a:r>
                        <a:rPr lang="uk-UA" sz="1400" dirty="0">
                          <a:effectLst/>
                        </a:rPr>
                        <a:t>Низька</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6459" marR="66459" marT="0" marB="0"/>
                </a:tc>
                <a:extLst>
                  <a:ext uri="{0D108BD9-81ED-4DB2-BD59-A6C34878D82A}">
                    <a16:rowId xmlns:a16="http://schemas.microsoft.com/office/drawing/2014/main" val="145495810"/>
                  </a:ext>
                </a:extLst>
              </a:tr>
            </a:tbl>
          </a:graphicData>
        </a:graphic>
      </p:graphicFrame>
      <p:sp>
        <p:nvSpPr>
          <p:cNvPr id="3" name="Прямоугольник 2">
            <a:extLst>
              <a:ext uri="{FF2B5EF4-FFF2-40B4-BE49-F238E27FC236}">
                <a16:creationId xmlns:a16="http://schemas.microsoft.com/office/drawing/2014/main" id="{5636A8F4-01F2-48FC-8A69-02DAAB4C3137}"/>
              </a:ext>
            </a:extLst>
          </p:cNvPr>
          <p:cNvSpPr/>
          <p:nvPr/>
        </p:nvSpPr>
        <p:spPr>
          <a:xfrm>
            <a:off x="556591" y="148801"/>
            <a:ext cx="11251096" cy="646331"/>
          </a:xfrm>
          <a:prstGeom prst="rect">
            <a:avLst/>
          </a:prstGeom>
        </p:spPr>
        <p:txBody>
          <a:bodyPr wrap="square">
            <a:spAutoFit/>
          </a:bodyPr>
          <a:lstStyle/>
          <a:p>
            <a:pPr algn="r">
              <a:spcAft>
                <a:spcPts val="0"/>
              </a:spcAft>
            </a:pPr>
            <a:r>
              <a:rPr lang="uk-UA"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Таблиця 7</a:t>
            </a:r>
            <a:endParaRPr lang="uk-UA" sz="1400" dirty="0">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uk-UA"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Система маркетингу ресторану «Піца Челентано»</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4">
            <a:extLst>
              <a:ext uri="{FF2B5EF4-FFF2-40B4-BE49-F238E27FC236}">
                <a16:creationId xmlns:a16="http://schemas.microsoft.com/office/drawing/2014/main" id="{B78D4539-C472-4DE3-978C-E5A23D25B1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3738" y="78129"/>
            <a:ext cx="1814663" cy="52446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a:extLst>
              <a:ext uri="{FF2B5EF4-FFF2-40B4-BE49-F238E27FC236}">
                <a16:creationId xmlns:a16="http://schemas.microsoft.com/office/drawing/2014/main" id="{998FD98B-60DD-4A33-B9BA-6EF56971EB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4313" y="148801"/>
            <a:ext cx="1116513" cy="446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0177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E9D0F064-7197-4FBE-B2C3-281693C63956}"/>
              </a:ext>
            </a:extLst>
          </p:cNvPr>
          <p:cNvPicPr>
            <a:picLocks noChangeAspect="1"/>
          </p:cNvPicPr>
          <p:nvPr/>
        </p:nvPicPr>
        <p:blipFill>
          <a:blip r:embed="rId2"/>
          <a:stretch>
            <a:fillRect/>
          </a:stretch>
        </p:blipFill>
        <p:spPr>
          <a:xfrm>
            <a:off x="1424539" y="1138754"/>
            <a:ext cx="3400499" cy="2565769"/>
          </a:xfrm>
          <a:prstGeom prst="rect">
            <a:avLst/>
          </a:prstGeom>
        </p:spPr>
      </p:pic>
      <p:pic>
        <p:nvPicPr>
          <p:cNvPr id="3" name="Рисунок 2">
            <a:extLst>
              <a:ext uri="{FF2B5EF4-FFF2-40B4-BE49-F238E27FC236}">
                <a16:creationId xmlns:a16="http://schemas.microsoft.com/office/drawing/2014/main" id="{6F4AE5E9-AC87-4D1D-A487-267496FD4545}"/>
              </a:ext>
            </a:extLst>
          </p:cNvPr>
          <p:cNvPicPr>
            <a:picLocks noChangeAspect="1"/>
          </p:cNvPicPr>
          <p:nvPr/>
        </p:nvPicPr>
        <p:blipFill>
          <a:blip r:embed="rId3"/>
          <a:stretch>
            <a:fillRect/>
          </a:stretch>
        </p:blipFill>
        <p:spPr>
          <a:xfrm>
            <a:off x="635174" y="3704523"/>
            <a:ext cx="4023691" cy="2583841"/>
          </a:xfrm>
          <a:prstGeom prst="rect">
            <a:avLst/>
          </a:prstGeom>
        </p:spPr>
      </p:pic>
      <p:graphicFrame>
        <p:nvGraphicFramePr>
          <p:cNvPr id="4" name="Таблица 3">
            <a:extLst>
              <a:ext uri="{FF2B5EF4-FFF2-40B4-BE49-F238E27FC236}">
                <a16:creationId xmlns:a16="http://schemas.microsoft.com/office/drawing/2014/main" id="{16BC3CEA-478E-4516-9F2D-F47640CA651E}"/>
              </a:ext>
            </a:extLst>
          </p:cNvPr>
          <p:cNvGraphicFramePr>
            <a:graphicFrameLocks noGrp="1"/>
          </p:cNvGraphicFramePr>
          <p:nvPr>
            <p:extLst>
              <p:ext uri="{D42A27DB-BD31-4B8C-83A1-F6EECF244321}">
                <p14:modId xmlns:p14="http://schemas.microsoft.com/office/powerpoint/2010/main" val="186521121"/>
              </p:ext>
            </p:extLst>
          </p:nvPr>
        </p:nvGraphicFramePr>
        <p:xfrm>
          <a:off x="4991209" y="878853"/>
          <a:ext cx="6731788" cy="5270155"/>
        </p:xfrm>
        <a:graphic>
          <a:graphicData uri="http://schemas.openxmlformats.org/drawingml/2006/table">
            <a:tbl>
              <a:tblPr firstRow="1" firstCol="1" bandRow="1">
                <a:tableStyleId>{5C22544A-7EE6-4342-B048-85BDC9FD1C3A}</a:tableStyleId>
              </a:tblPr>
              <a:tblGrid>
                <a:gridCol w="1372241">
                  <a:extLst>
                    <a:ext uri="{9D8B030D-6E8A-4147-A177-3AD203B41FA5}">
                      <a16:colId xmlns:a16="http://schemas.microsoft.com/office/drawing/2014/main" val="1449327902"/>
                    </a:ext>
                  </a:extLst>
                </a:gridCol>
                <a:gridCol w="1296279">
                  <a:extLst>
                    <a:ext uri="{9D8B030D-6E8A-4147-A177-3AD203B41FA5}">
                      <a16:colId xmlns:a16="http://schemas.microsoft.com/office/drawing/2014/main" val="2197065235"/>
                    </a:ext>
                  </a:extLst>
                </a:gridCol>
                <a:gridCol w="4063268">
                  <a:extLst>
                    <a:ext uri="{9D8B030D-6E8A-4147-A177-3AD203B41FA5}">
                      <a16:colId xmlns:a16="http://schemas.microsoft.com/office/drawing/2014/main" val="3110595668"/>
                    </a:ext>
                  </a:extLst>
                </a:gridCol>
              </a:tblGrid>
              <a:tr h="628636">
                <a:tc>
                  <a:txBody>
                    <a:bodyPr/>
                    <a:lstStyle/>
                    <a:p>
                      <a:pPr algn="ctr">
                        <a:lnSpc>
                          <a:spcPct val="115000"/>
                        </a:lnSpc>
                        <a:spcAft>
                          <a:spcPts val="0"/>
                        </a:spcAft>
                      </a:pPr>
                      <a:r>
                        <a:rPr lang="uk-UA" sz="1200">
                          <a:effectLst/>
                        </a:rPr>
                        <a:t>Модель стратегічного аналізу</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nchor="ctr"/>
                </a:tc>
                <a:tc>
                  <a:txBody>
                    <a:bodyPr/>
                    <a:lstStyle/>
                    <a:p>
                      <a:pPr algn="ctr">
                        <a:lnSpc>
                          <a:spcPct val="115000"/>
                        </a:lnSpc>
                        <a:spcAft>
                          <a:spcPts val="0"/>
                        </a:spcAft>
                      </a:pPr>
                      <a:r>
                        <a:rPr lang="uk-UA" sz="1200">
                          <a:effectLst/>
                        </a:rPr>
                        <a:t>Отримані результати</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nchor="ctr"/>
                </a:tc>
                <a:tc>
                  <a:txBody>
                    <a:bodyPr/>
                    <a:lstStyle/>
                    <a:p>
                      <a:pPr algn="ctr">
                        <a:lnSpc>
                          <a:spcPct val="115000"/>
                        </a:lnSpc>
                        <a:spcAft>
                          <a:spcPts val="0"/>
                        </a:spcAft>
                      </a:pPr>
                      <a:r>
                        <a:rPr lang="uk-UA" sz="1200">
                          <a:effectLst/>
                        </a:rPr>
                        <a:t>Альтернативний напрям стратегічного розвитку</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nchor="ctr"/>
                </a:tc>
                <a:extLst>
                  <a:ext uri="{0D108BD9-81ED-4DB2-BD59-A6C34878D82A}">
                    <a16:rowId xmlns:a16="http://schemas.microsoft.com/office/drawing/2014/main" val="375243247"/>
                  </a:ext>
                </a:extLst>
              </a:tr>
              <a:tr h="1056732">
                <a:tc>
                  <a:txBody>
                    <a:bodyPr/>
                    <a:lstStyle/>
                    <a:p>
                      <a:pPr algn="ctr">
                        <a:lnSpc>
                          <a:spcPct val="115000"/>
                        </a:lnSpc>
                        <a:spcAft>
                          <a:spcPts val="0"/>
                        </a:spcAft>
                      </a:pPr>
                      <a:r>
                        <a:rPr lang="uk-UA" sz="1200">
                          <a:effectLst/>
                        </a:rPr>
                        <a:t>SPACE-аналіз</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nchor="ctr"/>
                </a:tc>
                <a:tc>
                  <a:txBody>
                    <a:bodyPr/>
                    <a:lstStyle/>
                    <a:p>
                      <a:pPr algn="ctr">
                        <a:lnSpc>
                          <a:spcPct val="115000"/>
                        </a:lnSpc>
                        <a:spcAft>
                          <a:spcPts val="0"/>
                        </a:spcAft>
                      </a:pPr>
                      <a:r>
                        <a:rPr lang="uk-UA" sz="1200">
                          <a:effectLst/>
                        </a:rPr>
                        <a:t>Конкурентна стратегія</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nchor="ctr"/>
                </a:tc>
                <a:tc>
                  <a:txBody>
                    <a:bodyPr/>
                    <a:lstStyle/>
                    <a:p>
                      <a:pPr algn="just">
                        <a:lnSpc>
                          <a:spcPct val="115000"/>
                        </a:lnSpc>
                        <a:spcAft>
                          <a:spcPts val="0"/>
                        </a:spcAft>
                      </a:pPr>
                      <a:r>
                        <a:rPr lang="uk-UA" sz="1200">
                          <a:effectLst/>
                        </a:rPr>
                        <a:t>Посилення маркетингової діяльності з метою покращення фінансових показників діяльності, сприяти зміцненню конкурентної позиції на ринку, стабілізації фінансових показників та розвиток збутової мережі.</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nchor="ctr"/>
                </a:tc>
                <a:extLst>
                  <a:ext uri="{0D108BD9-81ED-4DB2-BD59-A6C34878D82A}">
                    <a16:rowId xmlns:a16="http://schemas.microsoft.com/office/drawing/2014/main" val="3232098230"/>
                  </a:ext>
                </a:extLst>
              </a:tr>
              <a:tr h="842685">
                <a:tc>
                  <a:txBody>
                    <a:bodyPr/>
                    <a:lstStyle/>
                    <a:p>
                      <a:pPr algn="ctr">
                        <a:lnSpc>
                          <a:spcPct val="115000"/>
                        </a:lnSpc>
                        <a:spcAft>
                          <a:spcPts val="0"/>
                        </a:spcAft>
                      </a:pPr>
                      <a:r>
                        <a:rPr lang="uk-UA" sz="1200">
                          <a:effectLst/>
                        </a:rPr>
                        <a:t>Матриця БКГ</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tc>
                <a:tc>
                  <a:txBody>
                    <a:bodyPr/>
                    <a:lstStyle/>
                    <a:p>
                      <a:pPr algn="ctr">
                        <a:lnSpc>
                          <a:spcPct val="115000"/>
                        </a:lnSpc>
                        <a:spcAft>
                          <a:spcPts val="0"/>
                        </a:spcAft>
                      </a:pPr>
                      <a:r>
                        <a:rPr lang="uk-UA" sz="1200">
                          <a:effectLst/>
                        </a:rPr>
                        <a:t>Стратегія втримання лідерства</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tc>
                <a:tc>
                  <a:txBody>
                    <a:bodyPr/>
                    <a:lstStyle/>
                    <a:p>
                      <a:pPr algn="just">
                        <a:lnSpc>
                          <a:spcPct val="115000"/>
                        </a:lnSpc>
                        <a:spcAft>
                          <a:spcPts val="0"/>
                        </a:spcAft>
                      </a:pPr>
                      <a:r>
                        <a:rPr lang="uk-UA" sz="1200">
                          <a:effectLst/>
                        </a:rPr>
                        <a:t>Необхідно дотримуватись існуючої товарної пропозиції, можливе виведення на ринок нових видів продукції. Орієнтир на втримання частки локального ринку</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tc>
                <a:extLst>
                  <a:ext uri="{0D108BD9-81ED-4DB2-BD59-A6C34878D82A}">
                    <a16:rowId xmlns:a16="http://schemas.microsoft.com/office/drawing/2014/main" val="807425713"/>
                  </a:ext>
                </a:extLst>
              </a:tr>
              <a:tr h="842685">
                <a:tc>
                  <a:txBody>
                    <a:bodyPr/>
                    <a:lstStyle/>
                    <a:p>
                      <a:pPr algn="ctr">
                        <a:lnSpc>
                          <a:spcPct val="115000"/>
                        </a:lnSpc>
                        <a:spcAft>
                          <a:spcPts val="0"/>
                        </a:spcAft>
                      </a:pPr>
                      <a:r>
                        <a:rPr lang="uk-UA" sz="1200">
                          <a:effectLst/>
                        </a:rPr>
                        <a:t>Матриця Портера</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tc>
                <a:tc>
                  <a:txBody>
                    <a:bodyPr/>
                    <a:lstStyle/>
                    <a:p>
                      <a:pPr algn="ctr">
                        <a:lnSpc>
                          <a:spcPct val="115000"/>
                        </a:lnSpc>
                        <a:spcAft>
                          <a:spcPts val="0"/>
                        </a:spcAft>
                      </a:pPr>
                      <a:r>
                        <a:rPr lang="uk-UA" sz="1200">
                          <a:effectLst/>
                        </a:rPr>
                        <a:t>Стратегія диференціації</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tc>
                <a:tc>
                  <a:txBody>
                    <a:bodyPr/>
                    <a:lstStyle/>
                    <a:p>
                      <a:pPr algn="just">
                        <a:lnSpc>
                          <a:spcPct val="115000"/>
                        </a:lnSpc>
                        <a:spcAft>
                          <a:spcPts val="0"/>
                        </a:spcAft>
                      </a:pPr>
                      <a:r>
                        <a:rPr lang="uk-UA" sz="1200" dirty="0">
                          <a:effectLst/>
                        </a:rPr>
                        <a:t>Маркетингові дослідження на предмет визначення запитів споживачів, активізація маркетингової комунікаційної політики з урахуванням стану та тенденцій зміни на локальному ринку</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tc>
                <a:extLst>
                  <a:ext uri="{0D108BD9-81ED-4DB2-BD59-A6C34878D82A}">
                    <a16:rowId xmlns:a16="http://schemas.microsoft.com/office/drawing/2014/main" val="2610462680"/>
                  </a:ext>
                </a:extLst>
              </a:tr>
              <a:tr h="1056732">
                <a:tc>
                  <a:txBody>
                    <a:bodyPr/>
                    <a:lstStyle/>
                    <a:p>
                      <a:pPr algn="ctr">
                        <a:lnSpc>
                          <a:spcPct val="115000"/>
                        </a:lnSpc>
                        <a:spcAft>
                          <a:spcPts val="0"/>
                        </a:spcAft>
                      </a:pPr>
                      <a:r>
                        <a:rPr lang="uk-UA" sz="1200">
                          <a:effectLst/>
                        </a:rPr>
                        <a:t>GE/McKinsey</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tc>
                <a:tc>
                  <a:txBody>
                    <a:bodyPr/>
                    <a:lstStyle/>
                    <a:p>
                      <a:pPr algn="ctr">
                        <a:lnSpc>
                          <a:spcPct val="115000"/>
                        </a:lnSpc>
                        <a:spcAft>
                          <a:spcPts val="0"/>
                        </a:spcAft>
                      </a:pPr>
                      <a:r>
                        <a:rPr lang="uk-UA" sz="1200">
                          <a:effectLst/>
                        </a:rPr>
                        <a:t>Стратегія розвитку</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tc>
                <a:tc>
                  <a:txBody>
                    <a:bodyPr/>
                    <a:lstStyle/>
                    <a:p>
                      <a:pPr algn="just">
                        <a:lnSpc>
                          <a:spcPct val="115000"/>
                        </a:lnSpc>
                        <a:spcAft>
                          <a:spcPts val="0"/>
                        </a:spcAft>
                        <a:tabLst>
                          <a:tab pos="457200" algn="l"/>
                        </a:tabLst>
                      </a:pPr>
                      <a:r>
                        <a:rPr lang="uk-UA" sz="1200">
                          <a:effectLst/>
                        </a:rPr>
                        <a:t>Втримання лідерської позиції на ринку на основі посилення конкурентних позицій, активізації роботи зі споживачами з огляду на реалізації програм стимулювання збуту ті підтримки контактів з ключовими сегментами ринку.</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tc>
                <a:extLst>
                  <a:ext uri="{0D108BD9-81ED-4DB2-BD59-A6C34878D82A}">
                    <a16:rowId xmlns:a16="http://schemas.microsoft.com/office/drawing/2014/main" val="547324686"/>
                  </a:ext>
                </a:extLst>
              </a:tr>
              <a:tr h="842685">
                <a:tc>
                  <a:txBody>
                    <a:bodyPr/>
                    <a:lstStyle/>
                    <a:p>
                      <a:pPr algn="ctr">
                        <a:lnSpc>
                          <a:spcPct val="115000"/>
                        </a:lnSpc>
                        <a:spcAft>
                          <a:spcPts val="0"/>
                        </a:spcAft>
                      </a:pPr>
                      <a:r>
                        <a:rPr lang="uk-UA" sz="1200">
                          <a:effectLst/>
                        </a:rPr>
                        <a:t>SWOT-аналіз</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tc>
                <a:tc>
                  <a:txBody>
                    <a:bodyPr/>
                    <a:lstStyle/>
                    <a:p>
                      <a:pPr algn="ctr">
                        <a:lnSpc>
                          <a:spcPct val="115000"/>
                        </a:lnSpc>
                        <a:spcAft>
                          <a:spcPts val="0"/>
                        </a:spcAft>
                      </a:pPr>
                      <a:r>
                        <a:rPr lang="uk-UA" sz="1200">
                          <a:effectLst/>
                        </a:rPr>
                        <a:t>Стратегія посилення конкурентної позиції</a:t>
                      </a:r>
                      <a:endParaRPr lang="uk-UA" sz="120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tc>
                <a:tc>
                  <a:txBody>
                    <a:bodyPr/>
                    <a:lstStyle/>
                    <a:p>
                      <a:pPr algn="just">
                        <a:lnSpc>
                          <a:spcPct val="115000"/>
                        </a:lnSpc>
                        <a:spcAft>
                          <a:spcPts val="0"/>
                        </a:spcAft>
                      </a:pPr>
                      <a:r>
                        <a:rPr lang="uk-UA" sz="1200" dirty="0">
                          <a:effectLst/>
                        </a:rPr>
                        <a:t>Посилення конкурентних переваг продукції підприємства, удосконалення маркетингової комунікаційної політики підприємства</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3277" marR="53277" marT="0" marB="0"/>
                </a:tc>
                <a:extLst>
                  <a:ext uri="{0D108BD9-81ED-4DB2-BD59-A6C34878D82A}">
                    <a16:rowId xmlns:a16="http://schemas.microsoft.com/office/drawing/2014/main" val="609392397"/>
                  </a:ext>
                </a:extLst>
              </a:tr>
            </a:tbl>
          </a:graphicData>
        </a:graphic>
      </p:graphicFrame>
      <p:sp>
        <p:nvSpPr>
          <p:cNvPr id="5" name="Прямоугольник 4">
            <a:extLst>
              <a:ext uri="{FF2B5EF4-FFF2-40B4-BE49-F238E27FC236}">
                <a16:creationId xmlns:a16="http://schemas.microsoft.com/office/drawing/2014/main" id="{CE4E558E-C277-4204-9798-6F91F40E2381}"/>
              </a:ext>
            </a:extLst>
          </p:cNvPr>
          <p:cNvSpPr/>
          <p:nvPr/>
        </p:nvSpPr>
        <p:spPr>
          <a:xfrm>
            <a:off x="4991209" y="247327"/>
            <a:ext cx="6731788" cy="584775"/>
          </a:xfrm>
          <a:prstGeom prst="rect">
            <a:avLst/>
          </a:prstGeom>
        </p:spPr>
        <p:txBody>
          <a:bodyPr wrap="square">
            <a:spAutoFit/>
          </a:bodyPr>
          <a:lstStyle/>
          <a:p>
            <a:pPr indent="457200" algn="r">
              <a:spcAft>
                <a:spcPts val="0"/>
              </a:spcAft>
            </a:pPr>
            <a:r>
              <a:rPr lang="uk-UA" sz="16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Таблиця 8</a:t>
            </a:r>
            <a:endParaRPr lang="uk-UA" sz="1200" dirty="0">
              <a:latin typeface="Calibri" panose="020F0502020204030204" pitchFamily="34" charset="0"/>
              <a:ea typeface="Calibri" panose="020F0502020204030204" pitchFamily="34" charset="0"/>
              <a:cs typeface="Times New Roman" panose="02020603050405020304" pitchFamily="18" charset="0"/>
            </a:endParaRPr>
          </a:p>
          <a:p>
            <a:pPr algn="ctr">
              <a:spcAft>
                <a:spcPts val="0"/>
              </a:spcAft>
            </a:pPr>
            <a:r>
              <a:rPr lang="uk-UA"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Стратегічні напрями розвитку закладу громадського харчування</a:t>
            </a:r>
            <a:endParaRPr lang="uk-UA"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2">
            <a:extLst>
              <a:ext uri="{FF2B5EF4-FFF2-40B4-BE49-F238E27FC236}">
                <a16:creationId xmlns:a16="http://schemas.microsoft.com/office/drawing/2014/main" id="{C66A7F04-C63C-4B7F-B7A5-99AB7422FEF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745" y="185947"/>
            <a:ext cx="1617044" cy="64615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a:extLst>
              <a:ext uri="{FF2B5EF4-FFF2-40B4-BE49-F238E27FC236}">
                <a16:creationId xmlns:a16="http://schemas.microsoft.com/office/drawing/2014/main" id="{816BE933-9568-4C4D-84FF-F101B83AA69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86789" y="247327"/>
            <a:ext cx="1814663" cy="5244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9926147"/>
      </p:ext>
    </p:extLst>
  </p:cSld>
  <p:clrMapOvr>
    <a:masterClrMapping/>
  </p:clrMapOvr>
</p:sld>
</file>

<file path=ppt/theme/theme1.xml><?xml version="1.0" encoding="utf-8"?>
<a:theme xmlns:a="http://schemas.openxmlformats.org/drawingml/2006/main" name="Ретро">
  <a:themeElements>
    <a:clrScheme name="Зеленый">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76</TotalTime>
  <Words>1211</Words>
  <Application>Microsoft Office PowerPoint</Application>
  <PresentationFormat>Широкий екран</PresentationFormat>
  <Paragraphs>246</Paragraphs>
  <Slides>14</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14</vt:i4>
      </vt:variant>
    </vt:vector>
  </HeadingPairs>
  <TitlesOfParts>
    <vt:vector size="20" baseType="lpstr">
      <vt:lpstr>Arial</vt:lpstr>
      <vt:lpstr>Calibri</vt:lpstr>
      <vt:lpstr>Calibri Light</vt:lpstr>
      <vt:lpstr>Times New Roman</vt:lpstr>
      <vt:lpstr>Times New Roman CYR</vt:lpstr>
      <vt:lpstr>Ретро</vt:lpstr>
      <vt:lpstr>«Маркетингова комунікаційна політика франчайзингу на прикладі діяльності ФОП Зеленова О.О.»</vt:lpstr>
      <vt:lpstr>Мета, завдання, об’єкт, предмет дослідження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«Маркетингова комунікаційна політика ТОВ «Ізатекс-Агро» з врахуванням сегментації споживачів»</dc:title>
  <dc:creator>HP</dc:creator>
  <cp:lastModifiedBy>Administrator</cp:lastModifiedBy>
  <cp:revision>12</cp:revision>
  <dcterms:created xsi:type="dcterms:W3CDTF">2022-02-11T07:44:32Z</dcterms:created>
  <dcterms:modified xsi:type="dcterms:W3CDTF">2023-11-19T11:04:17Z</dcterms:modified>
</cp:coreProperties>
</file>