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8288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cs typeface="Kokila" pitchFamily="34" charset="0"/>
              </a:rPr>
              <a:t>Студентська рада енергетичного факультету </a:t>
            </a:r>
            <a:endParaRPr lang="ru-RU" sz="6000" b="1" i="1" dirty="0">
              <a:cs typeface="Kokila" pitchFamily="34" charset="0"/>
            </a:endParaRPr>
          </a:p>
        </p:txBody>
      </p:sp>
      <p:pic>
        <p:nvPicPr>
          <p:cNvPr id="3" name="Рисунок 2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9174480" cy="6858000"/>
          </a:xfrm>
          <a:prstGeom prst="rect">
            <a:avLst/>
          </a:prstGeom>
        </p:spPr>
      </p:pic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YtuqkRbcw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7085215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334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/>
              <a:t>Ми </a:t>
            </a:r>
            <a:r>
              <a:rPr lang="ru-RU" sz="8800" b="1" i="1" dirty="0" err="1" smtClean="0"/>
              <a:t>Енергетики</a:t>
            </a:r>
            <a:r>
              <a:rPr lang="ru-RU" sz="8800" b="1" i="1" dirty="0" smtClean="0"/>
              <a:t>!</a:t>
            </a:r>
            <a:endParaRPr lang="ru-RU" sz="8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XNSxMrJz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7" y="152400"/>
            <a:ext cx="9029923" cy="6017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1524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latin typeface="+mj-lt"/>
                <a:cs typeface="Times New Roman" pitchFamily="18" charset="0"/>
              </a:rPr>
              <a:t>Наша </a:t>
            </a:r>
            <a:r>
              <a:rPr lang="ru-RU" sz="8000" b="1" i="1" dirty="0" err="1" smtClean="0">
                <a:latin typeface="+mj-lt"/>
                <a:cs typeface="Times New Roman" pitchFamily="18" charset="0"/>
              </a:rPr>
              <a:t>сім</a:t>
            </a:r>
            <a:r>
              <a:rPr lang="en-US" sz="8000" b="1" i="1" dirty="0" smtClean="0">
                <a:latin typeface="+mj-lt"/>
                <a:cs typeface="Times New Roman" pitchFamily="18" charset="0"/>
              </a:rPr>
              <a:t>`</a:t>
            </a:r>
            <a:r>
              <a:rPr lang="uk-UA" sz="8000" b="1" i="1" dirty="0" smtClean="0">
                <a:latin typeface="+mj-lt"/>
                <a:cs typeface="Times New Roman" pitchFamily="18" charset="0"/>
              </a:rPr>
              <a:t>я</a:t>
            </a:r>
            <a:endParaRPr lang="ru-RU" sz="8000" b="1" i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HiuCXE7Q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036094"/>
          </a:xfrm>
          <a:prstGeom prst="rect">
            <a:avLst/>
          </a:prstGeom>
        </p:spPr>
      </p:pic>
      <p:pic>
        <p:nvPicPr>
          <p:cNvPr id="4" name="Рисунок 3" descr="AwRW5ZDBq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840762"/>
            <a:ext cx="2667000" cy="4017238"/>
          </a:xfrm>
          <a:prstGeom prst="rect">
            <a:avLst/>
          </a:prstGeom>
        </p:spPr>
      </p:pic>
      <p:pic>
        <p:nvPicPr>
          <p:cNvPr id="5" name="Рисунок 4" descr="HnPXfwvnfJ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48000"/>
            <a:ext cx="5020151" cy="3333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42337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/>
              <a:t>Наш </a:t>
            </a:r>
            <a:r>
              <a:rPr lang="ru-RU" sz="6000" b="1" i="1" dirty="0" err="1" smtClean="0"/>
              <a:t>відпочинок</a:t>
            </a:r>
            <a:r>
              <a:rPr lang="ru-RU" sz="6000" b="1" i="1" dirty="0" smtClean="0"/>
              <a:t>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1ZhuIh9TE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4071" y="0"/>
            <a:ext cx="4589929" cy="30480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DSC0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146679">
            <a:off x="-875150" y="1188249"/>
            <a:ext cx="6629879" cy="4403427"/>
          </a:xfrm>
          <a:prstGeom prst="rect">
            <a:avLst/>
          </a:prstGeom>
        </p:spPr>
      </p:pic>
      <p:pic>
        <p:nvPicPr>
          <p:cNvPr id="6" name="Рисунок 5" descr="_DSC0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0"/>
            <a:ext cx="5181600" cy="3441510"/>
          </a:xfrm>
          <a:prstGeom prst="rect">
            <a:avLst/>
          </a:prstGeom>
        </p:spPr>
      </p:pic>
      <p:pic>
        <p:nvPicPr>
          <p:cNvPr id="4" name="Рисунок 3" descr="_DSC04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517711"/>
            <a:ext cx="5029200" cy="334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81000"/>
            <a:ext cx="4167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err="1" smtClean="0"/>
              <a:t>Навчальні</a:t>
            </a:r>
            <a:r>
              <a:rPr lang="ru-RU" sz="4800" b="1" i="1" dirty="0" smtClean="0"/>
              <a:t> </a:t>
            </a:r>
            <a:r>
              <a:rPr lang="ru-RU" sz="4800" b="1" i="1" dirty="0" err="1" smtClean="0"/>
              <a:t>дні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pzhsw61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4648200" cy="3099405"/>
          </a:xfrm>
          <a:prstGeom prst="rect">
            <a:avLst/>
          </a:prstGeom>
        </p:spPr>
      </p:pic>
      <p:pic>
        <p:nvPicPr>
          <p:cNvPr id="2" name="Рисунок 1" descr="_DSC0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2216"/>
            <a:ext cx="5715000" cy="3795784"/>
          </a:xfrm>
          <a:prstGeom prst="rect">
            <a:avLst/>
          </a:prstGeom>
        </p:spPr>
      </p:pic>
      <p:pic>
        <p:nvPicPr>
          <p:cNvPr id="3" name="Рисунок 2" descr="izJl7iXrJ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772080"/>
            <a:ext cx="3592285" cy="5085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8648" y="609600"/>
            <a:ext cx="3687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Ми </a:t>
            </a:r>
            <a:r>
              <a:rPr lang="ru-RU" sz="4400" b="1" i="1" dirty="0" err="1" smtClean="0"/>
              <a:t>дбайливі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Yjsvg_Kb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496" y="0"/>
            <a:ext cx="5507916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 descr="8wzjuklku0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78419" cy="3505200"/>
          </a:xfrm>
          <a:prstGeom prst="rect">
            <a:avLst/>
          </a:prstGeom>
        </p:spPr>
      </p:pic>
      <p:pic>
        <p:nvPicPr>
          <p:cNvPr id="4" name="Рисунок 3" descr="57efdd51f6ef3dd36c352309713f57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740440"/>
            <a:ext cx="4369613" cy="3117560"/>
          </a:xfrm>
          <a:prstGeom prst="rect">
            <a:avLst/>
          </a:prstGeom>
        </p:spPr>
      </p:pic>
      <p:pic>
        <p:nvPicPr>
          <p:cNvPr id="5" name="Рисунок 4" descr="wIY7U0ViU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109317"/>
            <a:ext cx="5645075" cy="3748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0"/>
            <a:ext cx="2791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Ми </a:t>
            </a:r>
            <a:r>
              <a:rPr lang="ru-RU" sz="4400" b="1" i="1" dirty="0" err="1" smtClean="0"/>
              <a:t>веселі</a:t>
            </a:r>
            <a:r>
              <a:rPr lang="ru-RU" sz="4400" b="1" i="1" dirty="0" smtClean="0"/>
              <a:t>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ykod86jl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3505200"/>
            <a:ext cx="5029200" cy="3352800"/>
          </a:xfrm>
          <a:prstGeom prst="rect">
            <a:avLst/>
          </a:prstGeom>
        </p:spPr>
      </p:pic>
      <p:pic>
        <p:nvPicPr>
          <p:cNvPr id="2" name="Рисунок 1" descr="cMasE18VNd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5700"/>
            <a:ext cx="5336400" cy="4002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 descr="wZeeHzKhi8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609600"/>
            <a:ext cx="4572000" cy="3046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Ми за МИР!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00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0"/>
            <a:ext cx="4419600" cy="2947839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-M-KEQ9_E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1210" y="3782206"/>
            <a:ext cx="4612790" cy="3075794"/>
          </a:xfrm>
          <a:prstGeom prst="rect">
            <a:avLst/>
          </a:prstGeom>
        </p:spPr>
      </p:pic>
      <p:pic>
        <p:nvPicPr>
          <p:cNvPr id="4" name="Рисунок 3" descr="oi_spsyVX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46" y="0"/>
            <a:ext cx="5712254" cy="3793294"/>
          </a:xfrm>
          <a:prstGeom prst="rect">
            <a:avLst/>
          </a:prstGeom>
        </p:spPr>
      </p:pic>
      <p:pic>
        <p:nvPicPr>
          <p:cNvPr id="5" name="Рисунок 4" descr="XOxs1IAq-_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2000"/>
            <a:ext cx="4495800" cy="2997786"/>
          </a:xfrm>
          <a:prstGeom prst="rect">
            <a:avLst/>
          </a:prstGeom>
        </p:spPr>
      </p:pic>
      <p:pic>
        <p:nvPicPr>
          <p:cNvPr id="2" name="Рисунок 1" descr="McQJBFuhwb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21906"/>
            <a:ext cx="4572000" cy="3036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4203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/>
              <a:t>Ми </a:t>
            </a:r>
            <a:r>
              <a:rPr lang="ru-RU" sz="4800" b="1" i="1" dirty="0" err="1" smtClean="0"/>
              <a:t>спортивні</a:t>
            </a:r>
            <a:r>
              <a:rPr lang="ru-RU" sz="4800" b="1" i="1" dirty="0" smtClean="0"/>
              <a:t>!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ZnV9RYqP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19929" cy="4244632"/>
          </a:xfrm>
          <a:prstGeom prst="rect">
            <a:avLst/>
          </a:prstGeom>
        </p:spPr>
      </p:pic>
      <p:pic>
        <p:nvPicPr>
          <p:cNvPr id="2" name="Рисунок 1" descr="Gb5v2pm1C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657600"/>
            <a:ext cx="4819425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5334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/>
              <a:t>Ми </a:t>
            </a:r>
            <a:br>
              <a:rPr lang="ru-RU" sz="7200" b="1" i="1" dirty="0" smtClean="0"/>
            </a:br>
            <a:r>
              <a:rPr lang="ru-RU" sz="7200" b="1" i="1" dirty="0" err="1" smtClean="0"/>
              <a:t>яскраві</a:t>
            </a:r>
            <a:r>
              <a:rPr lang="ru-RU" sz="7200" b="1" i="1" dirty="0" smtClean="0"/>
              <a:t> !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bWhtfeMQ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0"/>
            <a:ext cx="2971800" cy="4473233"/>
          </a:xfrm>
          <a:prstGeom prst="rect">
            <a:avLst/>
          </a:prstGeom>
        </p:spPr>
      </p:pic>
      <p:pic>
        <p:nvPicPr>
          <p:cNvPr id="6" name="Рисунок 5" descr="qggcJr4UZ1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657600"/>
            <a:ext cx="4819425" cy="32004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86</TotalTime>
  <Words>31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Anechka Evtushenko</dc:creator>
  <cp:lastModifiedBy>paPasha</cp:lastModifiedBy>
  <cp:revision>11</cp:revision>
  <dcterms:created xsi:type="dcterms:W3CDTF">2016-12-18T20:51:09Z</dcterms:created>
  <dcterms:modified xsi:type="dcterms:W3CDTF">2017-01-25T12:48:47Z</dcterms:modified>
</cp:coreProperties>
</file>