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1" r:id="rId7"/>
    <p:sldId id="265" r:id="rId8"/>
    <p:sldId id="267" r:id="rId9"/>
    <p:sldId id="269" r:id="rId10"/>
    <p:sldId id="260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9641-B528-4FEC-8925-670B59EEA282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CCD48-4229-43FA-B687-F3C71F4F2E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242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4A34-D2E7-49F2-84A5-DD913AC9A265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90C5-7008-4B15-8BFA-7739424F3F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4A34-D2E7-49F2-84A5-DD913AC9A265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90C5-7008-4B15-8BFA-7739424F3F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4A34-D2E7-49F2-84A5-DD913AC9A265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90C5-7008-4B15-8BFA-7739424F3FBD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4A34-D2E7-49F2-84A5-DD913AC9A265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90C5-7008-4B15-8BFA-7739424F3FBD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4A34-D2E7-49F2-84A5-DD913AC9A265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90C5-7008-4B15-8BFA-7739424F3F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4A34-D2E7-49F2-84A5-DD913AC9A265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90C5-7008-4B15-8BFA-7739424F3FB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4A34-D2E7-49F2-84A5-DD913AC9A265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90C5-7008-4B15-8BFA-7739424F3F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4A34-D2E7-49F2-84A5-DD913AC9A265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90C5-7008-4B15-8BFA-7739424F3F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4A34-D2E7-49F2-84A5-DD913AC9A265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90C5-7008-4B15-8BFA-7739424F3F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4A34-D2E7-49F2-84A5-DD913AC9A265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90C5-7008-4B15-8BFA-7739424F3FBD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4A34-D2E7-49F2-84A5-DD913AC9A265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90C5-7008-4B15-8BFA-7739424F3FBD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B5B4A34-D2E7-49F2-84A5-DD913AC9A265}" type="datetimeFigureOut">
              <a:rPr lang="uk-UA" smtClean="0"/>
              <a:t>13.04.2021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23E90C5-7008-4B15-8BFA-7739424F3FBD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8136904" cy="178010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Формування плану </a:t>
            </a:r>
            <a:r>
              <a:rPr lang="uk-UA" b="1" dirty="0" smtClean="0"/>
              <a:t>роботи </a:t>
            </a:r>
            <a:r>
              <a:rPr lang="ru-RU" b="1" dirty="0" err="1" smtClean="0"/>
              <a:t>Координаційної</a:t>
            </a:r>
            <a:r>
              <a:rPr lang="ru-RU" b="1" dirty="0" smtClean="0"/>
              <a:t> ради </a:t>
            </a:r>
            <a:r>
              <a:rPr lang="ru-RU" b="1" dirty="0"/>
              <a:t>з </a:t>
            </a:r>
            <a:r>
              <a:rPr lang="ru-RU" b="1" dirty="0" err="1"/>
              <a:t>питань</a:t>
            </a:r>
            <a:r>
              <a:rPr lang="ru-RU" b="1" dirty="0"/>
              <a:t> </a:t>
            </a:r>
            <a:r>
              <a:rPr lang="ru-RU" b="1" dirty="0" err="1"/>
              <a:t>охорони</a:t>
            </a:r>
            <a:r>
              <a:rPr lang="ru-RU" b="1" dirty="0"/>
              <a:t> </a:t>
            </a:r>
            <a:r>
              <a:rPr lang="ru-RU" b="1" dirty="0" err="1"/>
              <a:t>навколишнього</a:t>
            </a:r>
            <a:r>
              <a:rPr lang="ru-RU" b="1" dirty="0"/>
              <a:t> природного </a:t>
            </a:r>
            <a:r>
              <a:rPr lang="ru-RU" b="1" dirty="0" err="1"/>
              <a:t>середовища</a:t>
            </a:r>
            <a:r>
              <a:rPr lang="ru-RU" b="1" dirty="0"/>
              <a:t> </a:t>
            </a:r>
            <a:r>
              <a:rPr lang="ru-RU" b="1" dirty="0" err="1"/>
              <a:t>Азовського</a:t>
            </a:r>
            <a:r>
              <a:rPr lang="ru-RU" b="1" dirty="0"/>
              <a:t> </a:t>
            </a:r>
            <a:r>
              <a:rPr lang="ru-RU" b="1" dirty="0" err="1"/>
              <a:t>регіону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-16074" y="0"/>
            <a:ext cx="9124578" cy="314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17723" y="8967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Робочі етапи вирішення екологічних проблем в </a:t>
            </a:r>
            <a:r>
              <a:rPr lang="uk-UA" dirty="0" smtClean="0"/>
              <a:t>рамках </a:t>
            </a:r>
            <a:r>
              <a:rPr lang="uk-UA" dirty="0" smtClean="0"/>
              <a:t>окремого напрямку</a:t>
            </a:r>
            <a:endParaRPr lang="uk-UA" dirty="0"/>
          </a:p>
        </p:txBody>
      </p:sp>
      <p:pic>
        <p:nvPicPr>
          <p:cNvPr id="6146" name="Picture 2" descr="D:\Наша_работа\Азовський фонд\Новий формат Плани\Етап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9" y="692696"/>
            <a:ext cx="8650288" cy="538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marL="442913" indent="-442913">
              <a:buNone/>
            </a:pPr>
            <a:r>
              <a:rPr lang="uk-UA" dirty="0" smtClean="0"/>
              <a:t>1. Членами координаційної ради надані пропозиції щодо визначення екологічних проблем регіону та запропоновані шляхи їх вирішення.  </a:t>
            </a:r>
            <a:r>
              <a:rPr lang="uk-UA" dirty="0"/>
              <a:t>(</a:t>
            </a:r>
            <a:r>
              <a:rPr lang="uk-UA" dirty="0" smtClean="0"/>
              <a:t>Пропозиції надішли від 12 членів ради).</a:t>
            </a:r>
          </a:p>
          <a:p>
            <a:pPr marL="442913" indent="-442913">
              <a:buNone/>
            </a:pPr>
            <a:r>
              <a:rPr lang="uk-UA" dirty="0" smtClean="0"/>
              <a:t>2. Здійснено узагальнення даних пропозицій та сформовано узагальнену схему екологічних проблем регіону за 8 напрямками.</a:t>
            </a:r>
          </a:p>
          <a:p>
            <a:pPr marL="442913" indent="-442913">
              <a:buNone/>
            </a:pPr>
            <a:r>
              <a:rPr lang="uk-UA" dirty="0" smtClean="0"/>
              <a:t>3. Зараз формуються робочі групи для кожного з пріоритетних напрямків.</a:t>
            </a:r>
          </a:p>
          <a:p>
            <a:pPr marL="442913" indent="-442913">
              <a:buNone/>
            </a:pPr>
            <a:r>
              <a:rPr lang="uk-UA" dirty="0" smtClean="0"/>
              <a:t>4. Розробляються механізми взаємодії між державними органами та науковцями регіону.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Підготовчий етап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91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6074" y="0"/>
            <a:ext cx="9124578" cy="548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0" y="84656"/>
            <a:ext cx="920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Особливості взаємодії органів влади та науковців  з </a:t>
            </a:r>
            <a:r>
              <a:rPr lang="uk-UA" dirty="0" smtClean="0"/>
              <a:t>Координаційною радою </a:t>
            </a:r>
            <a:r>
              <a:rPr lang="uk-UA" dirty="0" smtClean="0"/>
              <a:t>та їх функції</a:t>
            </a:r>
            <a:endParaRPr lang="uk-UA" dirty="0"/>
          </a:p>
        </p:txBody>
      </p:sp>
      <p:pic>
        <p:nvPicPr>
          <p:cNvPr id="5" name="Picture 2" descr="D:\Наша_работа\Азовський фонд\Новий формат Плани\Взаємодія_Рад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79"/>
            <a:ext cx="9108504" cy="628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6074" y="0"/>
            <a:ext cx="9124578" cy="18448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Users\user\Desktop\Проблем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2289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723" y="8967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Узагальненні екологічні проблеми Мелітопольського регіону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58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636912"/>
            <a:ext cx="7408333" cy="2232248"/>
          </a:xfrm>
        </p:spPr>
        <p:txBody>
          <a:bodyPr>
            <a:noAutofit/>
          </a:bodyPr>
          <a:lstStyle/>
          <a:p>
            <a:r>
              <a:rPr lang="uk-UA" sz="2800" b="1" i="1" dirty="0" smtClean="0"/>
              <a:t>Проблеми </a:t>
            </a:r>
            <a:r>
              <a:rPr lang="uk-UA" sz="2800" b="1" i="1" dirty="0"/>
              <a:t>водойм та прибережних </a:t>
            </a:r>
            <a:r>
              <a:rPr lang="uk-UA" sz="2800" b="1" i="1" dirty="0" smtClean="0"/>
              <a:t>територій</a:t>
            </a:r>
          </a:p>
          <a:p>
            <a:r>
              <a:rPr lang="uk-UA" sz="2800" b="1" i="1" dirty="0" smtClean="0"/>
              <a:t>Тверді </a:t>
            </a:r>
            <a:r>
              <a:rPr lang="uk-UA" sz="2800" b="1" i="1" dirty="0"/>
              <a:t>побутові </a:t>
            </a:r>
            <a:r>
              <a:rPr lang="uk-UA" sz="2800" b="1" i="1" dirty="0" smtClean="0"/>
              <a:t>відходи</a:t>
            </a:r>
          </a:p>
          <a:p>
            <a:r>
              <a:rPr lang="uk-UA" sz="2800" b="1" i="1" dirty="0"/>
              <a:t>Збереження видів , оселищ,  заповідних територій</a:t>
            </a:r>
          </a:p>
          <a:p>
            <a:r>
              <a:rPr lang="uk-UA" sz="2800" b="1" i="1" dirty="0" err="1" smtClean="0"/>
              <a:t>Екологізація</a:t>
            </a:r>
            <a:r>
              <a:rPr lang="uk-UA" sz="2800" b="1" i="1" dirty="0" smtClean="0"/>
              <a:t> сільського господарства </a:t>
            </a:r>
          </a:p>
          <a:p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Пріоритетні напрямки на 2021 рік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07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088066" cy="314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56846" y="177225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/>
              <a:t>План робіт та ініціатив </a:t>
            </a:r>
            <a:r>
              <a:rPr lang="uk-UA" sz="2800" b="1" i="1" dirty="0" smtClean="0"/>
              <a:t>за напрямом</a:t>
            </a:r>
          </a:p>
        </p:txBody>
      </p:sp>
      <p:pic>
        <p:nvPicPr>
          <p:cNvPr id="2050" name="Picture 2" descr="D:\Наша_работа\Азовський фонд\Новий формат Плани\во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7" y="1196752"/>
            <a:ext cx="8735634" cy="54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474" y="0"/>
            <a:ext cx="9032823" cy="314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56846" y="177225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/>
              <a:t>План робіт та ініціатив </a:t>
            </a:r>
            <a:r>
              <a:rPr lang="uk-UA" sz="2800" b="1" i="1" dirty="0" smtClean="0"/>
              <a:t>за напрямом</a:t>
            </a:r>
          </a:p>
        </p:txBody>
      </p:sp>
      <p:pic>
        <p:nvPicPr>
          <p:cNvPr id="3074" name="Picture 2" descr="D:\Наша_работа\Азовський фонд\Новий формат Плани\ТП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1" y="980728"/>
            <a:ext cx="895165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474" y="0"/>
            <a:ext cx="9032823" cy="314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56846" y="177225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/>
              <a:t>План робіт та ініціатив </a:t>
            </a:r>
            <a:r>
              <a:rPr lang="uk-UA" sz="2800" b="1" i="1" dirty="0" smtClean="0"/>
              <a:t>за напрямом</a:t>
            </a:r>
          </a:p>
        </p:txBody>
      </p:sp>
      <p:pic>
        <p:nvPicPr>
          <p:cNvPr id="4098" name="Picture 2" descr="D:\Наша_работа\Азовський фонд\Новий формат Плани\ПЗ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7" y="980728"/>
            <a:ext cx="888128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8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474" y="0"/>
            <a:ext cx="9032823" cy="314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56846" y="177225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/>
              <a:t>План робіт та ініціатив </a:t>
            </a:r>
            <a:r>
              <a:rPr lang="uk-UA" sz="2800" b="1" i="1" dirty="0" smtClean="0"/>
              <a:t>за напрямом</a:t>
            </a:r>
          </a:p>
        </p:txBody>
      </p:sp>
      <p:pic>
        <p:nvPicPr>
          <p:cNvPr id="5122" name="Picture 2" descr="D:\Наша_работа\Азовський фонд\Новий формат Плани\С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9" y="1268760"/>
            <a:ext cx="889407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4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614</TotalTime>
  <Words>155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Формування плану роботи Координаційної ради з питань охорони навколишнього природного середовища Азовського регіону</vt:lpstr>
      <vt:lpstr>Підготовчий етап</vt:lpstr>
      <vt:lpstr>Презентация PowerPoint</vt:lpstr>
      <vt:lpstr>Презентация PowerPoint</vt:lpstr>
      <vt:lpstr>Пріоритетні напрямки на 2021 рік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39</cp:revision>
  <dcterms:created xsi:type="dcterms:W3CDTF">2021-01-11T20:54:40Z</dcterms:created>
  <dcterms:modified xsi:type="dcterms:W3CDTF">2021-04-13T19:42:12Z</dcterms:modified>
</cp:coreProperties>
</file>