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3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hizhykov" initials="IC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-51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AE2E6-5D2C-4F3C-A8FD-91E1725746B5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CDEB6D-A2FD-4AE6-8316-01685D5EA56C}">
      <dgm:prSet/>
      <dgm:spPr/>
      <dgm:t>
        <a:bodyPr/>
        <a:lstStyle/>
        <a:p>
          <a:pPr algn="ctr" rtl="0"/>
          <a:r>
            <a:rPr lang="uk-UA" dirty="0" smtClean="0"/>
            <a:t>Питання, яке турбує кожного вступника: «Як можна підвищити свої можливості вступити на місце за державним замовленням?»</a:t>
          </a:r>
          <a:endParaRPr lang="ru-RU" dirty="0"/>
        </a:p>
      </dgm:t>
    </dgm:pt>
    <dgm:pt modelId="{81277717-700E-49D9-BFFD-2BBDDADC5642}" type="parTrans" cxnId="{6E1A3DF1-7548-4432-BD91-DCD576A659CF}">
      <dgm:prSet/>
      <dgm:spPr/>
      <dgm:t>
        <a:bodyPr/>
        <a:lstStyle/>
        <a:p>
          <a:pPr algn="just"/>
          <a:endParaRPr lang="ru-RU"/>
        </a:p>
      </dgm:t>
    </dgm:pt>
    <dgm:pt modelId="{DF0CEAED-38F9-4EB3-AB93-0322A8C94DEF}" type="sibTrans" cxnId="{6E1A3DF1-7548-4432-BD91-DCD576A659CF}">
      <dgm:prSet/>
      <dgm:spPr/>
      <dgm:t>
        <a:bodyPr/>
        <a:lstStyle/>
        <a:p>
          <a:pPr algn="just"/>
          <a:endParaRPr lang="ru-RU"/>
        </a:p>
      </dgm:t>
    </dgm:pt>
    <dgm:pt modelId="{FC9764A7-4A54-432D-BAD3-1831611900B3}" type="pres">
      <dgm:prSet presAssocID="{692AE2E6-5D2C-4F3C-A8FD-91E1725746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A80745-12B5-404F-93BB-0F217575B8BA}" type="pres">
      <dgm:prSet presAssocID="{67CDEB6D-A2FD-4AE6-8316-01685D5EA56C}" presName="thickLine" presStyleLbl="alignNode1" presStyleIdx="0" presStyleCnt="1"/>
      <dgm:spPr/>
      <dgm:t>
        <a:bodyPr/>
        <a:lstStyle/>
        <a:p>
          <a:endParaRPr lang="ru-RU"/>
        </a:p>
      </dgm:t>
    </dgm:pt>
    <dgm:pt modelId="{9F3D3165-10FB-4FED-9FD2-6EC9397FAB88}" type="pres">
      <dgm:prSet presAssocID="{67CDEB6D-A2FD-4AE6-8316-01685D5EA56C}" presName="horz1" presStyleCnt="0"/>
      <dgm:spPr/>
      <dgm:t>
        <a:bodyPr/>
        <a:lstStyle/>
        <a:p>
          <a:endParaRPr lang="ru-RU"/>
        </a:p>
      </dgm:t>
    </dgm:pt>
    <dgm:pt modelId="{697AF5A6-460B-48DA-8717-46BD10B8574F}" type="pres">
      <dgm:prSet presAssocID="{67CDEB6D-A2FD-4AE6-8316-01685D5EA56C}" presName="tx1" presStyleLbl="revTx" presStyleIdx="0" presStyleCnt="1"/>
      <dgm:spPr/>
      <dgm:t>
        <a:bodyPr/>
        <a:lstStyle/>
        <a:p>
          <a:endParaRPr lang="ru-RU"/>
        </a:p>
      </dgm:t>
    </dgm:pt>
    <dgm:pt modelId="{E210695B-9736-428E-8E58-05ED47BD0C3D}" type="pres">
      <dgm:prSet presAssocID="{67CDEB6D-A2FD-4AE6-8316-01685D5EA56C}" presName="vert1" presStyleCnt="0"/>
      <dgm:spPr/>
      <dgm:t>
        <a:bodyPr/>
        <a:lstStyle/>
        <a:p>
          <a:endParaRPr lang="ru-RU"/>
        </a:p>
      </dgm:t>
    </dgm:pt>
  </dgm:ptLst>
  <dgm:cxnLst>
    <dgm:cxn modelId="{9EC6DAAC-943E-4353-A5D4-6824E68E34A0}" type="presOf" srcId="{692AE2E6-5D2C-4F3C-A8FD-91E1725746B5}" destId="{FC9764A7-4A54-432D-BAD3-1831611900B3}" srcOrd="0" destOrd="0" presId="urn:microsoft.com/office/officeart/2008/layout/LinedList"/>
    <dgm:cxn modelId="{6E1A3DF1-7548-4432-BD91-DCD576A659CF}" srcId="{692AE2E6-5D2C-4F3C-A8FD-91E1725746B5}" destId="{67CDEB6D-A2FD-4AE6-8316-01685D5EA56C}" srcOrd="0" destOrd="0" parTransId="{81277717-700E-49D9-BFFD-2BBDDADC5642}" sibTransId="{DF0CEAED-38F9-4EB3-AB93-0322A8C94DEF}"/>
    <dgm:cxn modelId="{C3F7B8C4-E3CB-4E45-B075-3CC0F52080AD}" type="presOf" srcId="{67CDEB6D-A2FD-4AE6-8316-01685D5EA56C}" destId="{697AF5A6-460B-48DA-8717-46BD10B8574F}" srcOrd="0" destOrd="0" presId="urn:microsoft.com/office/officeart/2008/layout/LinedList"/>
    <dgm:cxn modelId="{390A04DD-B4C0-49A4-A533-37031D60BCEB}" type="presParOf" srcId="{FC9764A7-4A54-432D-BAD3-1831611900B3}" destId="{92A80745-12B5-404F-93BB-0F217575B8BA}" srcOrd="0" destOrd="0" presId="urn:microsoft.com/office/officeart/2008/layout/LinedList"/>
    <dgm:cxn modelId="{ECD7E049-852E-465A-BA08-B569FA430837}" type="presParOf" srcId="{FC9764A7-4A54-432D-BAD3-1831611900B3}" destId="{9F3D3165-10FB-4FED-9FD2-6EC9397FAB88}" srcOrd="1" destOrd="0" presId="urn:microsoft.com/office/officeart/2008/layout/LinedList"/>
    <dgm:cxn modelId="{3604F7CD-5F98-44C6-8E5B-3C7A7A96C4F8}" type="presParOf" srcId="{9F3D3165-10FB-4FED-9FD2-6EC9397FAB88}" destId="{697AF5A6-460B-48DA-8717-46BD10B8574F}" srcOrd="0" destOrd="0" presId="urn:microsoft.com/office/officeart/2008/layout/LinedList"/>
    <dgm:cxn modelId="{1530A19C-683F-4BBD-97D8-B5CE2A93762F}" type="presParOf" srcId="{9F3D3165-10FB-4FED-9FD2-6EC9397FAB88}" destId="{E210695B-9736-428E-8E58-05ED47BD0C3D}" srcOrd="1" destOrd="0" presId="urn:microsoft.com/office/officeart/2008/layout/LinedList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6FADEF-BC03-4025-AB54-BF7E09E4F1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47A280-B21E-4D9D-8875-68DFD479E064}">
      <dgm:prSet/>
      <dgm:spPr/>
      <dgm:t>
        <a:bodyPr/>
        <a:lstStyle/>
        <a:p>
          <a:pPr algn="just" rtl="0"/>
          <a:r>
            <a:rPr lang="uk-UA" b="0" i="0" noProof="0" dirty="0" smtClean="0"/>
            <a:t>Таким чином, за рахунок олімпіади ти отримуєш </a:t>
          </a:r>
          <a:r>
            <a:rPr lang="uk-UA" b="1" i="0" noProof="0" dirty="0" smtClean="0">
              <a:solidFill>
                <a:srgbClr val="FF0000"/>
              </a:solidFill>
            </a:rPr>
            <a:t>+5,4 бали</a:t>
          </a:r>
          <a:r>
            <a:rPr lang="uk-UA" b="0" i="0" noProof="0" dirty="0" smtClean="0"/>
            <a:t> до загального конкурсного </a:t>
          </a:r>
          <a:r>
            <a:rPr lang="uk-UA" b="0" i="0" noProof="0" dirty="0" err="1" smtClean="0"/>
            <a:t>бала</a:t>
          </a:r>
          <a:r>
            <a:rPr lang="uk-UA" b="0" i="0" noProof="0" dirty="0" smtClean="0"/>
            <a:t>, а це суттєво підвищує твої шанси вступити на місце державного замовлення.</a:t>
          </a:r>
          <a:endParaRPr lang="uk-UA" noProof="0" dirty="0">
            <a:solidFill>
              <a:schemeClr val="tx1"/>
            </a:solidFill>
          </a:endParaRPr>
        </a:p>
      </dgm:t>
    </dgm:pt>
    <dgm:pt modelId="{CE67CECD-AA78-4ACD-88F3-5232EF846572}" type="parTrans" cxnId="{2450A181-4789-4DF8-AEB4-CE290414F61A}">
      <dgm:prSet/>
      <dgm:spPr/>
      <dgm:t>
        <a:bodyPr/>
        <a:lstStyle/>
        <a:p>
          <a:endParaRPr lang="ru-RU"/>
        </a:p>
      </dgm:t>
    </dgm:pt>
    <dgm:pt modelId="{738040EC-D0CF-47B3-8731-8E1D18B005BE}" type="sibTrans" cxnId="{2450A181-4789-4DF8-AEB4-CE290414F61A}">
      <dgm:prSet/>
      <dgm:spPr/>
      <dgm:t>
        <a:bodyPr/>
        <a:lstStyle/>
        <a:p>
          <a:endParaRPr lang="ru-RU"/>
        </a:p>
      </dgm:t>
    </dgm:pt>
    <dgm:pt modelId="{CE28BF72-7F43-44FF-9E8B-A42F4B7EA3CF}" type="pres">
      <dgm:prSet presAssocID="{D46FADEF-BC03-4025-AB54-BF7E09E4F1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3C929B-CADA-4888-9BF5-BA615D3FE559}" type="pres">
      <dgm:prSet presAssocID="{7E47A280-B21E-4D9D-8875-68DFD479E064}" presName="thickLine" presStyleLbl="alignNode1" presStyleIdx="0" presStyleCnt="1"/>
      <dgm:spPr/>
    </dgm:pt>
    <dgm:pt modelId="{CED3DE68-36AD-441D-83BE-B09354E6B8B0}" type="pres">
      <dgm:prSet presAssocID="{7E47A280-B21E-4D9D-8875-68DFD479E064}" presName="horz1" presStyleCnt="0"/>
      <dgm:spPr/>
    </dgm:pt>
    <dgm:pt modelId="{A5FF40DA-8620-4E4A-96B1-E39FE4B82F31}" type="pres">
      <dgm:prSet presAssocID="{7E47A280-B21E-4D9D-8875-68DFD479E064}" presName="tx1" presStyleLbl="revTx" presStyleIdx="0" presStyleCnt="1"/>
      <dgm:spPr/>
      <dgm:t>
        <a:bodyPr/>
        <a:lstStyle/>
        <a:p>
          <a:endParaRPr lang="ru-RU"/>
        </a:p>
      </dgm:t>
    </dgm:pt>
    <dgm:pt modelId="{E0CF1078-0D8B-47AD-9E15-C001148373EB}" type="pres">
      <dgm:prSet presAssocID="{7E47A280-B21E-4D9D-8875-68DFD479E064}" presName="vert1" presStyleCnt="0"/>
      <dgm:spPr/>
    </dgm:pt>
  </dgm:ptLst>
  <dgm:cxnLst>
    <dgm:cxn modelId="{717A6F98-319B-40CA-A3FC-08DFF1DA4CCD}" type="presOf" srcId="{7E47A280-B21E-4D9D-8875-68DFD479E064}" destId="{A5FF40DA-8620-4E4A-96B1-E39FE4B82F31}" srcOrd="0" destOrd="0" presId="urn:microsoft.com/office/officeart/2008/layout/LinedList"/>
    <dgm:cxn modelId="{2450A181-4789-4DF8-AEB4-CE290414F61A}" srcId="{D46FADEF-BC03-4025-AB54-BF7E09E4F15D}" destId="{7E47A280-B21E-4D9D-8875-68DFD479E064}" srcOrd="0" destOrd="0" parTransId="{CE67CECD-AA78-4ACD-88F3-5232EF846572}" sibTransId="{738040EC-D0CF-47B3-8731-8E1D18B005BE}"/>
    <dgm:cxn modelId="{37F7D900-A6EF-4840-AD11-3F6A01EBB16C}" type="presOf" srcId="{D46FADEF-BC03-4025-AB54-BF7E09E4F15D}" destId="{CE28BF72-7F43-44FF-9E8B-A42F4B7EA3CF}" srcOrd="0" destOrd="0" presId="urn:microsoft.com/office/officeart/2008/layout/LinedList"/>
    <dgm:cxn modelId="{A3440A0F-59EA-4FFA-BC9F-A79D41103714}" type="presParOf" srcId="{CE28BF72-7F43-44FF-9E8B-A42F4B7EA3CF}" destId="{BC3C929B-CADA-4888-9BF5-BA615D3FE559}" srcOrd="0" destOrd="0" presId="urn:microsoft.com/office/officeart/2008/layout/LinedList"/>
    <dgm:cxn modelId="{24C4B78D-084F-4383-9885-72BCDA69FF62}" type="presParOf" srcId="{CE28BF72-7F43-44FF-9E8B-A42F4B7EA3CF}" destId="{CED3DE68-36AD-441D-83BE-B09354E6B8B0}" srcOrd="1" destOrd="0" presId="urn:microsoft.com/office/officeart/2008/layout/LinedList"/>
    <dgm:cxn modelId="{C3A73B8B-360D-4FC4-81B1-375DA7ECE224}" type="presParOf" srcId="{CED3DE68-36AD-441D-83BE-B09354E6B8B0}" destId="{A5FF40DA-8620-4E4A-96B1-E39FE4B82F31}" srcOrd="0" destOrd="0" presId="urn:microsoft.com/office/officeart/2008/layout/LinedList"/>
    <dgm:cxn modelId="{3A3B9D51-25F0-46D6-BB21-CCF51DE07844}" type="presParOf" srcId="{CED3DE68-36AD-441D-83BE-B09354E6B8B0}" destId="{E0CF1078-0D8B-47AD-9E15-C001148373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DE8B73-AAA6-4DB0-8A33-3C053F2E4A88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7201F49-6EF6-4390-B6B6-7A0E48B2AE83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uk-UA" b="0" dirty="0" smtClean="0"/>
            <a:t>Бали нараховуються на такі спеціальності ТДАТУ</a:t>
          </a:r>
          <a:endParaRPr lang="ru-RU" b="0" dirty="0"/>
        </a:p>
      </dgm:t>
    </dgm:pt>
    <dgm:pt modelId="{34C1CEFB-36AC-4C86-9C19-8AA272834701}" type="parTrans" cxnId="{667835DA-00A4-4329-A735-252598138994}">
      <dgm:prSet/>
      <dgm:spPr/>
      <dgm:t>
        <a:bodyPr/>
        <a:lstStyle/>
        <a:p>
          <a:pPr algn="ctr"/>
          <a:endParaRPr lang="ru-RU" b="0"/>
        </a:p>
      </dgm:t>
    </dgm:pt>
    <dgm:pt modelId="{B99488CD-EB5D-4E05-A2D0-B955B424F1B5}" type="sibTrans" cxnId="{667835DA-00A4-4329-A735-252598138994}">
      <dgm:prSet/>
      <dgm:spPr/>
      <dgm:t>
        <a:bodyPr/>
        <a:lstStyle/>
        <a:p>
          <a:pPr algn="ctr"/>
          <a:endParaRPr lang="ru-RU" b="0"/>
        </a:p>
      </dgm:t>
    </dgm:pt>
    <dgm:pt modelId="{55ED7F95-245B-40A3-A82F-51847B74D200}" type="pres">
      <dgm:prSet presAssocID="{DADE8B73-AAA6-4DB0-8A33-3C053F2E4A8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B1C7433-EF4C-49CE-B696-7201D0DEDA7F}" type="pres">
      <dgm:prSet presAssocID="{F7201F49-6EF6-4390-B6B6-7A0E48B2AE83}" presName="thickLine" presStyleLbl="alignNode1" presStyleIdx="0" presStyleCnt="1"/>
      <dgm:spPr/>
    </dgm:pt>
    <dgm:pt modelId="{EDF2C382-95B7-462A-82D3-56A873F1A294}" type="pres">
      <dgm:prSet presAssocID="{F7201F49-6EF6-4390-B6B6-7A0E48B2AE83}" presName="horz1" presStyleCnt="0"/>
      <dgm:spPr/>
    </dgm:pt>
    <dgm:pt modelId="{10C7A801-F528-4DE0-A600-FD7DC93F0651}" type="pres">
      <dgm:prSet presAssocID="{F7201F49-6EF6-4390-B6B6-7A0E48B2AE83}" presName="tx1" presStyleLbl="revTx" presStyleIdx="0" presStyleCnt="1" custLinFactY="29410" custLinFactNeighborX="789" custLinFactNeighborY="100000"/>
      <dgm:spPr/>
      <dgm:t>
        <a:bodyPr/>
        <a:lstStyle/>
        <a:p>
          <a:endParaRPr lang="ru-RU"/>
        </a:p>
      </dgm:t>
    </dgm:pt>
    <dgm:pt modelId="{B5F85003-EAAC-4F11-A443-0B1C2F66116F}" type="pres">
      <dgm:prSet presAssocID="{F7201F49-6EF6-4390-B6B6-7A0E48B2AE83}" presName="vert1" presStyleCnt="0"/>
      <dgm:spPr/>
    </dgm:pt>
  </dgm:ptLst>
  <dgm:cxnLst>
    <dgm:cxn modelId="{5445A8DB-606F-4277-A0B8-BA6D2F5CB8C7}" type="presOf" srcId="{F7201F49-6EF6-4390-B6B6-7A0E48B2AE83}" destId="{10C7A801-F528-4DE0-A600-FD7DC93F0651}" srcOrd="0" destOrd="0" presId="urn:microsoft.com/office/officeart/2008/layout/LinedList"/>
    <dgm:cxn modelId="{5689BC17-B130-4CA8-98B2-60ADA2C063A2}" type="presOf" srcId="{DADE8B73-AAA6-4DB0-8A33-3C053F2E4A88}" destId="{55ED7F95-245B-40A3-A82F-51847B74D200}" srcOrd="0" destOrd="0" presId="urn:microsoft.com/office/officeart/2008/layout/LinedList"/>
    <dgm:cxn modelId="{667835DA-00A4-4329-A735-252598138994}" srcId="{DADE8B73-AAA6-4DB0-8A33-3C053F2E4A88}" destId="{F7201F49-6EF6-4390-B6B6-7A0E48B2AE83}" srcOrd="0" destOrd="0" parTransId="{34C1CEFB-36AC-4C86-9C19-8AA272834701}" sibTransId="{B99488CD-EB5D-4E05-A2D0-B955B424F1B5}"/>
    <dgm:cxn modelId="{6AC2B6DC-C0A2-449B-B25B-1DCDA1B95D17}" type="presParOf" srcId="{55ED7F95-245B-40A3-A82F-51847B74D200}" destId="{EB1C7433-EF4C-49CE-B696-7201D0DEDA7F}" srcOrd="0" destOrd="0" presId="urn:microsoft.com/office/officeart/2008/layout/LinedList"/>
    <dgm:cxn modelId="{5BFDB607-BDF2-431B-AEC9-581FD9A9DD62}" type="presParOf" srcId="{55ED7F95-245B-40A3-A82F-51847B74D200}" destId="{EDF2C382-95B7-462A-82D3-56A873F1A294}" srcOrd="1" destOrd="0" presId="urn:microsoft.com/office/officeart/2008/layout/LinedList"/>
    <dgm:cxn modelId="{4AA6A11D-529B-4A82-B02E-94B5A00BA886}" type="presParOf" srcId="{EDF2C382-95B7-462A-82D3-56A873F1A294}" destId="{10C7A801-F528-4DE0-A600-FD7DC93F0651}" srcOrd="0" destOrd="0" presId="urn:microsoft.com/office/officeart/2008/layout/LinedList"/>
    <dgm:cxn modelId="{95C25E14-3ED0-44DC-9980-C3DCF6CE88AB}" type="presParOf" srcId="{EDF2C382-95B7-462A-82D3-56A873F1A294}" destId="{B5F85003-EAAC-4F11-A443-0B1C2F6611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65343D-5152-4AD5-8928-1E4B53DA792D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6D01ECE-7212-48F3-A73F-ED0C18BCA143}">
      <dgm:prSet/>
      <dgm:spPr>
        <a:solidFill>
          <a:schemeClr val="accent4">
            <a:lumMod val="20000"/>
            <a:lumOff val="80000"/>
          </a:schemeClr>
        </a:solidFill>
      </dgm:spPr>
      <dgm:t>
        <a:bodyPr anchor="ctr" anchorCtr="0"/>
        <a:lstStyle/>
        <a:p>
          <a:pPr algn="ctr"/>
          <a:r>
            <a:rPr lang="uk-UA" dirty="0" smtClean="0"/>
            <a:t>Основні засади проведення олімпіад</a:t>
          </a:r>
          <a:endParaRPr lang="ru-RU" dirty="0"/>
        </a:p>
      </dgm:t>
    </dgm:pt>
    <dgm:pt modelId="{BAD2CBA4-F8C0-4563-BBF8-92806C37AFD2}" type="parTrans" cxnId="{DAB5849D-DBB9-491F-8AD2-0AA1A71A4B29}">
      <dgm:prSet/>
      <dgm:spPr/>
      <dgm:t>
        <a:bodyPr/>
        <a:lstStyle/>
        <a:p>
          <a:endParaRPr lang="ru-RU"/>
        </a:p>
      </dgm:t>
    </dgm:pt>
    <dgm:pt modelId="{1D48F049-C724-43B6-85BB-C9B27E5EE6E8}" type="sibTrans" cxnId="{DAB5849D-DBB9-491F-8AD2-0AA1A71A4B29}">
      <dgm:prSet/>
      <dgm:spPr/>
      <dgm:t>
        <a:bodyPr/>
        <a:lstStyle/>
        <a:p>
          <a:endParaRPr lang="ru-RU"/>
        </a:p>
      </dgm:t>
    </dgm:pt>
    <dgm:pt modelId="{4FF82631-1B05-4A26-82CB-D4D362E1926C}">
      <dgm:prSet/>
      <dgm:spPr/>
      <dgm:t>
        <a:bodyPr anchor="ctr" anchorCtr="0"/>
        <a:lstStyle/>
        <a:p>
          <a:pPr algn="just"/>
          <a:r>
            <a:rPr lang="uk-UA" dirty="0" smtClean="0"/>
            <a:t>Дистанційний та очний тури олімпіад проводяться у формі тестового комп'ютерного тестування, яке здійснюється на навчально-інформаційному порталі (НІП) ТДАТУ у формі самостійного діалогу учасника олімпіади з комп’ютером</a:t>
          </a:r>
          <a:endParaRPr lang="ru-RU" dirty="0"/>
        </a:p>
      </dgm:t>
    </dgm:pt>
    <dgm:pt modelId="{36CA6D3B-A786-4505-BA63-62828281A53D}" type="parTrans" cxnId="{FBDAD53E-7152-4888-84CF-CF5917638334}">
      <dgm:prSet/>
      <dgm:spPr/>
      <dgm:t>
        <a:bodyPr/>
        <a:lstStyle/>
        <a:p>
          <a:endParaRPr lang="ru-RU"/>
        </a:p>
      </dgm:t>
    </dgm:pt>
    <dgm:pt modelId="{8A65B2B9-999B-48BB-99A5-618179040F43}" type="sibTrans" cxnId="{FBDAD53E-7152-4888-84CF-CF5917638334}">
      <dgm:prSet/>
      <dgm:spPr/>
      <dgm:t>
        <a:bodyPr/>
        <a:lstStyle/>
        <a:p>
          <a:endParaRPr lang="ru-RU"/>
        </a:p>
      </dgm:t>
    </dgm:pt>
    <dgm:pt modelId="{5434981A-69AC-4EF9-B1BA-AA67169C14F0}">
      <dgm:prSet/>
      <dgm:spPr/>
      <dgm:t>
        <a:bodyPr anchor="ctr" anchorCtr="0"/>
        <a:lstStyle/>
        <a:p>
          <a:pPr algn="just"/>
          <a:r>
            <a:rPr lang="uk-UA" dirty="0" smtClean="0"/>
            <a:t>Учаснику задається </a:t>
          </a:r>
          <a:r>
            <a:rPr lang="uk-UA" b="1" dirty="0" smtClean="0">
              <a:solidFill>
                <a:srgbClr val="FF0000"/>
              </a:solidFill>
            </a:rPr>
            <a:t>50 завдань. </a:t>
          </a:r>
          <a:r>
            <a:rPr lang="uk-UA" dirty="0" smtClean="0"/>
            <a:t>Кожне завдання містить чотири варіанти відповідей, серед яких лише одна правильна </a:t>
          </a:r>
          <a:endParaRPr lang="ru-RU" dirty="0"/>
        </a:p>
      </dgm:t>
    </dgm:pt>
    <dgm:pt modelId="{D0C91306-775C-497A-8D14-FE45ED6538D3}" type="parTrans" cxnId="{F55CB4B4-7444-4976-A626-8D8DAE4B135A}">
      <dgm:prSet/>
      <dgm:spPr/>
      <dgm:t>
        <a:bodyPr/>
        <a:lstStyle/>
        <a:p>
          <a:endParaRPr lang="ru-RU"/>
        </a:p>
      </dgm:t>
    </dgm:pt>
    <dgm:pt modelId="{F018E940-730E-48B8-AC94-69C6CDA29261}" type="sibTrans" cxnId="{F55CB4B4-7444-4976-A626-8D8DAE4B135A}">
      <dgm:prSet/>
      <dgm:spPr/>
      <dgm:t>
        <a:bodyPr/>
        <a:lstStyle/>
        <a:p>
          <a:endParaRPr lang="ru-RU"/>
        </a:p>
      </dgm:t>
    </dgm:pt>
    <dgm:pt modelId="{6BCC49E8-CD7C-4EF2-98BF-940549899499}">
      <dgm:prSet/>
      <dgm:spPr/>
      <dgm:t>
        <a:bodyPr anchor="ctr" anchorCtr="0"/>
        <a:lstStyle/>
        <a:p>
          <a:pPr algn="just"/>
          <a:r>
            <a:rPr lang="uk-UA" dirty="0" smtClean="0"/>
            <a:t>Кожна правильна відповідь оцінюється у </a:t>
          </a:r>
          <a:r>
            <a:rPr lang="uk-UA" b="1" dirty="0" smtClean="0">
              <a:solidFill>
                <a:srgbClr val="FF0000"/>
              </a:solidFill>
            </a:rPr>
            <a:t>2 бали. </a:t>
          </a:r>
          <a:r>
            <a:rPr lang="uk-UA" dirty="0" smtClean="0"/>
            <a:t>Результати дистанційного та очного туру Олімпіади оцінюються за шкалою від         0 до 100 балів</a:t>
          </a:r>
          <a:endParaRPr lang="ru-RU" dirty="0"/>
        </a:p>
      </dgm:t>
    </dgm:pt>
    <dgm:pt modelId="{7C4D94E3-516E-4C44-93D3-C539C9008F4E}" type="parTrans" cxnId="{C036D02A-8B72-4D15-BAEE-B2B61492443C}">
      <dgm:prSet/>
      <dgm:spPr/>
      <dgm:t>
        <a:bodyPr/>
        <a:lstStyle/>
        <a:p>
          <a:endParaRPr lang="ru-RU"/>
        </a:p>
      </dgm:t>
    </dgm:pt>
    <dgm:pt modelId="{8039BBDD-957E-4417-9655-A5FCFD3B28C4}" type="sibTrans" cxnId="{C036D02A-8B72-4D15-BAEE-B2B61492443C}">
      <dgm:prSet/>
      <dgm:spPr/>
      <dgm:t>
        <a:bodyPr/>
        <a:lstStyle/>
        <a:p>
          <a:endParaRPr lang="ru-RU"/>
        </a:p>
      </dgm:t>
    </dgm:pt>
    <dgm:pt modelId="{1CC2CA47-1981-4B9D-8426-B74D19A8BFC6}">
      <dgm:prSet/>
      <dgm:spPr/>
      <dgm:t>
        <a:bodyPr anchor="ctr" anchorCtr="0"/>
        <a:lstStyle/>
        <a:p>
          <a:pPr algn="just"/>
          <a:r>
            <a:rPr lang="uk-UA" dirty="0" smtClean="0"/>
            <a:t>Одна й та сама особа може взяти участь у олімпіадах з декількох предметів, при цьому нарахування додаткових балів здійснюватиметься тільки за одним конкурсним предметом</a:t>
          </a:r>
          <a:endParaRPr lang="ru-RU" dirty="0"/>
        </a:p>
      </dgm:t>
    </dgm:pt>
    <dgm:pt modelId="{A26417FF-8D0D-4D11-A4D0-A9AD6DCA4F36}" type="parTrans" cxnId="{5AAD3618-E7DE-48AE-91FC-67DF0223A49F}">
      <dgm:prSet/>
      <dgm:spPr/>
      <dgm:t>
        <a:bodyPr/>
        <a:lstStyle/>
        <a:p>
          <a:endParaRPr lang="ru-RU"/>
        </a:p>
      </dgm:t>
    </dgm:pt>
    <dgm:pt modelId="{648F01D7-0ED3-4E91-97B0-1B4016BE4590}" type="sibTrans" cxnId="{5AAD3618-E7DE-48AE-91FC-67DF0223A49F}">
      <dgm:prSet/>
      <dgm:spPr/>
      <dgm:t>
        <a:bodyPr/>
        <a:lstStyle/>
        <a:p>
          <a:endParaRPr lang="ru-RU"/>
        </a:p>
      </dgm:t>
    </dgm:pt>
    <dgm:pt modelId="{D27DADE5-D25C-4F23-9EE7-03E696386678}">
      <dgm:prSet/>
      <dgm:spPr/>
      <dgm:t>
        <a:bodyPr anchor="ctr" anchorCtr="0"/>
        <a:lstStyle/>
        <a:p>
          <a:pPr algn="just"/>
          <a:r>
            <a:rPr lang="uk-UA" dirty="0" smtClean="0"/>
            <a:t>Олімпіади проводяться у два тури: </a:t>
          </a:r>
        </a:p>
        <a:p>
          <a:pPr algn="just"/>
          <a:r>
            <a:rPr lang="uk-UA" dirty="0" smtClean="0">
              <a:latin typeface="Calibri" panose="020F0502020204030204" pitchFamily="34" charset="0"/>
            </a:rPr>
            <a:t>▪ </a:t>
          </a:r>
          <a:r>
            <a:rPr lang="uk-UA" dirty="0" smtClean="0"/>
            <a:t>дистанційний (</a:t>
          </a:r>
          <a:r>
            <a:rPr lang="uk-UA" b="1" dirty="0" smtClean="0">
              <a:solidFill>
                <a:schemeClr val="tx1"/>
              </a:solidFill>
            </a:rPr>
            <a:t>з 01.12.2018 по 01.03.2019</a:t>
          </a:r>
          <a:r>
            <a:rPr lang="uk-UA" spc="-100" baseline="0" dirty="0" smtClean="0"/>
            <a:t>)</a:t>
          </a:r>
        </a:p>
        <a:p>
          <a:pPr algn="just"/>
          <a:r>
            <a:rPr lang="uk-UA" dirty="0" smtClean="0">
              <a:latin typeface="Calibri" panose="020F0502020204030204" pitchFamily="34" charset="0"/>
            </a:rPr>
            <a:t>▪ </a:t>
          </a:r>
          <a:r>
            <a:rPr lang="uk-UA" dirty="0" smtClean="0"/>
            <a:t>очний (</a:t>
          </a:r>
          <a:r>
            <a:rPr lang="uk-UA" b="1" dirty="0" smtClean="0">
              <a:solidFill>
                <a:schemeClr val="tx1"/>
              </a:solidFill>
            </a:rPr>
            <a:t>з 15.03.2019 по 01.05.2019</a:t>
          </a:r>
          <a:r>
            <a:rPr lang="uk-UA" dirty="0" smtClean="0"/>
            <a:t>)</a:t>
          </a:r>
          <a:endParaRPr lang="ru-RU" dirty="0">
            <a:solidFill>
              <a:srgbClr val="7030A0"/>
            </a:solidFill>
          </a:endParaRPr>
        </a:p>
      </dgm:t>
    </dgm:pt>
    <dgm:pt modelId="{EC9E74C2-950E-40AB-B640-89AF710A9AD1}" type="parTrans" cxnId="{9A297BAC-91FE-49A8-AD68-CDCF83C831FA}">
      <dgm:prSet/>
      <dgm:spPr/>
      <dgm:t>
        <a:bodyPr/>
        <a:lstStyle/>
        <a:p>
          <a:endParaRPr lang="ru-RU"/>
        </a:p>
      </dgm:t>
    </dgm:pt>
    <dgm:pt modelId="{E71748D6-0318-4C4C-86AC-C764767C1BF0}" type="sibTrans" cxnId="{9A297BAC-91FE-49A8-AD68-CDCF83C831FA}">
      <dgm:prSet/>
      <dgm:spPr/>
      <dgm:t>
        <a:bodyPr/>
        <a:lstStyle/>
        <a:p>
          <a:endParaRPr lang="ru-RU"/>
        </a:p>
      </dgm:t>
    </dgm:pt>
    <dgm:pt modelId="{6166BAA3-1690-4047-9919-0155A2851CD4}" type="pres">
      <dgm:prSet presAssocID="{1465343D-5152-4AD5-8928-1E4B53DA79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F8F6F93-EFF6-4D75-9C1C-41DCC2999CD1}" type="pres">
      <dgm:prSet presAssocID="{B6D01ECE-7212-48F3-A73F-ED0C18BCA143}" presName="thickLine" presStyleLbl="alignNode1" presStyleIdx="0" presStyleCnt="1"/>
      <dgm:spPr/>
      <dgm:t>
        <a:bodyPr/>
        <a:lstStyle/>
        <a:p>
          <a:endParaRPr lang="ru-RU"/>
        </a:p>
      </dgm:t>
    </dgm:pt>
    <dgm:pt modelId="{1CD63FCF-EB3D-4B96-A772-447974B5B928}" type="pres">
      <dgm:prSet presAssocID="{B6D01ECE-7212-48F3-A73F-ED0C18BCA143}" presName="horz1" presStyleCnt="0"/>
      <dgm:spPr/>
      <dgm:t>
        <a:bodyPr/>
        <a:lstStyle/>
        <a:p>
          <a:endParaRPr lang="ru-RU"/>
        </a:p>
      </dgm:t>
    </dgm:pt>
    <dgm:pt modelId="{F8BFBF96-C466-48EB-8DB8-1B4FB2ED6AF3}" type="pres">
      <dgm:prSet presAssocID="{B6D01ECE-7212-48F3-A73F-ED0C18BCA143}" presName="tx1" presStyleLbl="revTx" presStyleIdx="0" presStyleCnt="6" custScaleX="126326"/>
      <dgm:spPr/>
      <dgm:t>
        <a:bodyPr/>
        <a:lstStyle/>
        <a:p>
          <a:endParaRPr lang="ru-RU"/>
        </a:p>
      </dgm:t>
    </dgm:pt>
    <dgm:pt modelId="{23317977-8663-433D-BC56-603927CD4D0C}" type="pres">
      <dgm:prSet presAssocID="{B6D01ECE-7212-48F3-A73F-ED0C18BCA143}" presName="vert1" presStyleCnt="0"/>
      <dgm:spPr/>
      <dgm:t>
        <a:bodyPr/>
        <a:lstStyle/>
        <a:p>
          <a:endParaRPr lang="ru-RU"/>
        </a:p>
      </dgm:t>
    </dgm:pt>
    <dgm:pt modelId="{AD6A824C-2580-4686-BBEB-7124C15CC068}" type="pres">
      <dgm:prSet presAssocID="{D27DADE5-D25C-4F23-9EE7-03E696386678}" presName="vertSpace2a" presStyleCnt="0"/>
      <dgm:spPr/>
    </dgm:pt>
    <dgm:pt modelId="{ED6A1491-C80E-4B3F-B013-A9E72FCA1966}" type="pres">
      <dgm:prSet presAssocID="{D27DADE5-D25C-4F23-9EE7-03E696386678}" presName="horz2" presStyleCnt="0"/>
      <dgm:spPr/>
    </dgm:pt>
    <dgm:pt modelId="{F903032A-1731-4AD9-8945-3C8102C57187}" type="pres">
      <dgm:prSet presAssocID="{D27DADE5-D25C-4F23-9EE7-03E696386678}" presName="horzSpace2" presStyleCnt="0"/>
      <dgm:spPr/>
    </dgm:pt>
    <dgm:pt modelId="{5EE34C7C-EE49-4061-AC09-BCF039FFD75B}" type="pres">
      <dgm:prSet presAssocID="{D27DADE5-D25C-4F23-9EE7-03E696386678}" presName="tx2" presStyleLbl="revTx" presStyleIdx="1" presStyleCnt="6" custScaleY="65771"/>
      <dgm:spPr/>
      <dgm:t>
        <a:bodyPr/>
        <a:lstStyle/>
        <a:p>
          <a:endParaRPr lang="ru-RU"/>
        </a:p>
      </dgm:t>
    </dgm:pt>
    <dgm:pt modelId="{DD09C825-42D5-403C-A695-E398348182D6}" type="pres">
      <dgm:prSet presAssocID="{D27DADE5-D25C-4F23-9EE7-03E696386678}" presName="vert2" presStyleCnt="0"/>
      <dgm:spPr/>
    </dgm:pt>
    <dgm:pt modelId="{DB1D60F9-E9E7-4FDD-AEE1-A2C573C8F801}" type="pres">
      <dgm:prSet presAssocID="{D27DADE5-D25C-4F23-9EE7-03E696386678}" presName="thinLine2b" presStyleLbl="callout" presStyleIdx="0" presStyleCnt="5"/>
      <dgm:spPr/>
    </dgm:pt>
    <dgm:pt modelId="{FA9FBB78-B5B0-4315-BFC3-A83598B7C54A}" type="pres">
      <dgm:prSet presAssocID="{D27DADE5-D25C-4F23-9EE7-03E696386678}" presName="vertSpace2b" presStyleCnt="0"/>
      <dgm:spPr/>
    </dgm:pt>
    <dgm:pt modelId="{7C16825F-A463-41E9-B908-1CFA010BE2FC}" type="pres">
      <dgm:prSet presAssocID="{4FF82631-1B05-4A26-82CB-D4D362E1926C}" presName="horz2" presStyleCnt="0"/>
      <dgm:spPr/>
      <dgm:t>
        <a:bodyPr/>
        <a:lstStyle/>
        <a:p>
          <a:endParaRPr lang="ru-RU"/>
        </a:p>
      </dgm:t>
    </dgm:pt>
    <dgm:pt modelId="{E6D8529D-6B1F-483C-B929-245A42FC695E}" type="pres">
      <dgm:prSet presAssocID="{4FF82631-1B05-4A26-82CB-D4D362E1926C}" presName="horzSpace2" presStyleCnt="0"/>
      <dgm:spPr/>
      <dgm:t>
        <a:bodyPr/>
        <a:lstStyle/>
        <a:p>
          <a:endParaRPr lang="ru-RU"/>
        </a:p>
      </dgm:t>
    </dgm:pt>
    <dgm:pt modelId="{C5CEC373-7298-48C5-8F54-6E60D34F43C8}" type="pres">
      <dgm:prSet presAssocID="{4FF82631-1B05-4A26-82CB-D4D362E1926C}" presName="tx2" presStyleLbl="revTx" presStyleIdx="2" presStyleCnt="6" custScaleY="60571"/>
      <dgm:spPr/>
      <dgm:t>
        <a:bodyPr/>
        <a:lstStyle/>
        <a:p>
          <a:endParaRPr lang="ru-RU"/>
        </a:p>
      </dgm:t>
    </dgm:pt>
    <dgm:pt modelId="{95C96DD7-FF94-475A-B59C-8A0432E3ED66}" type="pres">
      <dgm:prSet presAssocID="{4FF82631-1B05-4A26-82CB-D4D362E1926C}" presName="vert2" presStyleCnt="0"/>
      <dgm:spPr/>
      <dgm:t>
        <a:bodyPr/>
        <a:lstStyle/>
        <a:p>
          <a:endParaRPr lang="ru-RU"/>
        </a:p>
      </dgm:t>
    </dgm:pt>
    <dgm:pt modelId="{0A4926C5-D966-4E8F-83FB-A6A1671B5352}" type="pres">
      <dgm:prSet presAssocID="{4FF82631-1B05-4A26-82CB-D4D362E1926C}" presName="thinLine2b" presStyleLbl="callout" presStyleIdx="1" presStyleCnt="5"/>
      <dgm:spPr/>
      <dgm:t>
        <a:bodyPr/>
        <a:lstStyle/>
        <a:p>
          <a:endParaRPr lang="ru-RU"/>
        </a:p>
      </dgm:t>
    </dgm:pt>
    <dgm:pt modelId="{86E79A25-7305-4B60-AEA9-2FD3077E31AF}" type="pres">
      <dgm:prSet presAssocID="{4FF82631-1B05-4A26-82CB-D4D362E1926C}" presName="vertSpace2b" presStyleCnt="0"/>
      <dgm:spPr/>
      <dgm:t>
        <a:bodyPr/>
        <a:lstStyle/>
        <a:p>
          <a:endParaRPr lang="ru-RU"/>
        </a:p>
      </dgm:t>
    </dgm:pt>
    <dgm:pt modelId="{0C5B1F80-4FE9-4EEE-A808-C7F858B3DA86}" type="pres">
      <dgm:prSet presAssocID="{5434981A-69AC-4EF9-B1BA-AA67169C14F0}" presName="horz2" presStyleCnt="0"/>
      <dgm:spPr/>
    </dgm:pt>
    <dgm:pt modelId="{860DDFB4-15D3-46F7-994B-D4399B427DC6}" type="pres">
      <dgm:prSet presAssocID="{5434981A-69AC-4EF9-B1BA-AA67169C14F0}" presName="horzSpace2" presStyleCnt="0"/>
      <dgm:spPr/>
    </dgm:pt>
    <dgm:pt modelId="{B1E123C7-29B6-465E-BB8B-667AC5039045}" type="pres">
      <dgm:prSet presAssocID="{5434981A-69AC-4EF9-B1BA-AA67169C14F0}" presName="tx2" presStyleLbl="revTx" presStyleIdx="3" presStyleCnt="6" custScaleY="41912"/>
      <dgm:spPr/>
      <dgm:t>
        <a:bodyPr/>
        <a:lstStyle/>
        <a:p>
          <a:endParaRPr lang="ru-RU"/>
        </a:p>
      </dgm:t>
    </dgm:pt>
    <dgm:pt modelId="{82CC83BD-70A0-4F96-BFD0-008843D9DC8E}" type="pres">
      <dgm:prSet presAssocID="{5434981A-69AC-4EF9-B1BA-AA67169C14F0}" presName="vert2" presStyleCnt="0"/>
      <dgm:spPr/>
    </dgm:pt>
    <dgm:pt modelId="{04317F92-1E00-4EAA-B168-0DC2EDD76209}" type="pres">
      <dgm:prSet presAssocID="{5434981A-69AC-4EF9-B1BA-AA67169C14F0}" presName="thinLine2b" presStyleLbl="callout" presStyleIdx="2" presStyleCnt="5"/>
      <dgm:spPr/>
    </dgm:pt>
    <dgm:pt modelId="{D562B0C0-29D8-4F94-8E81-C6093A65E323}" type="pres">
      <dgm:prSet presAssocID="{5434981A-69AC-4EF9-B1BA-AA67169C14F0}" presName="vertSpace2b" presStyleCnt="0"/>
      <dgm:spPr/>
    </dgm:pt>
    <dgm:pt modelId="{B8E2C7F3-576A-47D2-B69B-B50AE48A04B4}" type="pres">
      <dgm:prSet presAssocID="{6BCC49E8-CD7C-4EF2-98BF-940549899499}" presName="horz2" presStyleCnt="0"/>
      <dgm:spPr/>
    </dgm:pt>
    <dgm:pt modelId="{507F4FE7-240F-4772-B380-E2137CC1F666}" type="pres">
      <dgm:prSet presAssocID="{6BCC49E8-CD7C-4EF2-98BF-940549899499}" presName="horzSpace2" presStyleCnt="0"/>
      <dgm:spPr/>
    </dgm:pt>
    <dgm:pt modelId="{C558C966-6D04-4653-BEFE-B02A5B968F10}" type="pres">
      <dgm:prSet presAssocID="{6BCC49E8-CD7C-4EF2-98BF-940549899499}" presName="tx2" presStyleLbl="revTx" presStyleIdx="4" presStyleCnt="6" custScaleY="44858"/>
      <dgm:spPr/>
      <dgm:t>
        <a:bodyPr/>
        <a:lstStyle/>
        <a:p>
          <a:endParaRPr lang="ru-RU"/>
        </a:p>
      </dgm:t>
    </dgm:pt>
    <dgm:pt modelId="{86D29A89-B480-4B89-BBFC-A8B1109F8395}" type="pres">
      <dgm:prSet presAssocID="{6BCC49E8-CD7C-4EF2-98BF-940549899499}" presName="vert2" presStyleCnt="0"/>
      <dgm:spPr/>
    </dgm:pt>
    <dgm:pt modelId="{5E653D3F-F30C-47E2-B7AE-246CF5595D9B}" type="pres">
      <dgm:prSet presAssocID="{6BCC49E8-CD7C-4EF2-98BF-940549899499}" presName="thinLine2b" presStyleLbl="callout" presStyleIdx="3" presStyleCnt="5"/>
      <dgm:spPr/>
    </dgm:pt>
    <dgm:pt modelId="{ABE5A10D-97F3-470A-9DCE-4D4DF90955E8}" type="pres">
      <dgm:prSet presAssocID="{6BCC49E8-CD7C-4EF2-98BF-940549899499}" presName="vertSpace2b" presStyleCnt="0"/>
      <dgm:spPr/>
    </dgm:pt>
    <dgm:pt modelId="{49829472-85D8-4F3B-9E10-C968711B5527}" type="pres">
      <dgm:prSet presAssocID="{1CC2CA47-1981-4B9D-8426-B74D19A8BFC6}" presName="horz2" presStyleCnt="0"/>
      <dgm:spPr/>
    </dgm:pt>
    <dgm:pt modelId="{71A4E262-9B5A-4D77-8067-A06DF0E20AAD}" type="pres">
      <dgm:prSet presAssocID="{1CC2CA47-1981-4B9D-8426-B74D19A8BFC6}" presName="horzSpace2" presStyleCnt="0"/>
      <dgm:spPr/>
    </dgm:pt>
    <dgm:pt modelId="{A677BCE5-EDFE-4E14-8422-887D5CA9AE3E}" type="pres">
      <dgm:prSet presAssocID="{1CC2CA47-1981-4B9D-8426-B74D19A8BFC6}" presName="tx2" presStyleLbl="revTx" presStyleIdx="5" presStyleCnt="6" custScaleY="70913"/>
      <dgm:spPr/>
      <dgm:t>
        <a:bodyPr/>
        <a:lstStyle/>
        <a:p>
          <a:endParaRPr lang="ru-RU"/>
        </a:p>
      </dgm:t>
    </dgm:pt>
    <dgm:pt modelId="{EBE53BBA-ACEF-4408-B500-0C8A2C8EAAF4}" type="pres">
      <dgm:prSet presAssocID="{1CC2CA47-1981-4B9D-8426-B74D19A8BFC6}" presName="vert2" presStyleCnt="0"/>
      <dgm:spPr/>
    </dgm:pt>
    <dgm:pt modelId="{3E684179-6A89-4201-B1FF-C65D94602F9E}" type="pres">
      <dgm:prSet presAssocID="{1CC2CA47-1981-4B9D-8426-B74D19A8BFC6}" presName="thinLine2b" presStyleLbl="callout" presStyleIdx="4" presStyleCnt="5"/>
      <dgm:spPr/>
    </dgm:pt>
    <dgm:pt modelId="{CFCC4DE6-B683-4908-A315-7A48515F4101}" type="pres">
      <dgm:prSet presAssocID="{1CC2CA47-1981-4B9D-8426-B74D19A8BFC6}" presName="vertSpace2b" presStyleCnt="0"/>
      <dgm:spPr/>
    </dgm:pt>
  </dgm:ptLst>
  <dgm:cxnLst>
    <dgm:cxn modelId="{DAB5849D-DBB9-491F-8AD2-0AA1A71A4B29}" srcId="{1465343D-5152-4AD5-8928-1E4B53DA792D}" destId="{B6D01ECE-7212-48F3-A73F-ED0C18BCA143}" srcOrd="0" destOrd="0" parTransId="{BAD2CBA4-F8C0-4563-BBF8-92806C37AFD2}" sibTransId="{1D48F049-C724-43B6-85BB-C9B27E5EE6E8}"/>
    <dgm:cxn modelId="{B418CFD7-B70B-4D49-A6BC-4FA55947733E}" type="presOf" srcId="{1CC2CA47-1981-4B9D-8426-B74D19A8BFC6}" destId="{A677BCE5-EDFE-4E14-8422-887D5CA9AE3E}" srcOrd="0" destOrd="0" presId="urn:microsoft.com/office/officeart/2008/layout/LinedList"/>
    <dgm:cxn modelId="{C036D02A-8B72-4D15-BAEE-B2B61492443C}" srcId="{B6D01ECE-7212-48F3-A73F-ED0C18BCA143}" destId="{6BCC49E8-CD7C-4EF2-98BF-940549899499}" srcOrd="3" destOrd="0" parTransId="{7C4D94E3-516E-4C44-93D3-C539C9008F4E}" sibTransId="{8039BBDD-957E-4417-9655-A5FCFD3B28C4}"/>
    <dgm:cxn modelId="{EF509C8F-5D13-420E-AB59-7729116D9832}" type="presOf" srcId="{B6D01ECE-7212-48F3-A73F-ED0C18BCA143}" destId="{F8BFBF96-C466-48EB-8DB8-1B4FB2ED6AF3}" srcOrd="0" destOrd="0" presId="urn:microsoft.com/office/officeart/2008/layout/LinedList"/>
    <dgm:cxn modelId="{F55CB4B4-7444-4976-A626-8D8DAE4B135A}" srcId="{B6D01ECE-7212-48F3-A73F-ED0C18BCA143}" destId="{5434981A-69AC-4EF9-B1BA-AA67169C14F0}" srcOrd="2" destOrd="0" parTransId="{D0C91306-775C-497A-8D14-FE45ED6538D3}" sibTransId="{F018E940-730E-48B8-AC94-69C6CDA29261}"/>
    <dgm:cxn modelId="{17B2FC33-E8C1-4C86-B9DE-45C5BA19F3A4}" type="presOf" srcId="{1465343D-5152-4AD5-8928-1E4B53DA792D}" destId="{6166BAA3-1690-4047-9919-0155A2851CD4}" srcOrd="0" destOrd="0" presId="urn:microsoft.com/office/officeart/2008/layout/LinedList"/>
    <dgm:cxn modelId="{671D2FA3-1A5F-4B07-AE86-DE57213114E8}" type="presOf" srcId="{4FF82631-1B05-4A26-82CB-D4D362E1926C}" destId="{C5CEC373-7298-48C5-8F54-6E60D34F43C8}" srcOrd="0" destOrd="0" presId="urn:microsoft.com/office/officeart/2008/layout/LinedList"/>
    <dgm:cxn modelId="{FBDAD53E-7152-4888-84CF-CF5917638334}" srcId="{B6D01ECE-7212-48F3-A73F-ED0C18BCA143}" destId="{4FF82631-1B05-4A26-82CB-D4D362E1926C}" srcOrd="1" destOrd="0" parTransId="{36CA6D3B-A786-4505-BA63-62828281A53D}" sibTransId="{8A65B2B9-999B-48BB-99A5-618179040F43}"/>
    <dgm:cxn modelId="{F51CDB7F-9F5F-4059-B820-EF20E08A8D1C}" type="presOf" srcId="{5434981A-69AC-4EF9-B1BA-AA67169C14F0}" destId="{B1E123C7-29B6-465E-BB8B-667AC5039045}" srcOrd="0" destOrd="0" presId="urn:microsoft.com/office/officeart/2008/layout/LinedList"/>
    <dgm:cxn modelId="{9A297BAC-91FE-49A8-AD68-CDCF83C831FA}" srcId="{B6D01ECE-7212-48F3-A73F-ED0C18BCA143}" destId="{D27DADE5-D25C-4F23-9EE7-03E696386678}" srcOrd="0" destOrd="0" parTransId="{EC9E74C2-950E-40AB-B640-89AF710A9AD1}" sibTransId="{E71748D6-0318-4C4C-86AC-C764767C1BF0}"/>
    <dgm:cxn modelId="{BEEAB183-BE72-487D-8515-BE8C68448313}" type="presOf" srcId="{D27DADE5-D25C-4F23-9EE7-03E696386678}" destId="{5EE34C7C-EE49-4061-AC09-BCF039FFD75B}" srcOrd="0" destOrd="0" presId="urn:microsoft.com/office/officeart/2008/layout/LinedList"/>
    <dgm:cxn modelId="{9F3FB3F5-622E-43C1-86B7-D61BEB35CE64}" type="presOf" srcId="{6BCC49E8-CD7C-4EF2-98BF-940549899499}" destId="{C558C966-6D04-4653-BEFE-B02A5B968F10}" srcOrd="0" destOrd="0" presId="urn:microsoft.com/office/officeart/2008/layout/LinedList"/>
    <dgm:cxn modelId="{5AAD3618-E7DE-48AE-91FC-67DF0223A49F}" srcId="{B6D01ECE-7212-48F3-A73F-ED0C18BCA143}" destId="{1CC2CA47-1981-4B9D-8426-B74D19A8BFC6}" srcOrd="4" destOrd="0" parTransId="{A26417FF-8D0D-4D11-A4D0-A9AD6DCA4F36}" sibTransId="{648F01D7-0ED3-4E91-97B0-1B4016BE4590}"/>
    <dgm:cxn modelId="{439552CA-37DF-4B3C-9A46-7A36D3817EE1}" type="presParOf" srcId="{6166BAA3-1690-4047-9919-0155A2851CD4}" destId="{8F8F6F93-EFF6-4D75-9C1C-41DCC2999CD1}" srcOrd="0" destOrd="0" presId="urn:microsoft.com/office/officeart/2008/layout/LinedList"/>
    <dgm:cxn modelId="{660D8FB8-8C9C-40D6-8135-2A6516A886EF}" type="presParOf" srcId="{6166BAA3-1690-4047-9919-0155A2851CD4}" destId="{1CD63FCF-EB3D-4B96-A772-447974B5B928}" srcOrd="1" destOrd="0" presId="urn:microsoft.com/office/officeart/2008/layout/LinedList"/>
    <dgm:cxn modelId="{0B75A6BD-A20E-4AEE-9AD2-C3D75B9570A8}" type="presParOf" srcId="{1CD63FCF-EB3D-4B96-A772-447974B5B928}" destId="{F8BFBF96-C466-48EB-8DB8-1B4FB2ED6AF3}" srcOrd="0" destOrd="0" presId="urn:microsoft.com/office/officeart/2008/layout/LinedList"/>
    <dgm:cxn modelId="{1B132DD9-DDEC-4E7A-9110-D11AC1632834}" type="presParOf" srcId="{1CD63FCF-EB3D-4B96-A772-447974B5B928}" destId="{23317977-8663-433D-BC56-603927CD4D0C}" srcOrd="1" destOrd="0" presId="urn:microsoft.com/office/officeart/2008/layout/LinedList"/>
    <dgm:cxn modelId="{F7976C7E-255C-4DA9-8559-44B0FDBAD50E}" type="presParOf" srcId="{23317977-8663-433D-BC56-603927CD4D0C}" destId="{AD6A824C-2580-4686-BBEB-7124C15CC068}" srcOrd="0" destOrd="0" presId="urn:microsoft.com/office/officeart/2008/layout/LinedList"/>
    <dgm:cxn modelId="{510462A2-8E9F-46D6-BD21-38383FB3D23A}" type="presParOf" srcId="{23317977-8663-433D-BC56-603927CD4D0C}" destId="{ED6A1491-C80E-4B3F-B013-A9E72FCA1966}" srcOrd="1" destOrd="0" presId="urn:microsoft.com/office/officeart/2008/layout/LinedList"/>
    <dgm:cxn modelId="{B7526338-B351-4E2C-B379-40AF14F69D39}" type="presParOf" srcId="{ED6A1491-C80E-4B3F-B013-A9E72FCA1966}" destId="{F903032A-1731-4AD9-8945-3C8102C57187}" srcOrd="0" destOrd="0" presId="urn:microsoft.com/office/officeart/2008/layout/LinedList"/>
    <dgm:cxn modelId="{5CBB4D23-289C-4FD1-B63D-A3EACE14A3F2}" type="presParOf" srcId="{ED6A1491-C80E-4B3F-B013-A9E72FCA1966}" destId="{5EE34C7C-EE49-4061-AC09-BCF039FFD75B}" srcOrd="1" destOrd="0" presId="urn:microsoft.com/office/officeart/2008/layout/LinedList"/>
    <dgm:cxn modelId="{95D67A00-238D-4B92-A1F3-24A083AF2995}" type="presParOf" srcId="{ED6A1491-C80E-4B3F-B013-A9E72FCA1966}" destId="{DD09C825-42D5-403C-A695-E398348182D6}" srcOrd="2" destOrd="0" presId="urn:microsoft.com/office/officeart/2008/layout/LinedList"/>
    <dgm:cxn modelId="{9D65EEC5-C723-4811-988B-ACC965BAF66D}" type="presParOf" srcId="{23317977-8663-433D-BC56-603927CD4D0C}" destId="{DB1D60F9-E9E7-4FDD-AEE1-A2C573C8F801}" srcOrd="2" destOrd="0" presId="urn:microsoft.com/office/officeart/2008/layout/LinedList"/>
    <dgm:cxn modelId="{19169613-FC36-480C-ACDD-DAB094EB883A}" type="presParOf" srcId="{23317977-8663-433D-BC56-603927CD4D0C}" destId="{FA9FBB78-B5B0-4315-BFC3-A83598B7C54A}" srcOrd="3" destOrd="0" presId="urn:microsoft.com/office/officeart/2008/layout/LinedList"/>
    <dgm:cxn modelId="{A76417B8-E7A1-48A6-ADD5-C507868D69A6}" type="presParOf" srcId="{23317977-8663-433D-BC56-603927CD4D0C}" destId="{7C16825F-A463-41E9-B908-1CFA010BE2FC}" srcOrd="4" destOrd="0" presId="urn:microsoft.com/office/officeart/2008/layout/LinedList"/>
    <dgm:cxn modelId="{074DBF36-9132-47F8-81D6-E1638852A163}" type="presParOf" srcId="{7C16825F-A463-41E9-B908-1CFA010BE2FC}" destId="{E6D8529D-6B1F-483C-B929-245A42FC695E}" srcOrd="0" destOrd="0" presId="urn:microsoft.com/office/officeart/2008/layout/LinedList"/>
    <dgm:cxn modelId="{5C06373C-C73C-4E7A-9979-72CF74107E5D}" type="presParOf" srcId="{7C16825F-A463-41E9-B908-1CFA010BE2FC}" destId="{C5CEC373-7298-48C5-8F54-6E60D34F43C8}" srcOrd="1" destOrd="0" presId="urn:microsoft.com/office/officeart/2008/layout/LinedList"/>
    <dgm:cxn modelId="{549D7A25-0667-4BAA-B126-4E6367D9BEA2}" type="presParOf" srcId="{7C16825F-A463-41E9-B908-1CFA010BE2FC}" destId="{95C96DD7-FF94-475A-B59C-8A0432E3ED66}" srcOrd="2" destOrd="0" presId="urn:microsoft.com/office/officeart/2008/layout/LinedList"/>
    <dgm:cxn modelId="{A29A377C-AED9-4E3A-BD24-710EE490FC79}" type="presParOf" srcId="{23317977-8663-433D-BC56-603927CD4D0C}" destId="{0A4926C5-D966-4E8F-83FB-A6A1671B5352}" srcOrd="5" destOrd="0" presId="urn:microsoft.com/office/officeart/2008/layout/LinedList"/>
    <dgm:cxn modelId="{EC3D6658-4E30-4A74-86B5-D2E90DBA7CCC}" type="presParOf" srcId="{23317977-8663-433D-BC56-603927CD4D0C}" destId="{86E79A25-7305-4B60-AEA9-2FD3077E31AF}" srcOrd="6" destOrd="0" presId="urn:microsoft.com/office/officeart/2008/layout/LinedList"/>
    <dgm:cxn modelId="{D660258A-683C-4C21-A66B-1518AA90F2C3}" type="presParOf" srcId="{23317977-8663-433D-BC56-603927CD4D0C}" destId="{0C5B1F80-4FE9-4EEE-A808-C7F858B3DA86}" srcOrd="7" destOrd="0" presId="urn:microsoft.com/office/officeart/2008/layout/LinedList"/>
    <dgm:cxn modelId="{0DF246C7-9965-4B1D-9957-897F9E19595E}" type="presParOf" srcId="{0C5B1F80-4FE9-4EEE-A808-C7F858B3DA86}" destId="{860DDFB4-15D3-46F7-994B-D4399B427DC6}" srcOrd="0" destOrd="0" presId="urn:microsoft.com/office/officeart/2008/layout/LinedList"/>
    <dgm:cxn modelId="{485559D6-116F-4058-AB99-0514AF3EDF23}" type="presParOf" srcId="{0C5B1F80-4FE9-4EEE-A808-C7F858B3DA86}" destId="{B1E123C7-29B6-465E-BB8B-667AC5039045}" srcOrd="1" destOrd="0" presId="urn:microsoft.com/office/officeart/2008/layout/LinedList"/>
    <dgm:cxn modelId="{1E1B49FB-6EDF-411A-94D8-12D8985A46CE}" type="presParOf" srcId="{0C5B1F80-4FE9-4EEE-A808-C7F858B3DA86}" destId="{82CC83BD-70A0-4F96-BFD0-008843D9DC8E}" srcOrd="2" destOrd="0" presId="urn:microsoft.com/office/officeart/2008/layout/LinedList"/>
    <dgm:cxn modelId="{A32CD36C-A36C-4B49-A0F6-685D5F80D03B}" type="presParOf" srcId="{23317977-8663-433D-BC56-603927CD4D0C}" destId="{04317F92-1E00-4EAA-B168-0DC2EDD76209}" srcOrd="8" destOrd="0" presId="urn:microsoft.com/office/officeart/2008/layout/LinedList"/>
    <dgm:cxn modelId="{F940E656-4B9B-4FCC-A3D4-AAE01378D954}" type="presParOf" srcId="{23317977-8663-433D-BC56-603927CD4D0C}" destId="{D562B0C0-29D8-4F94-8E81-C6093A65E323}" srcOrd="9" destOrd="0" presId="urn:microsoft.com/office/officeart/2008/layout/LinedList"/>
    <dgm:cxn modelId="{D8D0A787-A6D9-446F-AB6B-60D984894948}" type="presParOf" srcId="{23317977-8663-433D-BC56-603927CD4D0C}" destId="{B8E2C7F3-576A-47D2-B69B-B50AE48A04B4}" srcOrd="10" destOrd="0" presId="urn:microsoft.com/office/officeart/2008/layout/LinedList"/>
    <dgm:cxn modelId="{A4FE9428-FCFA-4495-B754-1C8EE6C285C1}" type="presParOf" srcId="{B8E2C7F3-576A-47D2-B69B-B50AE48A04B4}" destId="{507F4FE7-240F-4772-B380-E2137CC1F666}" srcOrd="0" destOrd="0" presId="urn:microsoft.com/office/officeart/2008/layout/LinedList"/>
    <dgm:cxn modelId="{0535BBE1-6BD7-4308-981A-A313AE7B26C2}" type="presParOf" srcId="{B8E2C7F3-576A-47D2-B69B-B50AE48A04B4}" destId="{C558C966-6D04-4653-BEFE-B02A5B968F10}" srcOrd="1" destOrd="0" presId="urn:microsoft.com/office/officeart/2008/layout/LinedList"/>
    <dgm:cxn modelId="{6FED612C-91FC-4DD7-8256-BA5092AEC0F9}" type="presParOf" srcId="{B8E2C7F3-576A-47D2-B69B-B50AE48A04B4}" destId="{86D29A89-B480-4B89-BBFC-A8B1109F8395}" srcOrd="2" destOrd="0" presId="urn:microsoft.com/office/officeart/2008/layout/LinedList"/>
    <dgm:cxn modelId="{EC90943C-A887-4179-89CC-85BCE3BAAB94}" type="presParOf" srcId="{23317977-8663-433D-BC56-603927CD4D0C}" destId="{5E653D3F-F30C-47E2-B7AE-246CF5595D9B}" srcOrd="11" destOrd="0" presId="urn:microsoft.com/office/officeart/2008/layout/LinedList"/>
    <dgm:cxn modelId="{AAB63701-A4A0-4032-810A-40C3DF852589}" type="presParOf" srcId="{23317977-8663-433D-BC56-603927CD4D0C}" destId="{ABE5A10D-97F3-470A-9DCE-4D4DF90955E8}" srcOrd="12" destOrd="0" presId="urn:microsoft.com/office/officeart/2008/layout/LinedList"/>
    <dgm:cxn modelId="{38577176-3B15-4460-AE19-68F150E389A4}" type="presParOf" srcId="{23317977-8663-433D-BC56-603927CD4D0C}" destId="{49829472-85D8-4F3B-9E10-C968711B5527}" srcOrd="13" destOrd="0" presId="urn:microsoft.com/office/officeart/2008/layout/LinedList"/>
    <dgm:cxn modelId="{4C044331-D480-44C8-9D58-546F03619295}" type="presParOf" srcId="{49829472-85D8-4F3B-9E10-C968711B5527}" destId="{71A4E262-9B5A-4D77-8067-A06DF0E20AAD}" srcOrd="0" destOrd="0" presId="urn:microsoft.com/office/officeart/2008/layout/LinedList"/>
    <dgm:cxn modelId="{6DBD9C2B-36D9-4F8E-BB69-BA300FDD4A58}" type="presParOf" srcId="{49829472-85D8-4F3B-9E10-C968711B5527}" destId="{A677BCE5-EDFE-4E14-8422-887D5CA9AE3E}" srcOrd="1" destOrd="0" presId="urn:microsoft.com/office/officeart/2008/layout/LinedList"/>
    <dgm:cxn modelId="{56C2825F-A2A2-43F1-97FA-D383DE1505E3}" type="presParOf" srcId="{49829472-85D8-4F3B-9E10-C968711B5527}" destId="{EBE53BBA-ACEF-4408-B500-0C8A2C8EAAF4}" srcOrd="2" destOrd="0" presId="urn:microsoft.com/office/officeart/2008/layout/LinedList"/>
    <dgm:cxn modelId="{E16D8BCE-A4F2-4B16-A153-4954B0BC4ACD}" type="presParOf" srcId="{23317977-8663-433D-BC56-603927CD4D0C}" destId="{3E684179-6A89-4201-B1FF-C65D94602F9E}" srcOrd="14" destOrd="0" presId="urn:microsoft.com/office/officeart/2008/layout/LinedList"/>
    <dgm:cxn modelId="{443BE0D3-41C5-4051-9B93-FFEBC8B7B482}" type="presParOf" srcId="{23317977-8663-433D-BC56-603927CD4D0C}" destId="{CFCC4DE6-B683-4908-A315-7A48515F410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65343D-5152-4AD5-8928-1E4B53DA792D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6D01ECE-7212-48F3-A73F-ED0C18BCA143}">
      <dgm:prSet/>
      <dgm:spPr>
        <a:solidFill>
          <a:schemeClr val="accent4">
            <a:lumMod val="20000"/>
            <a:lumOff val="80000"/>
          </a:schemeClr>
        </a:solidFill>
      </dgm:spPr>
      <dgm:t>
        <a:bodyPr anchor="ctr" anchorCtr="0"/>
        <a:lstStyle/>
        <a:p>
          <a:pPr algn="ctr"/>
          <a:r>
            <a:rPr lang="uk-UA" dirty="0" smtClean="0"/>
            <a:t>Перший  (дистанційний) тур</a:t>
          </a:r>
          <a:endParaRPr lang="ru-RU" dirty="0"/>
        </a:p>
      </dgm:t>
    </dgm:pt>
    <dgm:pt modelId="{BAD2CBA4-F8C0-4563-BBF8-92806C37AFD2}" type="parTrans" cxnId="{DAB5849D-DBB9-491F-8AD2-0AA1A71A4B29}">
      <dgm:prSet/>
      <dgm:spPr/>
      <dgm:t>
        <a:bodyPr/>
        <a:lstStyle/>
        <a:p>
          <a:endParaRPr lang="ru-RU"/>
        </a:p>
      </dgm:t>
    </dgm:pt>
    <dgm:pt modelId="{1D48F049-C724-43B6-85BB-C9B27E5EE6E8}" type="sibTrans" cxnId="{DAB5849D-DBB9-491F-8AD2-0AA1A71A4B29}">
      <dgm:prSet/>
      <dgm:spPr/>
      <dgm:t>
        <a:bodyPr/>
        <a:lstStyle/>
        <a:p>
          <a:endParaRPr lang="ru-RU"/>
        </a:p>
      </dgm:t>
    </dgm:pt>
    <dgm:pt modelId="{4FF82631-1B05-4A26-82CB-D4D362E1926C}">
      <dgm:prSet/>
      <dgm:spPr/>
      <dgm:t>
        <a:bodyPr/>
        <a:lstStyle/>
        <a:p>
          <a:pPr algn="just"/>
          <a:r>
            <a:rPr lang="uk-UA" dirty="0" smtClean="0"/>
            <a:t>Для того, щоб стати учасником першого (дистанційного) туру необхідно у період його проведення зареєструватися для участі в олімпіаді на веб-сайті ТДАТУ</a:t>
          </a:r>
          <a:endParaRPr lang="uk-UA" b="1" dirty="0" smtClean="0">
            <a:solidFill>
              <a:srgbClr val="FF0000"/>
            </a:solidFill>
          </a:endParaRPr>
        </a:p>
        <a:p>
          <a:pPr algn="just"/>
          <a:r>
            <a:rPr lang="uk-UA" dirty="0" smtClean="0"/>
            <a:t>На зазначену електронну пошту при підтвердженні реєстрації, ви отримаєте логін та пароль для доступу до навчально-інформаційного порталу </a:t>
          </a:r>
          <a:r>
            <a:rPr lang="en-US" b="1" dirty="0" smtClean="0">
              <a:solidFill>
                <a:srgbClr val="7030A0"/>
              </a:solidFill>
            </a:rPr>
            <a:t>www.nip.tsatu.edu.ua</a:t>
          </a:r>
          <a:endParaRPr lang="ru-RU" b="1" dirty="0">
            <a:solidFill>
              <a:srgbClr val="7030A0"/>
            </a:solidFill>
          </a:endParaRPr>
        </a:p>
      </dgm:t>
    </dgm:pt>
    <dgm:pt modelId="{36CA6D3B-A786-4505-BA63-62828281A53D}" type="parTrans" cxnId="{FBDAD53E-7152-4888-84CF-CF5917638334}">
      <dgm:prSet/>
      <dgm:spPr/>
      <dgm:t>
        <a:bodyPr/>
        <a:lstStyle/>
        <a:p>
          <a:endParaRPr lang="ru-RU"/>
        </a:p>
      </dgm:t>
    </dgm:pt>
    <dgm:pt modelId="{8A65B2B9-999B-48BB-99A5-618179040F43}" type="sibTrans" cxnId="{FBDAD53E-7152-4888-84CF-CF5917638334}">
      <dgm:prSet/>
      <dgm:spPr/>
      <dgm:t>
        <a:bodyPr/>
        <a:lstStyle/>
        <a:p>
          <a:endParaRPr lang="ru-RU"/>
        </a:p>
      </dgm:t>
    </dgm:pt>
    <dgm:pt modelId="{EEC29FC1-32E9-4FE5-A685-4A31D109A8E7}">
      <dgm:prSet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Здійснивши вхід на портал та обравши предмет олімпіади учасники мають можливість ознайомитися із завданнями та приступити до їх розв'язання</a:t>
          </a:r>
          <a:endParaRPr lang="ru-RU" dirty="0"/>
        </a:p>
      </dgm:t>
    </dgm:pt>
    <dgm:pt modelId="{C8E1E9E4-B6A4-413B-8EFC-9270A4FF5E62}" type="parTrans" cxnId="{BC4066BA-3EAF-497C-AE34-243B7422C9F7}">
      <dgm:prSet/>
      <dgm:spPr/>
      <dgm:t>
        <a:bodyPr/>
        <a:lstStyle/>
        <a:p>
          <a:endParaRPr lang="ru-RU"/>
        </a:p>
      </dgm:t>
    </dgm:pt>
    <dgm:pt modelId="{2B470C13-F893-4BEA-82F4-9378E8DE0CD9}" type="sibTrans" cxnId="{BC4066BA-3EAF-497C-AE34-243B7422C9F7}">
      <dgm:prSet/>
      <dgm:spPr/>
      <dgm:t>
        <a:bodyPr/>
        <a:lstStyle/>
        <a:p>
          <a:endParaRPr lang="ru-RU"/>
        </a:p>
      </dgm:t>
    </dgm:pt>
    <dgm:pt modelId="{5434981A-69AC-4EF9-B1BA-AA67169C14F0}">
      <dgm:prSet/>
      <dgm:spPr/>
      <dgm:t>
        <a:bodyPr/>
        <a:lstStyle/>
        <a:p>
          <a:pPr algn="just"/>
          <a:r>
            <a:rPr lang="uk-UA" dirty="0" smtClean="0"/>
            <a:t>Остаточні результати доводяться до відома учасників у вигляді повідомлення на електронну пошту після підбиття остаточних підсумків першого туру</a:t>
          </a:r>
          <a:endParaRPr lang="ru-RU" dirty="0"/>
        </a:p>
      </dgm:t>
    </dgm:pt>
    <dgm:pt modelId="{D0C91306-775C-497A-8D14-FE45ED6538D3}" type="parTrans" cxnId="{F55CB4B4-7444-4976-A626-8D8DAE4B135A}">
      <dgm:prSet/>
      <dgm:spPr/>
      <dgm:t>
        <a:bodyPr/>
        <a:lstStyle/>
        <a:p>
          <a:endParaRPr lang="ru-RU"/>
        </a:p>
      </dgm:t>
    </dgm:pt>
    <dgm:pt modelId="{F018E940-730E-48B8-AC94-69C6CDA29261}" type="sibTrans" cxnId="{F55CB4B4-7444-4976-A626-8D8DAE4B135A}">
      <dgm:prSet/>
      <dgm:spPr/>
      <dgm:t>
        <a:bodyPr/>
        <a:lstStyle/>
        <a:p>
          <a:endParaRPr lang="ru-RU"/>
        </a:p>
      </dgm:t>
    </dgm:pt>
    <dgm:pt modelId="{6BCC49E8-CD7C-4EF2-98BF-940549899499}">
      <dgm:prSet/>
      <dgm:spPr/>
      <dgm:t>
        <a:bodyPr/>
        <a:lstStyle/>
        <a:p>
          <a:pPr algn="just"/>
          <a:r>
            <a:rPr lang="uk-UA" dirty="0" smtClean="0"/>
            <a:t>До участі в другому турі допускаються учасники, які набрали </a:t>
          </a:r>
          <a:r>
            <a:rPr lang="uk-UA" b="1" dirty="0" smtClean="0">
              <a:solidFill>
                <a:srgbClr val="FF0000"/>
              </a:solidFill>
            </a:rPr>
            <a:t>не менше          75 балів у першому турі</a:t>
          </a:r>
          <a:endParaRPr lang="ru-RU" b="1" dirty="0">
            <a:solidFill>
              <a:srgbClr val="FF0000"/>
            </a:solidFill>
          </a:endParaRPr>
        </a:p>
      </dgm:t>
    </dgm:pt>
    <dgm:pt modelId="{7C4D94E3-516E-4C44-93D3-C539C9008F4E}" type="parTrans" cxnId="{C036D02A-8B72-4D15-BAEE-B2B61492443C}">
      <dgm:prSet/>
      <dgm:spPr/>
      <dgm:t>
        <a:bodyPr/>
        <a:lstStyle/>
        <a:p>
          <a:endParaRPr lang="ru-RU"/>
        </a:p>
      </dgm:t>
    </dgm:pt>
    <dgm:pt modelId="{8039BBDD-957E-4417-9655-A5FCFD3B28C4}" type="sibTrans" cxnId="{C036D02A-8B72-4D15-BAEE-B2B61492443C}">
      <dgm:prSet/>
      <dgm:spPr/>
      <dgm:t>
        <a:bodyPr/>
        <a:lstStyle/>
        <a:p>
          <a:endParaRPr lang="ru-RU"/>
        </a:p>
      </dgm:t>
    </dgm:pt>
    <dgm:pt modelId="{78214E59-6567-42F2-BF1E-E92B17F901EC}">
      <dgm:prSet/>
      <dgm:spPr/>
      <dgm:t>
        <a:bodyPr/>
        <a:lstStyle/>
        <a:p>
          <a:pPr algn="just"/>
          <a:r>
            <a:rPr lang="uk-UA" dirty="0" smtClean="0"/>
            <a:t>Після проходження тестування є можливість переглянути свої результати</a:t>
          </a:r>
          <a:endParaRPr lang="ru-RU" dirty="0"/>
        </a:p>
      </dgm:t>
    </dgm:pt>
    <dgm:pt modelId="{468764D2-EB68-4DE1-8954-A73355D493E6}" type="parTrans" cxnId="{990721D8-5E3E-4C6B-9175-5FEF1FF23089}">
      <dgm:prSet/>
      <dgm:spPr/>
      <dgm:t>
        <a:bodyPr/>
        <a:lstStyle/>
        <a:p>
          <a:endParaRPr lang="ru-RU"/>
        </a:p>
      </dgm:t>
    </dgm:pt>
    <dgm:pt modelId="{BA8B7DD5-9262-47BD-8DB3-E48FC322F7DC}" type="sibTrans" cxnId="{990721D8-5E3E-4C6B-9175-5FEF1FF23089}">
      <dgm:prSet/>
      <dgm:spPr/>
      <dgm:t>
        <a:bodyPr/>
        <a:lstStyle/>
        <a:p>
          <a:endParaRPr lang="ru-RU"/>
        </a:p>
      </dgm:t>
    </dgm:pt>
    <dgm:pt modelId="{6166BAA3-1690-4047-9919-0155A2851CD4}" type="pres">
      <dgm:prSet presAssocID="{1465343D-5152-4AD5-8928-1E4B53DA79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F8F6F93-EFF6-4D75-9C1C-41DCC2999CD1}" type="pres">
      <dgm:prSet presAssocID="{B6D01ECE-7212-48F3-A73F-ED0C18BCA143}" presName="thickLine" presStyleLbl="alignNode1" presStyleIdx="0" presStyleCnt="1"/>
      <dgm:spPr/>
      <dgm:t>
        <a:bodyPr/>
        <a:lstStyle/>
        <a:p>
          <a:endParaRPr lang="ru-RU"/>
        </a:p>
      </dgm:t>
    </dgm:pt>
    <dgm:pt modelId="{1CD63FCF-EB3D-4B96-A772-447974B5B928}" type="pres">
      <dgm:prSet presAssocID="{B6D01ECE-7212-48F3-A73F-ED0C18BCA143}" presName="horz1" presStyleCnt="0"/>
      <dgm:spPr/>
      <dgm:t>
        <a:bodyPr/>
        <a:lstStyle/>
        <a:p>
          <a:endParaRPr lang="ru-RU"/>
        </a:p>
      </dgm:t>
    </dgm:pt>
    <dgm:pt modelId="{F8BFBF96-C466-48EB-8DB8-1B4FB2ED6AF3}" type="pres">
      <dgm:prSet presAssocID="{B6D01ECE-7212-48F3-A73F-ED0C18BCA143}" presName="tx1" presStyleLbl="revTx" presStyleIdx="0" presStyleCnt="6" custScaleX="126326" custLinFactNeighborX="630" custLinFactNeighborY="270"/>
      <dgm:spPr/>
      <dgm:t>
        <a:bodyPr/>
        <a:lstStyle/>
        <a:p>
          <a:endParaRPr lang="ru-RU"/>
        </a:p>
      </dgm:t>
    </dgm:pt>
    <dgm:pt modelId="{23317977-8663-433D-BC56-603927CD4D0C}" type="pres">
      <dgm:prSet presAssocID="{B6D01ECE-7212-48F3-A73F-ED0C18BCA143}" presName="vert1" presStyleCnt="0"/>
      <dgm:spPr/>
      <dgm:t>
        <a:bodyPr/>
        <a:lstStyle/>
        <a:p>
          <a:endParaRPr lang="ru-RU"/>
        </a:p>
      </dgm:t>
    </dgm:pt>
    <dgm:pt modelId="{F9A826EE-D3F5-4843-8B65-135681A77EA9}" type="pres">
      <dgm:prSet presAssocID="{4FF82631-1B05-4A26-82CB-D4D362E1926C}" presName="vertSpace2a" presStyleCnt="0"/>
      <dgm:spPr/>
      <dgm:t>
        <a:bodyPr/>
        <a:lstStyle/>
        <a:p>
          <a:endParaRPr lang="ru-RU"/>
        </a:p>
      </dgm:t>
    </dgm:pt>
    <dgm:pt modelId="{7C16825F-A463-41E9-B908-1CFA010BE2FC}" type="pres">
      <dgm:prSet presAssocID="{4FF82631-1B05-4A26-82CB-D4D362E1926C}" presName="horz2" presStyleCnt="0"/>
      <dgm:spPr/>
      <dgm:t>
        <a:bodyPr/>
        <a:lstStyle/>
        <a:p>
          <a:endParaRPr lang="ru-RU"/>
        </a:p>
      </dgm:t>
    </dgm:pt>
    <dgm:pt modelId="{E6D8529D-6B1F-483C-B929-245A42FC695E}" type="pres">
      <dgm:prSet presAssocID="{4FF82631-1B05-4A26-82CB-D4D362E1926C}" presName="horzSpace2" presStyleCnt="0"/>
      <dgm:spPr/>
      <dgm:t>
        <a:bodyPr/>
        <a:lstStyle/>
        <a:p>
          <a:endParaRPr lang="ru-RU"/>
        </a:p>
      </dgm:t>
    </dgm:pt>
    <dgm:pt modelId="{C5CEC373-7298-48C5-8F54-6E60D34F43C8}" type="pres">
      <dgm:prSet presAssocID="{4FF82631-1B05-4A26-82CB-D4D362E1926C}" presName="tx2" presStyleLbl="revTx" presStyleIdx="1" presStyleCnt="6" custScaleY="58445"/>
      <dgm:spPr/>
      <dgm:t>
        <a:bodyPr/>
        <a:lstStyle/>
        <a:p>
          <a:endParaRPr lang="ru-RU"/>
        </a:p>
      </dgm:t>
    </dgm:pt>
    <dgm:pt modelId="{95C96DD7-FF94-475A-B59C-8A0432E3ED66}" type="pres">
      <dgm:prSet presAssocID="{4FF82631-1B05-4A26-82CB-D4D362E1926C}" presName="vert2" presStyleCnt="0"/>
      <dgm:spPr/>
      <dgm:t>
        <a:bodyPr/>
        <a:lstStyle/>
        <a:p>
          <a:endParaRPr lang="ru-RU"/>
        </a:p>
      </dgm:t>
    </dgm:pt>
    <dgm:pt modelId="{0A4926C5-D966-4E8F-83FB-A6A1671B5352}" type="pres">
      <dgm:prSet presAssocID="{4FF82631-1B05-4A26-82CB-D4D362E1926C}" presName="thinLine2b" presStyleLbl="callout" presStyleIdx="0" presStyleCnt="5"/>
      <dgm:spPr/>
      <dgm:t>
        <a:bodyPr/>
        <a:lstStyle/>
        <a:p>
          <a:endParaRPr lang="ru-RU"/>
        </a:p>
      </dgm:t>
    </dgm:pt>
    <dgm:pt modelId="{86E79A25-7305-4B60-AEA9-2FD3077E31AF}" type="pres">
      <dgm:prSet presAssocID="{4FF82631-1B05-4A26-82CB-D4D362E1926C}" presName="vertSpace2b" presStyleCnt="0"/>
      <dgm:spPr/>
      <dgm:t>
        <a:bodyPr/>
        <a:lstStyle/>
        <a:p>
          <a:endParaRPr lang="ru-RU"/>
        </a:p>
      </dgm:t>
    </dgm:pt>
    <dgm:pt modelId="{9F0CFD5F-23E4-41A1-97F5-B7303B3022F3}" type="pres">
      <dgm:prSet presAssocID="{EEC29FC1-32E9-4FE5-A685-4A31D109A8E7}" presName="horz2" presStyleCnt="0"/>
      <dgm:spPr/>
      <dgm:t>
        <a:bodyPr/>
        <a:lstStyle/>
        <a:p>
          <a:endParaRPr lang="ru-RU"/>
        </a:p>
      </dgm:t>
    </dgm:pt>
    <dgm:pt modelId="{A92076EC-5DD4-4CC8-B891-3E1DFBE61FAD}" type="pres">
      <dgm:prSet presAssocID="{EEC29FC1-32E9-4FE5-A685-4A31D109A8E7}" presName="horzSpace2" presStyleCnt="0"/>
      <dgm:spPr/>
      <dgm:t>
        <a:bodyPr/>
        <a:lstStyle/>
        <a:p>
          <a:endParaRPr lang="ru-RU"/>
        </a:p>
      </dgm:t>
    </dgm:pt>
    <dgm:pt modelId="{9C67BD7A-6ECA-4257-9ADD-24529DA684ED}" type="pres">
      <dgm:prSet presAssocID="{EEC29FC1-32E9-4FE5-A685-4A31D109A8E7}" presName="tx2" presStyleLbl="revTx" presStyleIdx="2" presStyleCnt="6" custScaleY="37721" custLinFactNeighborX="-272"/>
      <dgm:spPr/>
      <dgm:t>
        <a:bodyPr/>
        <a:lstStyle/>
        <a:p>
          <a:endParaRPr lang="ru-RU"/>
        </a:p>
      </dgm:t>
    </dgm:pt>
    <dgm:pt modelId="{5FC416C5-54E3-41B9-A323-8472C9FED9D9}" type="pres">
      <dgm:prSet presAssocID="{EEC29FC1-32E9-4FE5-A685-4A31D109A8E7}" presName="vert2" presStyleCnt="0"/>
      <dgm:spPr/>
      <dgm:t>
        <a:bodyPr/>
        <a:lstStyle/>
        <a:p>
          <a:endParaRPr lang="ru-RU"/>
        </a:p>
      </dgm:t>
    </dgm:pt>
    <dgm:pt modelId="{41C5DEA3-FAC4-41C3-B44E-8E86698A3E95}" type="pres">
      <dgm:prSet presAssocID="{EEC29FC1-32E9-4FE5-A685-4A31D109A8E7}" presName="thinLine2b" presStyleLbl="callout" presStyleIdx="1" presStyleCnt="5"/>
      <dgm:spPr/>
      <dgm:t>
        <a:bodyPr/>
        <a:lstStyle/>
        <a:p>
          <a:endParaRPr lang="ru-RU"/>
        </a:p>
      </dgm:t>
    </dgm:pt>
    <dgm:pt modelId="{523922A7-C11A-46D9-96A7-460513B1ACFF}" type="pres">
      <dgm:prSet presAssocID="{EEC29FC1-32E9-4FE5-A685-4A31D109A8E7}" presName="vertSpace2b" presStyleCnt="0"/>
      <dgm:spPr/>
      <dgm:t>
        <a:bodyPr/>
        <a:lstStyle/>
        <a:p>
          <a:endParaRPr lang="ru-RU"/>
        </a:p>
      </dgm:t>
    </dgm:pt>
    <dgm:pt modelId="{4FA13F12-358B-485F-9C80-95710E9C88FA}" type="pres">
      <dgm:prSet presAssocID="{78214E59-6567-42F2-BF1E-E92B17F901EC}" presName="horz2" presStyleCnt="0"/>
      <dgm:spPr/>
    </dgm:pt>
    <dgm:pt modelId="{31D09508-3B2D-4887-A35B-B6E677C77845}" type="pres">
      <dgm:prSet presAssocID="{78214E59-6567-42F2-BF1E-E92B17F901EC}" presName="horzSpace2" presStyleCnt="0"/>
      <dgm:spPr/>
    </dgm:pt>
    <dgm:pt modelId="{1D24618F-2B8B-4A2E-86B7-CD0EA901A588}" type="pres">
      <dgm:prSet presAssocID="{78214E59-6567-42F2-BF1E-E92B17F901EC}" presName="tx2" presStyleLbl="revTx" presStyleIdx="3" presStyleCnt="6" custScaleY="18646"/>
      <dgm:spPr/>
      <dgm:t>
        <a:bodyPr/>
        <a:lstStyle/>
        <a:p>
          <a:endParaRPr lang="ru-RU"/>
        </a:p>
      </dgm:t>
    </dgm:pt>
    <dgm:pt modelId="{CDE9E464-7315-4826-8D2F-D7910F8C34B3}" type="pres">
      <dgm:prSet presAssocID="{78214E59-6567-42F2-BF1E-E92B17F901EC}" presName="vert2" presStyleCnt="0"/>
      <dgm:spPr/>
    </dgm:pt>
    <dgm:pt modelId="{75030AFE-7DC8-4779-9A59-1587F6577C96}" type="pres">
      <dgm:prSet presAssocID="{78214E59-6567-42F2-BF1E-E92B17F901EC}" presName="thinLine2b" presStyleLbl="callout" presStyleIdx="2" presStyleCnt="5"/>
      <dgm:spPr/>
    </dgm:pt>
    <dgm:pt modelId="{8E36A99C-117A-453B-B4AB-E74EEE0B7326}" type="pres">
      <dgm:prSet presAssocID="{78214E59-6567-42F2-BF1E-E92B17F901EC}" presName="vertSpace2b" presStyleCnt="0"/>
      <dgm:spPr/>
    </dgm:pt>
    <dgm:pt modelId="{0C5B1F80-4FE9-4EEE-A808-C7F858B3DA86}" type="pres">
      <dgm:prSet presAssocID="{5434981A-69AC-4EF9-B1BA-AA67169C14F0}" presName="horz2" presStyleCnt="0"/>
      <dgm:spPr/>
    </dgm:pt>
    <dgm:pt modelId="{860DDFB4-15D3-46F7-994B-D4399B427DC6}" type="pres">
      <dgm:prSet presAssocID="{5434981A-69AC-4EF9-B1BA-AA67169C14F0}" presName="horzSpace2" presStyleCnt="0"/>
      <dgm:spPr/>
    </dgm:pt>
    <dgm:pt modelId="{B1E123C7-29B6-465E-BB8B-667AC5039045}" type="pres">
      <dgm:prSet presAssocID="{5434981A-69AC-4EF9-B1BA-AA67169C14F0}" presName="tx2" presStyleLbl="revTx" presStyleIdx="4" presStyleCnt="6" custScaleY="34485"/>
      <dgm:spPr/>
      <dgm:t>
        <a:bodyPr/>
        <a:lstStyle/>
        <a:p>
          <a:endParaRPr lang="ru-RU"/>
        </a:p>
      </dgm:t>
    </dgm:pt>
    <dgm:pt modelId="{82CC83BD-70A0-4F96-BFD0-008843D9DC8E}" type="pres">
      <dgm:prSet presAssocID="{5434981A-69AC-4EF9-B1BA-AA67169C14F0}" presName="vert2" presStyleCnt="0"/>
      <dgm:spPr/>
    </dgm:pt>
    <dgm:pt modelId="{04317F92-1E00-4EAA-B168-0DC2EDD76209}" type="pres">
      <dgm:prSet presAssocID="{5434981A-69AC-4EF9-B1BA-AA67169C14F0}" presName="thinLine2b" presStyleLbl="callout" presStyleIdx="3" presStyleCnt="5"/>
      <dgm:spPr/>
    </dgm:pt>
    <dgm:pt modelId="{D562B0C0-29D8-4F94-8E81-C6093A65E323}" type="pres">
      <dgm:prSet presAssocID="{5434981A-69AC-4EF9-B1BA-AA67169C14F0}" presName="vertSpace2b" presStyleCnt="0"/>
      <dgm:spPr/>
    </dgm:pt>
    <dgm:pt modelId="{B8E2C7F3-576A-47D2-B69B-B50AE48A04B4}" type="pres">
      <dgm:prSet presAssocID="{6BCC49E8-CD7C-4EF2-98BF-940549899499}" presName="horz2" presStyleCnt="0"/>
      <dgm:spPr/>
    </dgm:pt>
    <dgm:pt modelId="{507F4FE7-240F-4772-B380-E2137CC1F666}" type="pres">
      <dgm:prSet presAssocID="{6BCC49E8-CD7C-4EF2-98BF-940549899499}" presName="horzSpace2" presStyleCnt="0"/>
      <dgm:spPr/>
    </dgm:pt>
    <dgm:pt modelId="{C558C966-6D04-4653-BEFE-B02A5B968F10}" type="pres">
      <dgm:prSet presAssocID="{6BCC49E8-CD7C-4EF2-98BF-940549899499}" presName="tx2" presStyleLbl="revTx" presStyleIdx="5" presStyleCnt="6" custScaleY="41707"/>
      <dgm:spPr/>
      <dgm:t>
        <a:bodyPr/>
        <a:lstStyle/>
        <a:p>
          <a:endParaRPr lang="ru-RU"/>
        </a:p>
      </dgm:t>
    </dgm:pt>
    <dgm:pt modelId="{86D29A89-B480-4B89-BBFC-A8B1109F8395}" type="pres">
      <dgm:prSet presAssocID="{6BCC49E8-CD7C-4EF2-98BF-940549899499}" presName="vert2" presStyleCnt="0"/>
      <dgm:spPr/>
    </dgm:pt>
    <dgm:pt modelId="{5E653D3F-F30C-47E2-B7AE-246CF5595D9B}" type="pres">
      <dgm:prSet presAssocID="{6BCC49E8-CD7C-4EF2-98BF-940549899499}" presName="thinLine2b" presStyleLbl="callout" presStyleIdx="4" presStyleCnt="5"/>
      <dgm:spPr/>
    </dgm:pt>
    <dgm:pt modelId="{ABE5A10D-97F3-470A-9DCE-4D4DF90955E8}" type="pres">
      <dgm:prSet presAssocID="{6BCC49E8-CD7C-4EF2-98BF-940549899499}" presName="vertSpace2b" presStyleCnt="0"/>
      <dgm:spPr/>
    </dgm:pt>
  </dgm:ptLst>
  <dgm:cxnLst>
    <dgm:cxn modelId="{89A62A30-3EE2-4BBB-98CA-ADB5FE45D706}" type="presOf" srcId="{EEC29FC1-32E9-4FE5-A685-4A31D109A8E7}" destId="{9C67BD7A-6ECA-4257-9ADD-24529DA684ED}" srcOrd="0" destOrd="0" presId="urn:microsoft.com/office/officeart/2008/layout/LinedList"/>
    <dgm:cxn modelId="{B75DBA8D-2B30-43A6-BB15-2320E68BC319}" type="presOf" srcId="{4FF82631-1B05-4A26-82CB-D4D362E1926C}" destId="{C5CEC373-7298-48C5-8F54-6E60D34F43C8}" srcOrd="0" destOrd="0" presId="urn:microsoft.com/office/officeart/2008/layout/LinedList"/>
    <dgm:cxn modelId="{FBDAD53E-7152-4888-84CF-CF5917638334}" srcId="{B6D01ECE-7212-48F3-A73F-ED0C18BCA143}" destId="{4FF82631-1B05-4A26-82CB-D4D362E1926C}" srcOrd="0" destOrd="0" parTransId="{36CA6D3B-A786-4505-BA63-62828281A53D}" sibTransId="{8A65B2B9-999B-48BB-99A5-618179040F43}"/>
    <dgm:cxn modelId="{1210DE1D-7857-4A2E-965A-2B7E0DB99129}" type="presOf" srcId="{1465343D-5152-4AD5-8928-1E4B53DA792D}" destId="{6166BAA3-1690-4047-9919-0155A2851CD4}" srcOrd="0" destOrd="0" presId="urn:microsoft.com/office/officeart/2008/layout/LinedList"/>
    <dgm:cxn modelId="{F105354F-0BF2-43FA-A286-F527B3C555E7}" type="presOf" srcId="{B6D01ECE-7212-48F3-A73F-ED0C18BCA143}" destId="{F8BFBF96-C466-48EB-8DB8-1B4FB2ED6AF3}" srcOrd="0" destOrd="0" presId="urn:microsoft.com/office/officeart/2008/layout/LinedList"/>
    <dgm:cxn modelId="{990721D8-5E3E-4C6B-9175-5FEF1FF23089}" srcId="{B6D01ECE-7212-48F3-A73F-ED0C18BCA143}" destId="{78214E59-6567-42F2-BF1E-E92B17F901EC}" srcOrd="2" destOrd="0" parTransId="{468764D2-EB68-4DE1-8954-A73355D493E6}" sibTransId="{BA8B7DD5-9262-47BD-8DB3-E48FC322F7DC}"/>
    <dgm:cxn modelId="{61AB13EE-B7A3-454F-873C-16EDFB53317E}" type="presOf" srcId="{6BCC49E8-CD7C-4EF2-98BF-940549899499}" destId="{C558C966-6D04-4653-BEFE-B02A5B968F10}" srcOrd="0" destOrd="0" presId="urn:microsoft.com/office/officeart/2008/layout/LinedList"/>
    <dgm:cxn modelId="{2FC9EEEF-499B-4A3A-9262-9175F8CD54A0}" type="presOf" srcId="{78214E59-6567-42F2-BF1E-E92B17F901EC}" destId="{1D24618F-2B8B-4A2E-86B7-CD0EA901A588}" srcOrd="0" destOrd="0" presId="urn:microsoft.com/office/officeart/2008/layout/LinedList"/>
    <dgm:cxn modelId="{F55CB4B4-7444-4976-A626-8D8DAE4B135A}" srcId="{B6D01ECE-7212-48F3-A73F-ED0C18BCA143}" destId="{5434981A-69AC-4EF9-B1BA-AA67169C14F0}" srcOrd="3" destOrd="0" parTransId="{D0C91306-775C-497A-8D14-FE45ED6538D3}" sibTransId="{F018E940-730E-48B8-AC94-69C6CDA29261}"/>
    <dgm:cxn modelId="{9396A250-02DA-484A-8DAB-84A91A7003C0}" type="presOf" srcId="{5434981A-69AC-4EF9-B1BA-AA67169C14F0}" destId="{B1E123C7-29B6-465E-BB8B-667AC5039045}" srcOrd="0" destOrd="0" presId="urn:microsoft.com/office/officeart/2008/layout/LinedList"/>
    <dgm:cxn modelId="{BC4066BA-3EAF-497C-AE34-243B7422C9F7}" srcId="{B6D01ECE-7212-48F3-A73F-ED0C18BCA143}" destId="{EEC29FC1-32E9-4FE5-A685-4A31D109A8E7}" srcOrd="1" destOrd="0" parTransId="{C8E1E9E4-B6A4-413B-8EFC-9270A4FF5E62}" sibTransId="{2B470C13-F893-4BEA-82F4-9378E8DE0CD9}"/>
    <dgm:cxn modelId="{C036D02A-8B72-4D15-BAEE-B2B61492443C}" srcId="{B6D01ECE-7212-48F3-A73F-ED0C18BCA143}" destId="{6BCC49E8-CD7C-4EF2-98BF-940549899499}" srcOrd="4" destOrd="0" parTransId="{7C4D94E3-516E-4C44-93D3-C539C9008F4E}" sibTransId="{8039BBDD-957E-4417-9655-A5FCFD3B28C4}"/>
    <dgm:cxn modelId="{DAB5849D-DBB9-491F-8AD2-0AA1A71A4B29}" srcId="{1465343D-5152-4AD5-8928-1E4B53DA792D}" destId="{B6D01ECE-7212-48F3-A73F-ED0C18BCA143}" srcOrd="0" destOrd="0" parTransId="{BAD2CBA4-F8C0-4563-BBF8-92806C37AFD2}" sibTransId="{1D48F049-C724-43B6-85BB-C9B27E5EE6E8}"/>
    <dgm:cxn modelId="{00AB3EB6-A6A6-4D14-A079-8C0EF91D87E1}" type="presParOf" srcId="{6166BAA3-1690-4047-9919-0155A2851CD4}" destId="{8F8F6F93-EFF6-4D75-9C1C-41DCC2999CD1}" srcOrd="0" destOrd="0" presId="urn:microsoft.com/office/officeart/2008/layout/LinedList"/>
    <dgm:cxn modelId="{51A4EB28-B56E-462B-B80C-8D05F77F471F}" type="presParOf" srcId="{6166BAA3-1690-4047-9919-0155A2851CD4}" destId="{1CD63FCF-EB3D-4B96-A772-447974B5B928}" srcOrd="1" destOrd="0" presId="urn:microsoft.com/office/officeart/2008/layout/LinedList"/>
    <dgm:cxn modelId="{5695D0B9-5352-416F-8138-0EA2AC0C211F}" type="presParOf" srcId="{1CD63FCF-EB3D-4B96-A772-447974B5B928}" destId="{F8BFBF96-C466-48EB-8DB8-1B4FB2ED6AF3}" srcOrd="0" destOrd="0" presId="urn:microsoft.com/office/officeart/2008/layout/LinedList"/>
    <dgm:cxn modelId="{3650E658-5EF8-4D62-9A44-801BB992F79C}" type="presParOf" srcId="{1CD63FCF-EB3D-4B96-A772-447974B5B928}" destId="{23317977-8663-433D-BC56-603927CD4D0C}" srcOrd="1" destOrd="0" presId="urn:microsoft.com/office/officeart/2008/layout/LinedList"/>
    <dgm:cxn modelId="{8619B820-CBEC-4F1A-8877-2453A94A4E4F}" type="presParOf" srcId="{23317977-8663-433D-BC56-603927CD4D0C}" destId="{F9A826EE-D3F5-4843-8B65-135681A77EA9}" srcOrd="0" destOrd="0" presId="urn:microsoft.com/office/officeart/2008/layout/LinedList"/>
    <dgm:cxn modelId="{BF605D6F-C695-4AED-9C09-A6305C10ED14}" type="presParOf" srcId="{23317977-8663-433D-BC56-603927CD4D0C}" destId="{7C16825F-A463-41E9-B908-1CFA010BE2FC}" srcOrd="1" destOrd="0" presId="urn:microsoft.com/office/officeart/2008/layout/LinedList"/>
    <dgm:cxn modelId="{1D6BB0CA-6D4A-4EF0-BEFA-ABBA5B68369C}" type="presParOf" srcId="{7C16825F-A463-41E9-B908-1CFA010BE2FC}" destId="{E6D8529D-6B1F-483C-B929-245A42FC695E}" srcOrd="0" destOrd="0" presId="urn:microsoft.com/office/officeart/2008/layout/LinedList"/>
    <dgm:cxn modelId="{2B9A95C6-9050-40D7-A2ED-C76D0EC13C12}" type="presParOf" srcId="{7C16825F-A463-41E9-B908-1CFA010BE2FC}" destId="{C5CEC373-7298-48C5-8F54-6E60D34F43C8}" srcOrd="1" destOrd="0" presId="urn:microsoft.com/office/officeart/2008/layout/LinedList"/>
    <dgm:cxn modelId="{A434EFC8-43AF-4430-BA9B-4A97F2D8088B}" type="presParOf" srcId="{7C16825F-A463-41E9-B908-1CFA010BE2FC}" destId="{95C96DD7-FF94-475A-B59C-8A0432E3ED66}" srcOrd="2" destOrd="0" presId="urn:microsoft.com/office/officeart/2008/layout/LinedList"/>
    <dgm:cxn modelId="{A1F115E0-4558-403A-B8FD-8B6528CBEDB6}" type="presParOf" srcId="{23317977-8663-433D-BC56-603927CD4D0C}" destId="{0A4926C5-D966-4E8F-83FB-A6A1671B5352}" srcOrd="2" destOrd="0" presId="urn:microsoft.com/office/officeart/2008/layout/LinedList"/>
    <dgm:cxn modelId="{89DAA589-4ECF-4199-B660-4D8DB80E024A}" type="presParOf" srcId="{23317977-8663-433D-BC56-603927CD4D0C}" destId="{86E79A25-7305-4B60-AEA9-2FD3077E31AF}" srcOrd="3" destOrd="0" presId="urn:microsoft.com/office/officeart/2008/layout/LinedList"/>
    <dgm:cxn modelId="{C99367CF-7C25-43C1-881A-18FA4F7A3235}" type="presParOf" srcId="{23317977-8663-433D-BC56-603927CD4D0C}" destId="{9F0CFD5F-23E4-41A1-97F5-B7303B3022F3}" srcOrd="4" destOrd="0" presId="urn:microsoft.com/office/officeart/2008/layout/LinedList"/>
    <dgm:cxn modelId="{A8E1406F-6C2D-4C5D-8525-0BB48321A7A2}" type="presParOf" srcId="{9F0CFD5F-23E4-41A1-97F5-B7303B3022F3}" destId="{A92076EC-5DD4-4CC8-B891-3E1DFBE61FAD}" srcOrd="0" destOrd="0" presId="urn:microsoft.com/office/officeart/2008/layout/LinedList"/>
    <dgm:cxn modelId="{72ECD098-DC94-4342-8F02-EDB3B1C05568}" type="presParOf" srcId="{9F0CFD5F-23E4-41A1-97F5-B7303B3022F3}" destId="{9C67BD7A-6ECA-4257-9ADD-24529DA684ED}" srcOrd="1" destOrd="0" presId="urn:microsoft.com/office/officeart/2008/layout/LinedList"/>
    <dgm:cxn modelId="{911FEA0B-CC45-43C6-ACFB-17573E982C36}" type="presParOf" srcId="{9F0CFD5F-23E4-41A1-97F5-B7303B3022F3}" destId="{5FC416C5-54E3-41B9-A323-8472C9FED9D9}" srcOrd="2" destOrd="0" presId="urn:microsoft.com/office/officeart/2008/layout/LinedList"/>
    <dgm:cxn modelId="{40E28FEE-778C-46A9-BFA3-7B76041641B8}" type="presParOf" srcId="{23317977-8663-433D-BC56-603927CD4D0C}" destId="{41C5DEA3-FAC4-41C3-B44E-8E86698A3E95}" srcOrd="5" destOrd="0" presId="urn:microsoft.com/office/officeart/2008/layout/LinedList"/>
    <dgm:cxn modelId="{0ED10258-428C-43F8-A58A-51B54E37BBCE}" type="presParOf" srcId="{23317977-8663-433D-BC56-603927CD4D0C}" destId="{523922A7-C11A-46D9-96A7-460513B1ACFF}" srcOrd="6" destOrd="0" presId="urn:microsoft.com/office/officeart/2008/layout/LinedList"/>
    <dgm:cxn modelId="{6DC35362-324B-408B-8ED9-C50B3208C3C3}" type="presParOf" srcId="{23317977-8663-433D-BC56-603927CD4D0C}" destId="{4FA13F12-358B-485F-9C80-95710E9C88FA}" srcOrd="7" destOrd="0" presId="urn:microsoft.com/office/officeart/2008/layout/LinedList"/>
    <dgm:cxn modelId="{D2B8BD36-2115-471A-BF8E-AD0602F3914F}" type="presParOf" srcId="{4FA13F12-358B-485F-9C80-95710E9C88FA}" destId="{31D09508-3B2D-4887-A35B-B6E677C77845}" srcOrd="0" destOrd="0" presId="urn:microsoft.com/office/officeart/2008/layout/LinedList"/>
    <dgm:cxn modelId="{DEF20484-CD60-4C9B-8DDC-BF312EF22647}" type="presParOf" srcId="{4FA13F12-358B-485F-9C80-95710E9C88FA}" destId="{1D24618F-2B8B-4A2E-86B7-CD0EA901A588}" srcOrd="1" destOrd="0" presId="urn:microsoft.com/office/officeart/2008/layout/LinedList"/>
    <dgm:cxn modelId="{5D1EED1F-FBBA-49AA-8240-4985764642B9}" type="presParOf" srcId="{4FA13F12-358B-485F-9C80-95710E9C88FA}" destId="{CDE9E464-7315-4826-8D2F-D7910F8C34B3}" srcOrd="2" destOrd="0" presId="urn:microsoft.com/office/officeart/2008/layout/LinedList"/>
    <dgm:cxn modelId="{7A004231-2BBD-48EE-BF8C-C811879AAEDF}" type="presParOf" srcId="{23317977-8663-433D-BC56-603927CD4D0C}" destId="{75030AFE-7DC8-4779-9A59-1587F6577C96}" srcOrd="8" destOrd="0" presId="urn:microsoft.com/office/officeart/2008/layout/LinedList"/>
    <dgm:cxn modelId="{DC36979C-E4B7-49BC-846F-B24D3D4A3A04}" type="presParOf" srcId="{23317977-8663-433D-BC56-603927CD4D0C}" destId="{8E36A99C-117A-453B-B4AB-E74EEE0B7326}" srcOrd="9" destOrd="0" presId="urn:microsoft.com/office/officeart/2008/layout/LinedList"/>
    <dgm:cxn modelId="{2E9FC887-D145-46EB-B4E2-229372F2A922}" type="presParOf" srcId="{23317977-8663-433D-BC56-603927CD4D0C}" destId="{0C5B1F80-4FE9-4EEE-A808-C7F858B3DA86}" srcOrd="10" destOrd="0" presId="urn:microsoft.com/office/officeart/2008/layout/LinedList"/>
    <dgm:cxn modelId="{987FBE6B-3318-4A92-B88D-D2AA4C57EA5A}" type="presParOf" srcId="{0C5B1F80-4FE9-4EEE-A808-C7F858B3DA86}" destId="{860DDFB4-15D3-46F7-994B-D4399B427DC6}" srcOrd="0" destOrd="0" presId="urn:microsoft.com/office/officeart/2008/layout/LinedList"/>
    <dgm:cxn modelId="{A6A392F0-0404-4DB3-85F1-5478791DD452}" type="presParOf" srcId="{0C5B1F80-4FE9-4EEE-A808-C7F858B3DA86}" destId="{B1E123C7-29B6-465E-BB8B-667AC5039045}" srcOrd="1" destOrd="0" presId="urn:microsoft.com/office/officeart/2008/layout/LinedList"/>
    <dgm:cxn modelId="{97EB3B20-8CE7-41DA-A2EB-2B51116C5B09}" type="presParOf" srcId="{0C5B1F80-4FE9-4EEE-A808-C7F858B3DA86}" destId="{82CC83BD-70A0-4F96-BFD0-008843D9DC8E}" srcOrd="2" destOrd="0" presId="urn:microsoft.com/office/officeart/2008/layout/LinedList"/>
    <dgm:cxn modelId="{64C14453-0C05-4809-ABDB-CD6B58505738}" type="presParOf" srcId="{23317977-8663-433D-BC56-603927CD4D0C}" destId="{04317F92-1E00-4EAA-B168-0DC2EDD76209}" srcOrd="11" destOrd="0" presId="urn:microsoft.com/office/officeart/2008/layout/LinedList"/>
    <dgm:cxn modelId="{C37121B9-DC0E-429B-9356-8984B141BEF3}" type="presParOf" srcId="{23317977-8663-433D-BC56-603927CD4D0C}" destId="{D562B0C0-29D8-4F94-8E81-C6093A65E323}" srcOrd="12" destOrd="0" presId="urn:microsoft.com/office/officeart/2008/layout/LinedList"/>
    <dgm:cxn modelId="{363AA9B0-081A-4775-922F-BDBF21D299AF}" type="presParOf" srcId="{23317977-8663-433D-BC56-603927CD4D0C}" destId="{B8E2C7F3-576A-47D2-B69B-B50AE48A04B4}" srcOrd="13" destOrd="0" presId="urn:microsoft.com/office/officeart/2008/layout/LinedList"/>
    <dgm:cxn modelId="{79119382-ECE1-4E92-BA93-0FFF4A835958}" type="presParOf" srcId="{B8E2C7F3-576A-47D2-B69B-B50AE48A04B4}" destId="{507F4FE7-240F-4772-B380-E2137CC1F666}" srcOrd="0" destOrd="0" presId="urn:microsoft.com/office/officeart/2008/layout/LinedList"/>
    <dgm:cxn modelId="{1673DF6F-A0BF-4D55-BC74-8F51D8FF9588}" type="presParOf" srcId="{B8E2C7F3-576A-47D2-B69B-B50AE48A04B4}" destId="{C558C966-6D04-4653-BEFE-B02A5B968F10}" srcOrd="1" destOrd="0" presId="urn:microsoft.com/office/officeart/2008/layout/LinedList"/>
    <dgm:cxn modelId="{0F64CB71-75D0-4D6D-92A5-09331A53AE96}" type="presParOf" srcId="{B8E2C7F3-576A-47D2-B69B-B50AE48A04B4}" destId="{86D29A89-B480-4B89-BBFC-A8B1109F8395}" srcOrd="2" destOrd="0" presId="urn:microsoft.com/office/officeart/2008/layout/LinedList"/>
    <dgm:cxn modelId="{784F811E-91E0-4DF7-A72F-D59C56E3C378}" type="presParOf" srcId="{23317977-8663-433D-BC56-603927CD4D0C}" destId="{5E653D3F-F30C-47E2-B7AE-246CF5595D9B}" srcOrd="14" destOrd="0" presId="urn:microsoft.com/office/officeart/2008/layout/LinedList"/>
    <dgm:cxn modelId="{FBFC9676-6858-4C33-9E19-9566FC4527F6}" type="presParOf" srcId="{23317977-8663-433D-BC56-603927CD4D0C}" destId="{ABE5A10D-97F3-470A-9DCE-4D4DF90955E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465343D-5152-4AD5-8928-1E4B53DA792D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6D01ECE-7212-48F3-A73F-ED0C18BCA143}">
      <dgm:prSet custT="1"/>
      <dgm:spPr>
        <a:solidFill>
          <a:schemeClr val="accent4">
            <a:lumMod val="20000"/>
            <a:lumOff val="80000"/>
          </a:schemeClr>
        </a:solidFill>
      </dgm:spPr>
      <dgm:t>
        <a:bodyPr anchor="t" anchorCtr="0"/>
        <a:lstStyle/>
        <a:p>
          <a:pPr algn="ctr"/>
          <a:r>
            <a:rPr lang="uk-UA" sz="3000" dirty="0" smtClean="0"/>
            <a:t>Другий  (очний) тур</a:t>
          </a:r>
          <a:endParaRPr lang="ru-RU" sz="3000" dirty="0"/>
        </a:p>
      </dgm:t>
    </dgm:pt>
    <dgm:pt modelId="{BAD2CBA4-F8C0-4563-BBF8-92806C37AFD2}" type="parTrans" cxnId="{DAB5849D-DBB9-491F-8AD2-0AA1A71A4B29}">
      <dgm:prSet/>
      <dgm:spPr/>
      <dgm:t>
        <a:bodyPr/>
        <a:lstStyle/>
        <a:p>
          <a:endParaRPr lang="ru-RU"/>
        </a:p>
      </dgm:t>
    </dgm:pt>
    <dgm:pt modelId="{1D48F049-C724-43B6-85BB-C9B27E5EE6E8}" type="sibTrans" cxnId="{DAB5849D-DBB9-491F-8AD2-0AA1A71A4B29}">
      <dgm:prSet/>
      <dgm:spPr/>
      <dgm:t>
        <a:bodyPr/>
        <a:lstStyle/>
        <a:p>
          <a:endParaRPr lang="ru-RU"/>
        </a:p>
      </dgm:t>
    </dgm:pt>
    <dgm:pt modelId="{4FF82631-1B05-4A26-82CB-D4D362E1926C}">
      <dgm:prSet/>
      <dgm:spPr/>
      <dgm:t>
        <a:bodyPr/>
        <a:lstStyle/>
        <a:p>
          <a:pPr algn="just"/>
          <a:r>
            <a:rPr lang="uk-UA" dirty="0" smtClean="0"/>
            <a:t>Другий тур проводиться в університеті у формі комп’ютерного тестування з використанням навчально-інформаційного порталу ТДАТУ</a:t>
          </a:r>
          <a:endParaRPr lang="ru-RU" dirty="0"/>
        </a:p>
      </dgm:t>
    </dgm:pt>
    <dgm:pt modelId="{36CA6D3B-A786-4505-BA63-62828281A53D}" type="parTrans" cxnId="{FBDAD53E-7152-4888-84CF-CF5917638334}">
      <dgm:prSet/>
      <dgm:spPr/>
      <dgm:t>
        <a:bodyPr/>
        <a:lstStyle/>
        <a:p>
          <a:endParaRPr lang="ru-RU"/>
        </a:p>
      </dgm:t>
    </dgm:pt>
    <dgm:pt modelId="{8A65B2B9-999B-48BB-99A5-618179040F43}" type="sibTrans" cxnId="{FBDAD53E-7152-4888-84CF-CF5917638334}">
      <dgm:prSet/>
      <dgm:spPr/>
      <dgm:t>
        <a:bodyPr/>
        <a:lstStyle/>
        <a:p>
          <a:endParaRPr lang="ru-RU"/>
        </a:p>
      </dgm:t>
    </dgm:pt>
    <dgm:pt modelId="{EEC29FC1-32E9-4FE5-A685-4A31D109A8E7}">
      <dgm:prSet/>
      <dgm:spPr/>
      <dgm:t>
        <a:bodyPr/>
        <a:lstStyle/>
        <a:p>
          <a:pPr algn="just"/>
          <a:r>
            <a:rPr lang="uk-UA" dirty="0" smtClean="0"/>
            <a:t>Учасники олімпіади самостійно вводять відповіді в комп’ютер у присутності членів предметно-методичної комісії з відповідного предмету.</a:t>
          </a:r>
          <a:endParaRPr lang="ru-RU" dirty="0"/>
        </a:p>
      </dgm:t>
    </dgm:pt>
    <dgm:pt modelId="{C8E1E9E4-B6A4-413B-8EFC-9270A4FF5E62}" type="parTrans" cxnId="{BC4066BA-3EAF-497C-AE34-243B7422C9F7}">
      <dgm:prSet/>
      <dgm:spPr/>
      <dgm:t>
        <a:bodyPr/>
        <a:lstStyle/>
        <a:p>
          <a:endParaRPr lang="ru-RU"/>
        </a:p>
      </dgm:t>
    </dgm:pt>
    <dgm:pt modelId="{2B470C13-F893-4BEA-82F4-9378E8DE0CD9}" type="sibTrans" cxnId="{BC4066BA-3EAF-497C-AE34-243B7422C9F7}">
      <dgm:prSet/>
      <dgm:spPr/>
      <dgm:t>
        <a:bodyPr/>
        <a:lstStyle/>
        <a:p>
          <a:endParaRPr lang="ru-RU"/>
        </a:p>
      </dgm:t>
    </dgm:pt>
    <dgm:pt modelId="{78214E59-6567-42F2-BF1E-E92B17F901EC}">
      <dgm:prSet/>
      <dgm:spPr/>
      <dgm:t>
        <a:bodyPr/>
        <a:lstStyle/>
        <a:p>
          <a:pPr algn="just"/>
          <a:r>
            <a:rPr lang="uk-UA" dirty="0" smtClean="0"/>
            <a:t>Додаткові бали нараховуються учасникам другого туру, які набрали </a:t>
          </a:r>
          <a:r>
            <a:rPr lang="uk-UA" b="1" dirty="0" smtClean="0">
              <a:solidFill>
                <a:srgbClr val="FF0000"/>
              </a:solidFill>
            </a:rPr>
            <a:t>більше 90 балів</a:t>
          </a:r>
          <a:r>
            <a:rPr lang="uk-UA" dirty="0" smtClean="0"/>
            <a:t>, шляхом переведення результату із 100-бальної шкали у  20-бальну шкалу на основі даних таблиці </a:t>
          </a:r>
          <a:endParaRPr lang="ru-RU" dirty="0"/>
        </a:p>
      </dgm:t>
    </dgm:pt>
    <dgm:pt modelId="{468764D2-EB68-4DE1-8954-A73355D493E6}" type="parTrans" cxnId="{990721D8-5E3E-4C6B-9175-5FEF1FF23089}">
      <dgm:prSet/>
      <dgm:spPr/>
      <dgm:t>
        <a:bodyPr/>
        <a:lstStyle/>
        <a:p>
          <a:endParaRPr lang="ru-RU"/>
        </a:p>
      </dgm:t>
    </dgm:pt>
    <dgm:pt modelId="{BA8B7DD5-9262-47BD-8DB3-E48FC322F7DC}" type="sibTrans" cxnId="{990721D8-5E3E-4C6B-9175-5FEF1FF23089}">
      <dgm:prSet/>
      <dgm:spPr/>
      <dgm:t>
        <a:bodyPr/>
        <a:lstStyle/>
        <a:p>
          <a:endParaRPr lang="ru-RU"/>
        </a:p>
      </dgm:t>
    </dgm:pt>
    <dgm:pt modelId="{6166BAA3-1690-4047-9919-0155A2851CD4}" type="pres">
      <dgm:prSet presAssocID="{1465343D-5152-4AD5-8928-1E4B53DA79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F8F6F93-EFF6-4D75-9C1C-41DCC2999CD1}" type="pres">
      <dgm:prSet presAssocID="{B6D01ECE-7212-48F3-A73F-ED0C18BCA143}" presName="thickLine" presStyleLbl="alignNode1" presStyleIdx="0" presStyleCnt="1"/>
      <dgm:spPr/>
      <dgm:t>
        <a:bodyPr/>
        <a:lstStyle/>
        <a:p>
          <a:endParaRPr lang="ru-RU"/>
        </a:p>
      </dgm:t>
    </dgm:pt>
    <dgm:pt modelId="{1CD63FCF-EB3D-4B96-A772-447974B5B928}" type="pres">
      <dgm:prSet presAssocID="{B6D01ECE-7212-48F3-A73F-ED0C18BCA143}" presName="horz1" presStyleCnt="0"/>
      <dgm:spPr/>
      <dgm:t>
        <a:bodyPr/>
        <a:lstStyle/>
        <a:p>
          <a:endParaRPr lang="ru-RU"/>
        </a:p>
      </dgm:t>
    </dgm:pt>
    <dgm:pt modelId="{F8BFBF96-C466-48EB-8DB8-1B4FB2ED6AF3}" type="pres">
      <dgm:prSet presAssocID="{B6D01ECE-7212-48F3-A73F-ED0C18BCA143}" presName="tx1" presStyleLbl="revTx" presStyleIdx="0" presStyleCnt="4" custScaleX="126326" custLinFactNeighborX="630" custLinFactNeighborY="270"/>
      <dgm:spPr/>
      <dgm:t>
        <a:bodyPr/>
        <a:lstStyle/>
        <a:p>
          <a:endParaRPr lang="ru-RU"/>
        </a:p>
      </dgm:t>
    </dgm:pt>
    <dgm:pt modelId="{23317977-8663-433D-BC56-603927CD4D0C}" type="pres">
      <dgm:prSet presAssocID="{B6D01ECE-7212-48F3-A73F-ED0C18BCA143}" presName="vert1" presStyleCnt="0"/>
      <dgm:spPr/>
      <dgm:t>
        <a:bodyPr/>
        <a:lstStyle/>
        <a:p>
          <a:endParaRPr lang="ru-RU"/>
        </a:p>
      </dgm:t>
    </dgm:pt>
    <dgm:pt modelId="{F9A826EE-D3F5-4843-8B65-135681A77EA9}" type="pres">
      <dgm:prSet presAssocID="{4FF82631-1B05-4A26-82CB-D4D362E1926C}" presName="vertSpace2a" presStyleCnt="0"/>
      <dgm:spPr/>
      <dgm:t>
        <a:bodyPr/>
        <a:lstStyle/>
        <a:p>
          <a:endParaRPr lang="ru-RU"/>
        </a:p>
      </dgm:t>
    </dgm:pt>
    <dgm:pt modelId="{7C16825F-A463-41E9-B908-1CFA010BE2FC}" type="pres">
      <dgm:prSet presAssocID="{4FF82631-1B05-4A26-82CB-D4D362E1926C}" presName="horz2" presStyleCnt="0"/>
      <dgm:spPr/>
      <dgm:t>
        <a:bodyPr/>
        <a:lstStyle/>
        <a:p>
          <a:endParaRPr lang="ru-RU"/>
        </a:p>
      </dgm:t>
    </dgm:pt>
    <dgm:pt modelId="{E6D8529D-6B1F-483C-B929-245A42FC695E}" type="pres">
      <dgm:prSet presAssocID="{4FF82631-1B05-4A26-82CB-D4D362E1926C}" presName="horzSpace2" presStyleCnt="0"/>
      <dgm:spPr/>
      <dgm:t>
        <a:bodyPr/>
        <a:lstStyle/>
        <a:p>
          <a:endParaRPr lang="ru-RU"/>
        </a:p>
      </dgm:t>
    </dgm:pt>
    <dgm:pt modelId="{C5CEC373-7298-48C5-8F54-6E60D34F43C8}" type="pres">
      <dgm:prSet presAssocID="{4FF82631-1B05-4A26-82CB-D4D362E1926C}" presName="tx2" presStyleLbl="revTx" presStyleIdx="1" presStyleCnt="4" custScaleY="71893"/>
      <dgm:spPr/>
      <dgm:t>
        <a:bodyPr/>
        <a:lstStyle/>
        <a:p>
          <a:endParaRPr lang="ru-RU"/>
        </a:p>
      </dgm:t>
    </dgm:pt>
    <dgm:pt modelId="{95C96DD7-FF94-475A-B59C-8A0432E3ED66}" type="pres">
      <dgm:prSet presAssocID="{4FF82631-1B05-4A26-82CB-D4D362E1926C}" presName="vert2" presStyleCnt="0"/>
      <dgm:spPr/>
      <dgm:t>
        <a:bodyPr/>
        <a:lstStyle/>
        <a:p>
          <a:endParaRPr lang="ru-RU"/>
        </a:p>
      </dgm:t>
    </dgm:pt>
    <dgm:pt modelId="{0A4926C5-D966-4E8F-83FB-A6A1671B5352}" type="pres">
      <dgm:prSet presAssocID="{4FF82631-1B05-4A26-82CB-D4D362E1926C}" presName="thinLine2b" presStyleLbl="callout" presStyleIdx="0" presStyleCnt="3"/>
      <dgm:spPr/>
      <dgm:t>
        <a:bodyPr/>
        <a:lstStyle/>
        <a:p>
          <a:endParaRPr lang="ru-RU"/>
        </a:p>
      </dgm:t>
    </dgm:pt>
    <dgm:pt modelId="{86E79A25-7305-4B60-AEA9-2FD3077E31AF}" type="pres">
      <dgm:prSet presAssocID="{4FF82631-1B05-4A26-82CB-D4D362E1926C}" presName="vertSpace2b" presStyleCnt="0"/>
      <dgm:spPr/>
      <dgm:t>
        <a:bodyPr/>
        <a:lstStyle/>
        <a:p>
          <a:endParaRPr lang="ru-RU"/>
        </a:p>
      </dgm:t>
    </dgm:pt>
    <dgm:pt modelId="{9F0CFD5F-23E4-41A1-97F5-B7303B3022F3}" type="pres">
      <dgm:prSet presAssocID="{EEC29FC1-32E9-4FE5-A685-4A31D109A8E7}" presName="horz2" presStyleCnt="0"/>
      <dgm:spPr/>
      <dgm:t>
        <a:bodyPr/>
        <a:lstStyle/>
        <a:p>
          <a:endParaRPr lang="ru-RU"/>
        </a:p>
      </dgm:t>
    </dgm:pt>
    <dgm:pt modelId="{A92076EC-5DD4-4CC8-B891-3E1DFBE61FAD}" type="pres">
      <dgm:prSet presAssocID="{EEC29FC1-32E9-4FE5-A685-4A31D109A8E7}" presName="horzSpace2" presStyleCnt="0"/>
      <dgm:spPr/>
      <dgm:t>
        <a:bodyPr/>
        <a:lstStyle/>
        <a:p>
          <a:endParaRPr lang="ru-RU"/>
        </a:p>
      </dgm:t>
    </dgm:pt>
    <dgm:pt modelId="{9C67BD7A-6ECA-4257-9ADD-24529DA684ED}" type="pres">
      <dgm:prSet presAssocID="{EEC29FC1-32E9-4FE5-A685-4A31D109A8E7}" presName="tx2" presStyleLbl="revTx" presStyleIdx="2" presStyleCnt="4" custScaleY="67143" custLinFactNeighborX="-272"/>
      <dgm:spPr/>
      <dgm:t>
        <a:bodyPr/>
        <a:lstStyle/>
        <a:p>
          <a:endParaRPr lang="ru-RU"/>
        </a:p>
      </dgm:t>
    </dgm:pt>
    <dgm:pt modelId="{5FC416C5-54E3-41B9-A323-8472C9FED9D9}" type="pres">
      <dgm:prSet presAssocID="{EEC29FC1-32E9-4FE5-A685-4A31D109A8E7}" presName="vert2" presStyleCnt="0"/>
      <dgm:spPr/>
      <dgm:t>
        <a:bodyPr/>
        <a:lstStyle/>
        <a:p>
          <a:endParaRPr lang="ru-RU"/>
        </a:p>
      </dgm:t>
    </dgm:pt>
    <dgm:pt modelId="{41C5DEA3-FAC4-41C3-B44E-8E86698A3E95}" type="pres">
      <dgm:prSet presAssocID="{EEC29FC1-32E9-4FE5-A685-4A31D109A8E7}" presName="thinLine2b" presStyleLbl="callout" presStyleIdx="1" presStyleCnt="3"/>
      <dgm:spPr/>
      <dgm:t>
        <a:bodyPr/>
        <a:lstStyle/>
        <a:p>
          <a:endParaRPr lang="ru-RU"/>
        </a:p>
      </dgm:t>
    </dgm:pt>
    <dgm:pt modelId="{523922A7-C11A-46D9-96A7-460513B1ACFF}" type="pres">
      <dgm:prSet presAssocID="{EEC29FC1-32E9-4FE5-A685-4A31D109A8E7}" presName="vertSpace2b" presStyleCnt="0"/>
      <dgm:spPr/>
      <dgm:t>
        <a:bodyPr/>
        <a:lstStyle/>
        <a:p>
          <a:endParaRPr lang="ru-RU"/>
        </a:p>
      </dgm:t>
    </dgm:pt>
    <dgm:pt modelId="{4FA13F12-358B-485F-9C80-95710E9C88FA}" type="pres">
      <dgm:prSet presAssocID="{78214E59-6567-42F2-BF1E-E92B17F901EC}" presName="horz2" presStyleCnt="0"/>
      <dgm:spPr/>
    </dgm:pt>
    <dgm:pt modelId="{31D09508-3B2D-4887-A35B-B6E677C77845}" type="pres">
      <dgm:prSet presAssocID="{78214E59-6567-42F2-BF1E-E92B17F901EC}" presName="horzSpace2" presStyleCnt="0"/>
      <dgm:spPr/>
    </dgm:pt>
    <dgm:pt modelId="{1D24618F-2B8B-4A2E-86B7-CD0EA901A588}" type="pres">
      <dgm:prSet presAssocID="{78214E59-6567-42F2-BF1E-E92B17F901EC}" presName="tx2" presStyleLbl="revTx" presStyleIdx="3" presStyleCnt="4" custScaleY="78653"/>
      <dgm:spPr/>
      <dgm:t>
        <a:bodyPr/>
        <a:lstStyle/>
        <a:p>
          <a:endParaRPr lang="ru-RU"/>
        </a:p>
      </dgm:t>
    </dgm:pt>
    <dgm:pt modelId="{CDE9E464-7315-4826-8D2F-D7910F8C34B3}" type="pres">
      <dgm:prSet presAssocID="{78214E59-6567-42F2-BF1E-E92B17F901EC}" presName="vert2" presStyleCnt="0"/>
      <dgm:spPr/>
    </dgm:pt>
    <dgm:pt modelId="{75030AFE-7DC8-4779-9A59-1587F6577C96}" type="pres">
      <dgm:prSet presAssocID="{78214E59-6567-42F2-BF1E-E92B17F901EC}" presName="thinLine2b" presStyleLbl="callout" presStyleIdx="2" presStyleCnt="3"/>
      <dgm:spPr/>
    </dgm:pt>
    <dgm:pt modelId="{8E36A99C-117A-453B-B4AB-E74EEE0B7326}" type="pres">
      <dgm:prSet presAssocID="{78214E59-6567-42F2-BF1E-E92B17F901EC}" presName="vertSpace2b" presStyleCnt="0"/>
      <dgm:spPr/>
    </dgm:pt>
  </dgm:ptLst>
  <dgm:cxnLst>
    <dgm:cxn modelId="{FBDAD53E-7152-4888-84CF-CF5917638334}" srcId="{B6D01ECE-7212-48F3-A73F-ED0C18BCA143}" destId="{4FF82631-1B05-4A26-82CB-D4D362E1926C}" srcOrd="0" destOrd="0" parTransId="{36CA6D3B-A786-4505-BA63-62828281A53D}" sibTransId="{8A65B2B9-999B-48BB-99A5-618179040F43}"/>
    <dgm:cxn modelId="{66ECD631-9384-4283-AB56-5BAE31653D56}" type="presOf" srcId="{78214E59-6567-42F2-BF1E-E92B17F901EC}" destId="{1D24618F-2B8B-4A2E-86B7-CD0EA901A588}" srcOrd="0" destOrd="0" presId="urn:microsoft.com/office/officeart/2008/layout/LinedList"/>
    <dgm:cxn modelId="{1993D869-2030-4569-9604-5C26B8DABE9C}" type="presOf" srcId="{EEC29FC1-32E9-4FE5-A685-4A31D109A8E7}" destId="{9C67BD7A-6ECA-4257-9ADD-24529DA684ED}" srcOrd="0" destOrd="0" presId="urn:microsoft.com/office/officeart/2008/layout/LinedList"/>
    <dgm:cxn modelId="{BC4066BA-3EAF-497C-AE34-243B7422C9F7}" srcId="{B6D01ECE-7212-48F3-A73F-ED0C18BCA143}" destId="{EEC29FC1-32E9-4FE5-A685-4A31D109A8E7}" srcOrd="1" destOrd="0" parTransId="{C8E1E9E4-B6A4-413B-8EFC-9270A4FF5E62}" sibTransId="{2B470C13-F893-4BEA-82F4-9378E8DE0CD9}"/>
    <dgm:cxn modelId="{990721D8-5E3E-4C6B-9175-5FEF1FF23089}" srcId="{B6D01ECE-7212-48F3-A73F-ED0C18BCA143}" destId="{78214E59-6567-42F2-BF1E-E92B17F901EC}" srcOrd="2" destOrd="0" parTransId="{468764D2-EB68-4DE1-8954-A73355D493E6}" sibTransId="{BA8B7DD5-9262-47BD-8DB3-E48FC322F7DC}"/>
    <dgm:cxn modelId="{DAB5849D-DBB9-491F-8AD2-0AA1A71A4B29}" srcId="{1465343D-5152-4AD5-8928-1E4B53DA792D}" destId="{B6D01ECE-7212-48F3-A73F-ED0C18BCA143}" srcOrd="0" destOrd="0" parTransId="{BAD2CBA4-F8C0-4563-BBF8-92806C37AFD2}" sibTransId="{1D48F049-C724-43B6-85BB-C9B27E5EE6E8}"/>
    <dgm:cxn modelId="{2F9BFAF8-FDCF-43BD-BB7E-99615F9D17F2}" type="presOf" srcId="{B6D01ECE-7212-48F3-A73F-ED0C18BCA143}" destId="{F8BFBF96-C466-48EB-8DB8-1B4FB2ED6AF3}" srcOrd="0" destOrd="0" presId="urn:microsoft.com/office/officeart/2008/layout/LinedList"/>
    <dgm:cxn modelId="{4DEBE784-1664-473B-9B79-341F3A5404F2}" type="presOf" srcId="{4FF82631-1B05-4A26-82CB-D4D362E1926C}" destId="{C5CEC373-7298-48C5-8F54-6E60D34F43C8}" srcOrd="0" destOrd="0" presId="urn:microsoft.com/office/officeart/2008/layout/LinedList"/>
    <dgm:cxn modelId="{CFBBB109-036A-4E21-9DDC-9A0F77BD6487}" type="presOf" srcId="{1465343D-5152-4AD5-8928-1E4B53DA792D}" destId="{6166BAA3-1690-4047-9919-0155A2851CD4}" srcOrd="0" destOrd="0" presId="urn:microsoft.com/office/officeart/2008/layout/LinedList"/>
    <dgm:cxn modelId="{E9FDD7F0-C1B2-4EAD-A869-1E1305353F08}" type="presParOf" srcId="{6166BAA3-1690-4047-9919-0155A2851CD4}" destId="{8F8F6F93-EFF6-4D75-9C1C-41DCC2999CD1}" srcOrd="0" destOrd="0" presId="urn:microsoft.com/office/officeart/2008/layout/LinedList"/>
    <dgm:cxn modelId="{28C0A437-9B3F-4C3F-908D-18A0BE1B3623}" type="presParOf" srcId="{6166BAA3-1690-4047-9919-0155A2851CD4}" destId="{1CD63FCF-EB3D-4B96-A772-447974B5B928}" srcOrd="1" destOrd="0" presId="urn:microsoft.com/office/officeart/2008/layout/LinedList"/>
    <dgm:cxn modelId="{BF66CF2F-79AF-453F-A3DF-B87FDA51AFBE}" type="presParOf" srcId="{1CD63FCF-EB3D-4B96-A772-447974B5B928}" destId="{F8BFBF96-C466-48EB-8DB8-1B4FB2ED6AF3}" srcOrd="0" destOrd="0" presId="urn:microsoft.com/office/officeart/2008/layout/LinedList"/>
    <dgm:cxn modelId="{3777C212-0779-4009-A7DE-FCB35B8B0E90}" type="presParOf" srcId="{1CD63FCF-EB3D-4B96-A772-447974B5B928}" destId="{23317977-8663-433D-BC56-603927CD4D0C}" srcOrd="1" destOrd="0" presId="urn:microsoft.com/office/officeart/2008/layout/LinedList"/>
    <dgm:cxn modelId="{33247D2D-1A68-4E85-98F8-E20BA1F0B451}" type="presParOf" srcId="{23317977-8663-433D-BC56-603927CD4D0C}" destId="{F9A826EE-D3F5-4843-8B65-135681A77EA9}" srcOrd="0" destOrd="0" presId="urn:microsoft.com/office/officeart/2008/layout/LinedList"/>
    <dgm:cxn modelId="{ED9280D1-1F7C-4A09-AABA-9BB7B9DC0735}" type="presParOf" srcId="{23317977-8663-433D-BC56-603927CD4D0C}" destId="{7C16825F-A463-41E9-B908-1CFA010BE2FC}" srcOrd="1" destOrd="0" presId="urn:microsoft.com/office/officeart/2008/layout/LinedList"/>
    <dgm:cxn modelId="{FDD74BBC-6E19-4EBA-8B29-D1BEC4FAD46E}" type="presParOf" srcId="{7C16825F-A463-41E9-B908-1CFA010BE2FC}" destId="{E6D8529D-6B1F-483C-B929-245A42FC695E}" srcOrd="0" destOrd="0" presId="urn:microsoft.com/office/officeart/2008/layout/LinedList"/>
    <dgm:cxn modelId="{B428F9D1-C4F2-4F15-8DE5-3748904B8E3A}" type="presParOf" srcId="{7C16825F-A463-41E9-B908-1CFA010BE2FC}" destId="{C5CEC373-7298-48C5-8F54-6E60D34F43C8}" srcOrd="1" destOrd="0" presId="urn:microsoft.com/office/officeart/2008/layout/LinedList"/>
    <dgm:cxn modelId="{642BAC8D-300F-4CBA-92FA-A9484E7BD594}" type="presParOf" srcId="{7C16825F-A463-41E9-B908-1CFA010BE2FC}" destId="{95C96DD7-FF94-475A-B59C-8A0432E3ED66}" srcOrd="2" destOrd="0" presId="urn:microsoft.com/office/officeart/2008/layout/LinedList"/>
    <dgm:cxn modelId="{3B95CB87-AA20-4B6B-9B62-6272ABB5CEE9}" type="presParOf" srcId="{23317977-8663-433D-BC56-603927CD4D0C}" destId="{0A4926C5-D966-4E8F-83FB-A6A1671B5352}" srcOrd="2" destOrd="0" presId="urn:microsoft.com/office/officeart/2008/layout/LinedList"/>
    <dgm:cxn modelId="{61632D75-B5BB-4215-BC5D-7B9C3F9FE260}" type="presParOf" srcId="{23317977-8663-433D-BC56-603927CD4D0C}" destId="{86E79A25-7305-4B60-AEA9-2FD3077E31AF}" srcOrd="3" destOrd="0" presId="urn:microsoft.com/office/officeart/2008/layout/LinedList"/>
    <dgm:cxn modelId="{A16D279A-1F4C-490A-993B-90AAA508FDBA}" type="presParOf" srcId="{23317977-8663-433D-BC56-603927CD4D0C}" destId="{9F0CFD5F-23E4-41A1-97F5-B7303B3022F3}" srcOrd="4" destOrd="0" presId="urn:microsoft.com/office/officeart/2008/layout/LinedList"/>
    <dgm:cxn modelId="{5639BCFA-EA14-431A-95D1-6B578FD19098}" type="presParOf" srcId="{9F0CFD5F-23E4-41A1-97F5-B7303B3022F3}" destId="{A92076EC-5DD4-4CC8-B891-3E1DFBE61FAD}" srcOrd="0" destOrd="0" presId="urn:microsoft.com/office/officeart/2008/layout/LinedList"/>
    <dgm:cxn modelId="{8C59E0A1-8C36-4C51-9D3C-D900F45F64DC}" type="presParOf" srcId="{9F0CFD5F-23E4-41A1-97F5-B7303B3022F3}" destId="{9C67BD7A-6ECA-4257-9ADD-24529DA684ED}" srcOrd="1" destOrd="0" presId="urn:microsoft.com/office/officeart/2008/layout/LinedList"/>
    <dgm:cxn modelId="{53352B3D-709E-4631-A092-84F0BF588650}" type="presParOf" srcId="{9F0CFD5F-23E4-41A1-97F5-B7303B3022F3}" destId="{5FC416C5-54E3-41B9-A323-8472C9FED9D9}" srcOrd="2" destOrd="0" presId="urn:microsoft.com/office/officeart/2008/layout/LinedList"/>
    <dgm:cxn modelId="{2571767F-B5C9-4464-9BB3-D3E8850B20A6}" type="presParOf" srcId="{23317977-8663-433D-BC56-603927CD4D0C}" destId="{41C5DEA3-FAC4-41C3-B44E-8E86698A3E95}" srcOrd="5" destOrd="0" presId="urn:microsoft.com/office/officeart/2008/layout/LinedList"/>
    <dgm:cxn modelId="{DB433A3E-0693-4688-913C-9645E573F717}" type="presParOf" srcId="{23317977-8663-433D-BC56-603927CD4D0C}" destId="{523922A7-C11A-46D9-96A7-460513B1ACFF}" srcOrd="6" destOrd="0" presId="urn:microsoft.com/office/officeart/2008/layout/LinedList"/>
    <dgm:cxn modelId="{E8C187B9-C295-49E3-83DA-36D16CCEE078}" type="presParOf" srcId="{23317977-8663-433D-BC56-603927CD4D0C}" destId="{4FA13F12-358B-485F-9C80-95710E9C88FA}" srcOrd="7" destOrd="0" presId="urn:microsoft.com/office/officeart/2008/layout/LinedList"/>
    <dgm:cxn modelId="{CC6DF257-888C-4FCA-813D-8A5A1C2601B1}" type="presParOf" srcId="{4FA13F12-358B-485F-9C80-95710E9C88FA}" destId="{31D09508-3B2D-4887-A35B-B6E677C77845}" srcOrd="0" destOrd="0" presId="urn:microsoft.com/office/officeart/2008/layout/LinedList"/>
    <dgm:cxn modelId="{A3774C85-77B1-4E02-8E29-7C0510BC937C}" type="presParOf" srcId="{4FA13F12-358B-485F-9C80-95710E9C88FA}" destId="{1D24618F-2B8B-4A2E-86B7-CD0EA901A588}" srcOrd="1" destOrd="0" presId="urn:microsoft.com/office/officeart/2008/layout/LinedList"/>
    <dgm:cxn modelId="{FB770D72-0FD1-4B97-8E04-50AB30497903}" type="presParOf" srcId="{4FA13F12-358B-485F-9C80-95710E9C88FA}" destId="{CDE9E464-7315-4826-8D2F-D7910F8C34B3}" srcOrd="2" destOrd="0" presId="urn:microsoft.com/office/officeart/2008/layout/LinedList"/>
    <dgm:cxn modelId="{AD0420D7-A858-49C5-9CBA-6AD47F644713}" type="presParOf" srcId="{23317977-8663-433D-BC56-603927CD4D0C}" destId="{75030AFE-7DC8-4779-9A59-1587F6577C96}" srcOrd="8" destOrd="0" presId="urn:microsoft.com/office/officeart/2008/layout/LinedList"/>
    <dgm:cxn modelId="{400761DC-227E-4D4F-BC1A-DEA529222227}" type="presParOf" srcId="{23317977-8663-433D-BC56-603927CD4D0C}" destId="{8E36A99C-117A-453B-B4AB-E74EEE0B732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65343D-5152-4AD5-8928-1E4B53DA792D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6D01ECE-7212-48F3-A73F-ED0C18BCA143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uk-UA" dirty="0" smtClean="0"/>
            <a:t>Коли і як здійснюється нарахування додаткових балів?</a:t>
          </a:r>
          <a:endParaRPr lang="ru-RU" dirty="0"/>
        </a:p>
      </dgm:t>
    </dgm:pt>
    <dgm:pt modelId="{BAD2CBA4-F8C0-4563-BBF8-92806C37AFD2}" type="parTrans" cxnId="{DAB5849D-DBB9-491F-8AD2-0AA1A71A4B29}">
      <dgm:prSet/>
      <dgm:spPr/>
      <dgm:t>
        <a:bodyPr/>
        <a:lstStyle/>
        <a:p>
          <a:endParaRPr lang="ru-RU"/>
        </a:p>
      </dgm:t>
    </dgm:pt>
    <dgm:pt modelId="{1D48F049-C724-43B6-85BB-C9B27E5EE6E8}" type="sibTrans" cxnId="{DAB5849D-DBB9-491F-8AD2-0AA1A71A4B29}">
      <dgm:prSet/>
      <dgm:spPr/>
      <dgm:t>
        <a:bodyPr/>
        <a:lstStyle/>
        <a:p>
          <a:endParaRPr lang="ru-RU"/>
        </a:p>
      </dgm:t>
    </dgm:pt>
    <dgm:pt modelId="{4FF82631-1B05-4A26-82CB-D4D362E1926C}">
      <dgm:prSet/>
      <dgm:spPr/>
      <dgm:t>
        <a:bodyPr/>
        <a:lstStyle/>
        <a:p>
          <a:pPr algn="just"/>
          <a:r>
            <a:rPr lang="uk-UA" b="0" dirty="0" smtClean="0">
              <a:solidFill>
                <a:schemeClr val="tx1"/>
              </a:solidFill>
            </a:rPr>
            <a:t>Для нарахування додаткових балів необхідно при створенні електронної заяви на спеціальності при вступі на які можна отримати ці додаткові бали поставити відповідну позначку</a:t>
          </a:r>
        </a:p>
        <a:p>
          <a:pPr marL="179388" indent="-179388" algn="just"/>
          <a:r>
            <a:rPr lang="uk-UA" b="0" dirty="0" smtClean="0">
              <a:solidFill>
                <a:schemeClr val="tx1"/>
              </a:solidFill>
            </a:rPr>
            <a:t>     Я є учасником Всеукраїнської олімпіади для професійної орієнтації вступників закладу вищої   освіти «Таврійський державний агротехнологічний університет»</a:t>
          </a:r>
        </a:p>
      </dgm:t>
    </dgm:pt>
    <dgm:pt modelId="{36CA6D3B-A786-4505-BA63-62828281A53D}" type="parTrans" cxnId="{FBDAD53E-7152-4888-84CF-CF5917638334}">
      <dgm:prSet/>
      <dgm:spPr/>
      <dgm:t>
        <a:bodyPr/>
        <a:lstStyle/>
        <a:p>
          <a:endParaRPr lang="ru-RU"/>
        </a:p>
      </dgm:t>
    </dgm:pt>
    <dgm:pt modelId="{8A65B2B9-999B-48BB-99A5-618179040F43}" type="sibTrans" cxnId="{FBDAD53E-7152-4888-84CF-CF5917638334}">
      <dgm:prSet/>
      <dgm:spPr/>
      <dgm:t>
        <a:bodyPr/>
        <a:lstStyle/>
        <a:p>
          <a:endParaRPr lang="ru-RU"/>
        </a:p>
      </dgm:t>
    </dgm:pt>
    <dgm:pt modelId="{6166BAA3-1690-4047-9919-0155A2851CD4}" type="pres">
      <dgm:prSet presAssocID="{1465343D-5152-4AD5-8928-1E4B53DA79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F8F6F93-EFF6-4D75-9C1C-41DCC2999CD1}" type="pres">
      <dgm:prSet presAssocID="{B6D01ECE-7212-48F3-A73F-ED0C18BCA143}" presName="thickLine" presStyleLbl="alignNode1" presStyleIdx="0" presStyleCnt="1"/>
      <dgm:spPr/>
      <dgm:t>
        <a:bodyPr/>
        <a:lstStyle/>
        <a:p>
          <a:endParaRPr lang="ru-RU"/>
        </a:p>
      </dgm:t>
    </dgm:pt>
    <dgm:pt modelId="{1CD63FCF-EB3D-4B96-A772-447974B5B928}" type="pres">
      <dgm:prSet presAssocID="{B6D01ECE-7212-48F3-A73F-ED0C18BCA143}" presName="horz1" presStyleCnt="0"/>
      <dgm:spPr/>
      <dgm:t>
        <a:bodyPr/>
        <a:lstStyle/>
        <a:p>
          <a:endParaRPr lang="ru-RU"/>
        </a:p>
      </dgm:t>
    </dgm:pt>
    <dgm:pt modelId="{F8BFBF96-C466-48EB-8DB8-1B4FB2ED6AF3}" type="pres">
      <dgm:prSet presAssocID="{B6D01ECE-7212-48F3-A73F-ED0C18BCA143}" presName="tx1" presStyleLbl="revTx" presStyleIdx="0" presStyleCnt="2" custScaleX="137121"/>
      <dgm:spPr/>
      <dgm:t>
        <a:bodyPr/>
        <a:lstStyle/>
        <a:p>
          <a:endParaRPr lang="ru-RU"/>
        </a:p>
      </dgm:t>
    </dgm:pt>
    <dgm:pt modelId="{23317977-8663-433D-BC56-603927CD4D0C}" type="pres">
      <dgm:prSet presAssocID="{B6D01ECE-7212-48F3-A73F-ED0C18BCA143}" presName="vert1" presStyleCnt="0"/>
      <dgm:spPr/>
      <dgm:t>
        <a:bodyPr/>
        <a:lstStyle/>
        <a:p>
          <a:endParaRPr lang="ru-RU"/>
        </a:p>
      </dgm:t>
    </dgm:pt>
    <dgm:pt modelId="{F9A826EE-D3F5-4843-8B65-135681A77EA9}" type="pres">
      <dgm:prSet presAssocID="{4FF82631-1B05-4A26-82CB-D4D362E1926C}" presName="vertSpace2a" presStyleCnt="0"/>
      <dgm:spPr/>
      <dgm:t>
        <a:bodyPr/>
        <a:lstStyle/>
        <a:p>
          <a:endParaRPr lang="ru-RU"/>
        </a:p>
      </dgm:t>
    </dgm:pt>
    <dgm:pt modelId="{7C16825F-A463-41E9-B908-1CFA010BE2FC}" type="pres">
      <dgm:prSet presAssocID="{4FF82631-1B05-4A26-82CB-D4D362E1926C}" presName="horz2" presStyleCnt="0"/>
      <dgm:spPr/>
      <dgm:t>
        <a:bodyPr/>
        <a:lstStyle/>
        <a:p>
          <a:endParaRPr lang="ru-RU"/>
        </a:p>
      </dgm:t>
    </dgm:pt>
    <dgm:pt modelId="{E6D8529D-6B1F-483C-B929-245A42FC695E}" type="pres">
      <dgm:prSet presAssocID="{4FF82631-1B05-4A26-82CB-D4D362E1926C}" presName="horzSpace2" presStyleCnt="0"/>
      <dgm:spPr/>
      <dgm:t>
        <a:bodyPr/>
        <a:lstStyle/>
        <a:p>
          <a:endParaRPr lang="ru-RU"/>
        </a:p>
      </dgm:t>
    </dgm:pt>
    <dgm:pt modelId="{C5CEC373-7298-48C5-8F54-6E60D34F43C8}" type="pres">
      <dgm:prSet presAssocID="{4FF82631-1B05-4A26-82CB-D4D362E1926C}" presName="tx2" presStyleLbl="revTx" presStyleIdx="1" presStyleCnt="2" custScaleY="95515"/>
      <dgm:spPr/>
      <dgm:t>
        <a:bodyPr/>
        <a:lstStyle/>
        <a:p>
          <a:endParaRPr lang="ru-RU"/>
        </a:p>
      </dgm:t>
    </dgm:pt>
    <dgm:pt modelId="{95C96DD7-FF94-475A-B59C-8A0432E3ED66}" type="pres">
      <dgm:prSet presAssocID="{4FF82631-1B05-4A26-82CB-D4D362E1926C}" presName="vert2" presStyleCnt="0"/>
      <dgm:spPr/>
      <dgm:t>
        <a:bodyPr/>
        <a:lstStyle/>
        <a:p>
          <a:endParaRPr lang="ru-RU"/>
        </a:p>
      </dgm:t>
    </dgm:pt>
    <dgm:pt modelId="{0A4926C5-D966-4E8F-83FB-A6A1671B5352}" type="pres">
      <dgm:prSet presAssocID="{4FF82631-1B05-4A26-82CB-D4D362E1926C}" presName="thinLine2b" presStyleLbl="callout" presStyleIdx="0" presStyleCnt="1"/>
      <dgm:spPr/>
      <dgm:t>
        <a:bodyPr/>
        <a:lstStyle/>
        <a:p>
          <a:endParaRPr lang="ru-RU"/>
        </a:p>
      </dgm:t>
    </dgm:pt>
    <dgm:pt modelId="{86E79A25-7305-4B60-AEA9-2FD3077E31AF}" type="pres">
      <dgm:prSet presAssocID="{4FF82631-1B05-4A26-82CB-D4D362E1926C}" presName="vertSpace2b" presStyleCnt="0"/>
      <dgm:spPr/>
      <dgm:t>
        <a:bodyPr/>
        <a:lstStyle/>
        <a:p>
          <a:endParaRPr lang="ru-RU"/>
        </a:p>
      </dgm:t>
    </dgm:pt>
  </dgm:ptLst>
  <dgm:cxnLst>
    <dgm:cxn modelId="{DAB5849D-DBB9-491F-8AD2-0AA1A71A4B29}" srcId="{1465343D-5152-4AD5-8928-1E4B53DA792D}" destId="{B6D01ECE-7212-48F3-A73F-ED0C18BCA143}" srcOrd="0" destOrd="0" parTransId="{BAD2CBA4-F8C0-4563-BBF8-92806C37AFD2}" sibTransId="{1D48F049-C724-43B6-85BB-C9B27E5EE6E8}"/>
    <dgm:cxn modelId="{F3EBCE86-A42B-41FD-A237-F3F84CC790BA}" type="presOf" srcId="{4FF82631-1B05-4A26-82CB-D4D362E1926C}" destId="{C5CEC373-7298-48C5-8F54-6E60D34F43C8}" srcOrd="0" destOrd="0" presId="urn:microsoft.com/office/officeart/2008/layout/LinedList"/>
    <dgm:cxn modelId="{FBDAD53E-7152-4888-84CF-CF5917638334}" srcId="{B6D01ECE-7212-48F3-A73F-ED0C18BCA143}" destId="{4FF82631-1B05-4A26-82CB-D4D362E1926C}" srcOrd="0" destOrd="0" parTransId="{36CA6D3B-A786-4505-BA63-62828281A53D}" sibTransId="{8A65B2B9-999B-48BB-99A5-618179040F43}"/>
    <dgm:cxn modelId="{15C797F8-34A3-4FAD-AC49-B224548B9DB1}" type="presOf" srcId="{B6D01ECE-7212-48F3-A73F-ED0C18BCA143}" destId="{F8BFBF96-C466-48EB-8DB8-1B4FB2ED6AF3}" srcOrd="0" destOrd="0" presId="urn:microsoft.com/office/officeart/2008/layout/LinedList"/>
    <dgm:cxn modelId="{6561BF83-3C74-4097-AE4E-F3392A99E44B}" type="presOf" srcId="{1465343D-5152-4AD5-8928-1E4B53DA792D}" destId="{6166BAA3-1690-4047-9919-0155A2851CD4}" srcOrd="0" destOrd="0" presId="urn:microsoft.com/office/officeart/2008/layout/LinedList"/>
    <dgm:cxn modelId="{F2364E15-80F8-4E9C-8EB9-1184F8036B9E}" type="presParOf" srcId="{6166BAA3-1690-4047-9919-0155A2851CD4}" destId="{8F8F6F93-EFF6-4D75-9C1C-41DCC2999CD1}" srcOrd="0" destOrd="0" presId="urn:microsoft.com/office/officeart/2008/layout/LinedList"/>
    <dgm:cxn modelId="{4B3409C0-F4D8-47A0-AE26-DB9576C64D65}" type="presParOf" srcId="{6166BAA3-1690-4047-9919-0155A2851CD4}" destId="{1CD63FCF-EB3D-4B96-A772-447974B5B928}" srcOrd="1" destOrd="0" presId="urn:microsoft.com/office/officeart/2008/layout/LinedList"/>
    <dgm:cxn modelId="{11BA8162-441D-461E-BB8A-C335283B0F8D}" type="presParOf" srcId="{1CD63FCF-EB3D-4B96-A772-447974B5B928}" destId="{F8BFBF96-C466-48EB-8DB8-1B4FB2ED6AF3}" srcOrd="0" destOrd="0" presId="urn:microsoft.com/office/officeart/2008/layout/LinedList"/>
    <dgm:cxn modelId="{D2D81D9A-D733-4B25-981D-C52D6BF0E395}" type="presParOf" srcId="{1CD63FCF-EB3D-4B96-A772-447974B5B928}" destId="{23317977-8663-433D-BC56-603927CD4D0C}" srcOrd="1" destOrd="0" presId="urn:microsoft.com/office/officeart/2008/layout/LinedList"/>
    <dgm:cxn modelId="{26B8A6A7-5FC8-4E06-9601-36914E3F520B}" type="presParOf" srcId="{23317977-8663-433D-BC56-603927CD4D0C}" destId="{F9A826EE-D3F5-4843-8B65-135681A77EA9}" srcOrd="0" destOrd="0" presId="urn:microsoft.com/office/officeart/2008/layout/LinedList"/>
    <dgm:cxn modelId="{9ABA6577-1F96-4428-8CC5-48E17D054F9D}" type="presParOf" srcId="{23317977-8663-433D-BC56-603927CD4D0C}" destId="{7C16825F-A463-41E9-B908-1CFA010BE2FC}" srcOrd="1" destOrd="0" presId="urn:microsoft.com/office/officeart/2008/layout/LinedList"/>
    <dgm:cxn modelId="{B96771FD-8A52-4006-AC5D-59E463EB2825}" type="presParOf" srcId="{7C16825F-A463-41E9-B908-1CFA010BE2FC}" destId="{E6D8529D-6B1F-483C-B929-245A42FC695E}" srcOrd="0" destOrd="0" presId="urn:microsoft.com/office/officeart/2008/layout/LinedList"/>
    <dgm:cxn modelId="{F4911681-AAE4-424B-8DB4-B2436FC7D261}" type="presParOf" srcId="{7C16825F-A463-41E9-B908-1CFA010BE2FC}" destId="{C5CEC373-7298-48C5-8F54-6E60D34F43C8}" srcOrd="1" destOrd="0" presId="urn:microsoft.com/office/officeart/2008/layout/LinedList"/>
    <dgm:cxn modelId="{093F069E-4A58-440B-AE73-9B12210B0289}" type="presParOf" srcId="{7C16825F-A463-41E9-B908-1CFA010BE2FC}" destId="{95C96DD7-FF94-475A-B59C-8A0432E3ED66}" srcOrd="2" destOrd="0" presId="urn:microsoft.com/office/officeart/2008/layout/LinedList"/>
    <dgm:cxn modelId="{EC762F79-EED3-43E1-BF0F-9BD2C5B18B83}" type="presParOf" srcId="{23317977-8663-433D-BC56-603927CD4D0C}" destId="{0A4926C5-D966-4E8F-83FB-A6A1671B5352}" srcOrd="2" destOrd="0" presId="urn:microsoft.com/office/officeart/2008/layout/LinedList"/>
    <dgm:cxn modelId="{61153251-6F14-4512-BAC5-01E5E46966B3}" type="presParOf" srcId="{23317977-8663-433D-BC56-603927CD4D0C}" destId="{86E79A25-7305-4B60-AEA9-2FD3077E31A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2AE2E6-5D2C-4F3C-A8FD-91E1725746B5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CDEB6D-A2FD-4AE6-8316-01685D5EA56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uk-UA" dirty="0" smtClean="0"/>
            <a:t>У нас є відповідь – треба підвищити значення свого конкурсного балу! Чим більше його значення, тим більше шанс отримання рекомендації до зарахування на місце за державним замовленням.</a:t>
          </a:r>
          <a:endParaRPr lang="ru-RU" dirty="0"/>
        </a:p>
      </dgm:t>
    </dgm:pt>
    <dgm:pt modelId="{81277717-700E-49D9-BFFD-2BBDDADC5642}" type="parTrans" cxnId="{6E1A3DF1-7548-4432-BD91-DCD576A659CF}">
      <dgm:prSet/>
      <dgm:spPr/>
      <dgm:t>
        <a:bodyPr/>
        <a:lstStyle/>
        <a:p>
          <a:endParaRPr lang="ru-RU"/>
        </a:p>
      </dgm:t>
    </dgm:pt>
    <dgm:pt modelId="{DF0CEAED-38F9-4EB3-AB93-0322A8C94DEF}" type="sibTrans" cxnId="{6E1A3DF1-7548-4432-BD91-DCD576A659CF}">
      <dgm:prSet/>
      <dgm:spPr/>
      <dgm:t>
        <a:bodyPr/>
        <a:lstStyle/>
        <a:p>
          <a:endParaRPr lang="ru-RU"/>
        </a:p>
      </dgm:t>
    </dgm:pt>
    <dgm:pt modelId="{FC9764A7-4A54-432D-BAD3-1831611900B3}" type="pres">
      <dgm:prSet presAssocID="{692AE2E6-5D2C-4F3C-A8FD-91E1725746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A80745-12B5-404F-93BB-0F217575B8BA}" type="pres">
      <dgm:prSet presAssocID="{67CDEB6D-A2FD-4AE6-8316-01685D5EA56C}" presName="thickLine" presStyleLbl="alignNode1" presStyleIdx="0" presStyleCnt="1"/>
      <dgm:spPr/>
      <dgm:t>
        <a:bodyPr/>
        <a:lstStyle/>
        <a:p>
          <a:endParaRPr lang="ru-RU"/>
        </a:p>
      </dgm:t>
    </dgm:pt>
    <dgm:pt modelId="{9F3D3165-10FB-4FED-9FD2-6EC9397FAB88}" type="pres">
      <dgm:prSet presAssocID="{67CDEB6D-A2FD-4AE6-8316-01685D5EA56C}" presName="horz1" presStyleCnt="0"/>
      <dgm:spPr/>
      <dgm:t>
        <a:bodyPr/>
        <a:lstStyle/>
        <a:p>
          <a:endParaRPr lang="ru-RU"/>
        </a:p>
      </dgm:t>
    </dgm:pt>
    <dgm:pt modelId="{697AF5A6-460B-48DA-8717-46BD10B8574F}" type="pres">
      <dgm:prSet presAssocID="{67CDEB6D-A2FD-4AE6-8316-01685D5EA56C}" presName="tx1" presStyleLbl="revTx" presStyleIdx="0" presStyleCnt="1"/>
      <dgm:spPr/>
      <dgm:t>
        <a:bodyPr/>
        <a:lstStyle/>
        <a:p>
          <a:endParaRPr lang="ru-RU"/>
        </a:p>
      </dgm:t>
    </dgm:pt>
    <dgm:pt modelId="{E210695B-9736-428E-8E58-05ED47BD0C3D}" type="pres">
      <dgm:prSet presAssocID="{67CDEB6D-A2FD-4AE6-8316-01685D5EA56C}" presName="vert1" presStyleCnt="0"/>
      <dgm:spPr/>
      <dgm:t>
        <a:bodyPr/>
        <a:lstStyle/>
        <a:p>
          <a:endParaRPr lang="ru-RU"/>
        </a:p>
      </dgm:t>
    </dgm:pt>
  </dgm:ptLst>
  <dgm:cxnLst>
    <dgm:cxn modelId="{6E1A3DF1-7548-4432-BD91-DCD576A659CF}" srcId="{692AE2E6-5D2C-4F3C-A8FD-91E1725746B5}" destId="{67CDEB6D-A2FD-4AE6-8316-01685D5EA56C}" srcOrd="0" destOrd="0" parTransId="{81277717-700E-49D9-BFFD-2BBDDADC5642}" sibTransId="{DF0CEAED-38F9-4EB3-AB93-0322A8C94DEF}"/>
    <dgm:cxn modelId="{8C5FCBC7-89AC-4BFA-8883-8F025EF7F4B2}" type="presOf" srcId="{692AE2E6-5D2C-4F3C-A8FD-91E1725746B5}" destId="{FC9764A7-4A54-432D-BAD3-1831611900B3}" srcOrd="0" destOrd="0" presId="urn:microsoft.com/office/officeart/2008/layout/LinedList"/>
    <dgm:cxn modelId="{DC27EBCB-D956-42BB-A4E4-1866510F41EA}" type="presOf" srcId="{67CDEB6D-A2FD-4AE6-8316-01685D5EA56C}" destId="{697AF5A6-460B-48DA-8717-46BD10B8574F}" srcOrd="0" destOrd="0" presId="urn:microsoft.com/office/officeart/2008/layout/LinedList"/>
    <dgm:cxn modelId="{9FBD4332-21C5-4B7E-ADA3-B36283DB6871}" type="presParOf" srcId="{FC9764A7-4A54-432D-BAD3-1831611900B3}" destId="{92A80745-12B5-404F-93BB-0F217575B8BA}" srcOrd="0" destOrd="0" presId="urn:microsoft.com/office/officeart/2008/layout/LinedList"/>
    <dgm:cxn modelId="{23A371F1-2E97-4213-A7F5-B63270C4ABED}" type="presParOf" srcId="{FC9764A7-4A54-432D-BAD3-1831611900B3}" destId="{9F3D3165-10FB-4FED-9FD2-6EC9397FAB88}" srcOrd="1" destOrd="0" presId="urn:microsoft.com/office/officeart/2008/layout/LinedList"/>
    <dgm:cxn modelId="{E71B2B5A-829A-4050-AA2B-D27656D5997C}" type="presParOf" srcId="{9F3D3165-10FB-4FED-9FD2-6EC9397FAB88}" destId="{697AF5A6-460B-48DA-8717-46BD10B8574F}" srcOrd="0" destOrd="0" presId="urn:microsoft.com/office/officeart/2008/layout/LinedList"/>
    <dgm:cxn modelId="{C2C7EB5B-5ADE-4E67-A6F3-6CC18099635D}" type="presParOf" srcId="{9F3D3165-10FB-4FED-9FD2-6EC9397FAB88}" destId="{E210695B-9736-428E-8E58-05ED47BD0C3D}" srcOrd="1" destOrd="0" presId="urn:microsoft.com/office/officeart/2008/layout/LinedList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2AE2E6-5D2C-4F3C-A8FD-91E1725746B5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CDEB6D-A2FD-4AE6-8316-01685D5EA56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uk-UA" dirty="0" smtClean="0"/>
            <a:t>У кожного випускника школи є можливість взяти участь у Всеукраїнській олімпіаді ТДАТУ для вступників на основі повної загальної середньої освіти. </a:t>
          </a:r>
        </a:p>
        <a:p>
          <a:pPr algn="just" rtl="0"/>
          <a:r>
            <a:rPr lang="uk-UA" dirty="0" smtClean="0"/>
            <a:t>Учаснику Олімпіади, який набере певну кількість балів, є можливість нарахувати </a:t>
          </a:r>
          <a:r>
            <a:rPr lang="uk-UA" b="1" dirty="0" smtClean="0">
              <a:solidFill>
                <a:srgbClr val="FF0000"/>
              </a:solidFill>
            </a:rPr>
            <a:t>до 20 балів (!) </a:t>
          </a:r>
          <a:r>
            <a:rPr lang="uk-UA" dirty="0" smtClean="0"/>
            <a:t>до конкурсного предмета, з якого випускник брав участь в олімпіаді, під час розрахунку конкурсного балу.</a:t>
          </a:r>
          <a:endParaRPr lang="ru-RU" dirty="0"/>
        </a:p>
      </dgm:t>
    </dgm:pt>
    <dgm:pt modelId="{81277717-700E-49D9-BFFD-2BBDDADC5642}" type="parTrans" cxnId="{6E1A3DF1-7548-4432-BD91-DCD576A659CF}">
      <dgm:prSet/>
      <dgm:spPr/>
      <dgm:t>
        <a:bodyPr/>
        <a:lstStyle/>
        <a:p>
          <a:pPr algn="ctr"/>
          <a:endParaRPr lang="ru-RU"/>
        </a:p>
      </dgm:t>
    </dgm:pt>
    <dgm:pt modelId="{DF0CEAED-38F9-4EB3-AB93-0322A8C94DEF}" type="sibTrans" cxnId="{6E1A3DF1-7548-4432-BD91-DCD576A659CF}">
      <dgm:prSet/>
      <dgm:spPr/>
      <dgm:t>
        <a:bodyPr/>
        <a:lstStyle/>
        <a:p>
          <a:pPr algn="ctr"/>
          <a:endParaRPr lang="ru-RU"/>
        </a:p>
      </dgm:t>
    </dgm:pt>
    <dgm:pt modelId="{FC9764A7-4A54-432D-BAD3-1831611900B3}" type="pres">
      <dgm:prSet presAssocID="{692AE2E6-5D2C-4F3C-A8FD-91E1725746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A80745-12B5-404F-93BB-0F217575B8BA}" type="pres">
      <dgm:prSet presAssocID="{67CDEB6D-A2FD-4AE6-8316-01685D5EA56C}" presName="thickLine" presStyleLbl="alignNode1" presStyleIdx="0" presStyleCnt="1"/>
      <dgm:spPr/>
      <dgm:t>
        <a:bodyPr/>
        <a:lstStyle/>
        <a:p>
          <a:endParaRPr lang="ru-RU"/>
        </a:p>
      </dgm:t>
    </dgm:pt>
    <dgm:pt modelId="{9F3D3165-10FB-4FED-9FD2-6EC9397FAB88}" type="pres">
      <dgm:prSet presAssocID="{67CDEB6D-A2FD-4AE6-8316-01685D5EA56C}" presName="horz1" presStyleCnt="0"/>
      <dgm:spPr/>
      <dgm:t>
        <a:bodyPr/>
        <a:lstStyle/>
        <a:p>
          <a:endParaRPr lang="ru-RU"/>
        </a:p>
      </dgm:t>
    </dgm:pt>
    <dgm:pt modelId="{697AF5A6-460B-48DA-8717-46BD10B8574F}" type="pres">
      <dgm:prSet presAssocID="{67CDEB6D-A2FD-4AE6-8316-01685D5EA56C}" presName="tx1" presStyleLbl="revTx" presStyleIdx="0" presStyleCnt="1" custLinFactNeighborY="-733"/>
      <dgm:spPr/>
      <dgm:t>
        <a:bodyPr/>
        <a:lstStyle/>
        <a:p>
          <a:endParaRPr lang="ru-RU"/>
        </a:p>
      </dgm:t>
    </dgm:pt>
    <dgm:pt modelId="{E210695B-9736-428E-8E58-05ED47BD0C3D}" type="pres">
      <dgm:prSet presAssocID="{67CDEB6D-A2FD-4AE6-8316-01685D5EA56C}" presName="vert1" presStyleCnt="0"/>
      <dgm:spPr/>
      <dgm:t>
        <a:bodyPr/>
        <a:lstStyle/>
        <a:p>
          <a:endParaRPr lang="ru-RU"/>
        </a:p>
      </dgm:t>
    </dgm:pt>
  </dgm:ptLst>
  <dgm:cxnLst>
    <dgm:cxn modelId="{11076922-7E7B-4B49-B426-5BDCD7CC4F28}" type="presOf" srcId="{692AE2E6-5D2C-4F3C-A8FD-91E1725746B5}" destId="{FC9764A7-4A54-432D-BAD3-1831611900B3}" srcOrd="0" destOrd="0" presId="urn:microsoft.com/office/officeart/2008/layout/LinedList"/>
    <dgm:cxn modelId="{6E1A3DF1-7548-4432-BD91-DCD576A659CF}" srcId="{692AE2E6-5D2C-4F3C-A8FD-91E1725746B5}" destId="{67CDEB6D-A2FD-4AE6-8316-01685D5EA56C}" srcOrd="0" destOrd="0" parTransId="{81277717-700E-49D9-BFFD-2BBDDADC5642}" sibTransId="{DF0CEAED-38F9-4EB3-AB93-0322A8C94DEF}"/>
    <dgm:cxn modelId="{25900519-5454-4E03-99D2-511A01D6E97F}" type="presOf" srcId="{67CDEB6D-A2FD-4AE6-8316-01685D5EA56C}" destId="{697AF5A6-460B-48DA-8717-46BD10B8574F}" srcOrd="0" destOrd="0" presId="urn:microsoft.com/office/officeart/2008/layout/LinedList"/>
    <dgm:cxn modelId="{0B2EBB71-3E43-4D52-9241-9BF0EF14910A}" type="presParOf" srcId="{FC9764A7-4A54-432D-BAD3-1831611900B3}" destId="{92A80745-12B5-404F-93BB-0F217575B8BA}" srcOrd="0" destOrd="0" presId="urn:microsoft.com/office/officeart/2008/layout/LinedList"/>
    <dgm:cxn modelId="{95940C1C-AC84-4F45-A977-F0AE47E48671}" type="presParOf" srcId="{FC9764A7-4A54-432D-BAD3-1831611900B3}" destId="{9F3D3165-10FB-4FED-9FD2-6EC9397FAB88}" srcOrd="1" destOrd="0" presId="urn:microsoft.com/office/officeart/2008/layout/LinedList"/>
    <dgm:cxn modelId="{82A63867-579E-40F1-8970-043FF2A02FAC}" type="presParOf" srcId="{9F3D3165-10FB-4FED-9FD2-6EC9397FAB88}" destId="{697AF5A6-460B-48DA-8717-46BD10B8574F}" srcOrd="0" destOrd="0" presId="urn:microsoft.com/office/officeart/2008/layout/LinedList"/>
    <dgm:cxn modelId="{D179DD84-5738-40FA-95E2-D681093A453C}" type="presParOf" srcId="{9F3D3165-10FB-4FED-9FD2-6EC9397FAB88}" destId="{E210695B-9736-428E-8E58-05ED47BD0C3D}" srcOrd="1" destOrd="0" presId="urn:microsoft.com/office/officeart/2008/layout/LinedList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AE2E6-5D2C-4F3C-A8FD-91E1725746B5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CDEB6D-A2FD-4AE6-8316-01685D5EA56C}">
      <dgm:prSet/>
      <dgm:spPr/>
      <dgm:t>
        <a:bodyPr/>
        <a:lstStyle/>
        <a:p>
          <a:pPr algn="ctr" rtl="0"/>
          <a:r>
            <a:rPr lang="uk-UA" dirty="0" smtClean="0"/>
            <a:t>Як можна підвищити значення конкурсного балу?</a:t>
          </a:r>
          <a:endParaRPr lang="ru-RU" dirty="0"/>
        </a:p>
      </dgm:t>
    </dgm:pt>
    <dgm:pt modelId="{81277717-700E-49D9-BFFD-2BBDDADC5642}" type="parTrans" cxnId="{6E1A3DF1-7548-4432-BD91-DCD576A659CF}">
      <dgm:prSet/>
      <dgm:spPr/>
      <dgm:t>
        <a:bodyPr/>
        <a:lstStyle/>
        <a:p>
          <a:pPr algn="just"/>
          <a:endParaRPr lang="ru-RU"/>
        </a:p>
      </dgm:t>
    </dgm:pt>
    <dgm:pt modelId="{DF0CEAED-38F9-4EB3-AB93-0322A8C94DEF}" type="sibTrans" cxnId="{6E1A3DF1-7548-4432-BD91-DCD576A659CF}">
      <dgm:prSet/>
      <dgm:spPr/>
      <dgm:t>
        <a:bodyPr/>
        <a:lstStyle/>
        <a:p>
          <a:pPr algn="just"/>
          <a:endParaRPr lang="ru-RU"/>
        </a:p>
      </dgm:t>
    </dgm:pt>
    <dgm:pt modelId="{FC9764A7-4A54-432D-BAD3-1831611900B3}" type="pres">
      <dgm:prSet presAssocID="{692AE2E6-5D2C-4F3C-A8FD-91E1725746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A80745-12B5-404F-93BB-0F217575B8BA}" type="pres">
      <dgm:prSet presAssocID="{67CDEB6D-A2FD-4AE6-8316-01685D5EA56C}" presName="thickLine" presStyleLbl="alignNode1" presStyleIdx="0" presStyleCnt="1"/>
      <dgm:spPr/>
      <dgm:t>
        <a:bodyPr/>
        <a:lstStyle/>
        <a:p>
          <a:endParaRPr lang="ru-RU"/>
        </a:p>
      </dgm:t>
    </dgm:pt>
    <dgm:pt modelId="{9F3D3165-10FB-4FED-9FD2-6EC9397FAB88}" type="pres">
      <dgm:prSet presAssocID="{67CDEB6D-A2FD-4AE6-8316-01685D5EA56C}" presName="horz1" presStyleCnt="0"/>
      <dgm:spPr/>
      <dgm:t>
        <a:bodyPr/>
        <a:lstStyle/>
        <a:p>
          <a:endParaRPr lang="ru-RU"/>
        </a:p>
      </dgm:t>
    </dgm:pt>
    <dgm:pt modelId="{697AF5A6-460B-48DA-8717-46BD10B8574F}" type="pres">
      <dgm:prSet presAssocID="{67CDEB6D-A2FD-4AE6-8316-01685D5EA56C}" presName="tx1" presStyleLbl="revTx" presStyleIdx="0" presStyleCnt="1"/>
      <dgm:spPr/>
      <dgm:t>
        <a:bodyPr/>
        <a:lstStyle/>
        <a:p>
          <a:endParaRPr lang="ru-RU"/>
        </a:p>
      </dgm:t>
    </dgm:pt>
    <dgm:pt modelId="{E210695B-9736-428E-8E58-05ED47BD0C3D}" type="pres">
      <dgm:prSet presAssocID="{67CDEB6D-A2FD-4AE6-8316-01685D5EA56C}" presName="vert1" presStyleCnt="0"/>
      <dgm:spPr/>
      <dgm:t>
        <a:bodyPr/>
        <a:lstStyle/>
        <a:p>
          <a:endParaRPr lang="ru-RU"/>
        </a:p>
      </dgm:t>
    </dgm:pt>
  </dgm:ptLst>
  <dgm:cxnLst>
    <dgm:cxn modelId="{A9C13423-E2B7-46E1-9B91-5AE19F2792D5}" type="presOf" srcId="{67CDEB6D-A2FD-4AE6-8316-01685D5EA56C}" destId="{697AF5A6-460B-48DA-8717-46BD10B8574F}" srcOrd="0" destOrd="0" presId="urn:microsoft.com/office/officeart/2008/layout/LinedList"/>
    <dgm:cxn modelId="{6E1A3DF1-7548-4432-BD91-DCD576A659CF}" srcId="{692AE2E6-5D2C-4F3C-A8FD-91E1725746B5}" destId="{67CDEB6D-A2FD-4AE6-8316-01685D5EA56C}" srcOrd="0" destOrd="0" parTransId="{81277717-700E-49D9-BFFD-2BBDDADC5642}" sibTransId="{DF0CEAED-38F9-4EB3-AB93-0322A8C94DEF}"/>
    <dgm:cxn modelId="{EC6C1D3A-40EE-4A4D-AEA5-E06FDE9327A4}" type="presOf" srcId="{692AE2E6-5D2C-4F3C-A8FD-91E1725746B5}" destId="{FC9764A7-4A54-432D-BAD3-1831611900B3}" srcOrd="0" destOrd="0" presId="urn:microsoft.com/office/officeart/2008/layout/LinedList"/>
    <dgm:cxn modelId="{C8C05E69-3CD2-441B-BAA3-BD7611F97A21}" type="presParOf" srcId="{FC9764A7-4A54-432D-BAD3-1831611900B3}" destId="{92A80745-12B5-404F-93BB-0F217575B8BA}" srcOrd="0" destOrd="0" presId="urn:microsoft.com/office/officeart/2008/layout/LinedList"/>
    <dgm:cxn modelId="{C0DF4F17-32F9-46BE-A8FA-252B56E340F3}" type="presParOf" srcId="{FC9764A7-4A54-432D-BAD3-1831611900B3}" destId="{9F3D3165-10FB-4FED-9FD2-6EC9397FAB88}" srcOrd="1" destOrd="0" presId="urn:microsoft.com/office/officeart/2008/layout/LinedList"/>
    <dgm:cxn modelId="{1198ED64-8717-4AE7-AA2D-7AE7924D61B4}" type="presParOf" srcId="{9F3D3165-10FB-4FED-9FD2-6EC9397FAB88}" destId="{697AF5A6-460B-48DA-8717-46BD10B8574F}" srcOrd="0" destOrd="0" presId="urn:microsoft.com/office/officeart/2008/layout/LinedList"/>
    <dgm:cxn modelId="{3BD2C40E-C5A4-4778-95C1-D363F6723C02}" type="presParOf" srcId="{9F3D3165-10FB-4FED-9FD2-6EC9397FAB88}" destId="{E210695B-9736-428E-8E58-05ED47BD0C3D}" srcOrd="1" destOrd="0" presId="urn:microsoft.com/office/officeart/2008/layout/LinedList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2AE2E6-5D2C-4F3C-A8FD-91E1725746B5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CDEB6D-A2FD-4AE6-8316-01685D5EA56C}">
      <dgm:prSet/>
      <dgm:spPr/>
      <dgm:t>
        <a:bodyPr/>
        <a:lstStyle/>
        <a:p>
          <a:pPr algn="ctr" rtl="0"/>
          <a:r>
            <a:rPr lang="uk-UA" dirty="0" smtClean="0"/>
            <a:t>За якими предметами проводиться Всеукраїнська олімпіада ТДАТУ?</a:t>
          </a:r>
          <a:endParaRPr lang="ru-RU" dirty="0"/>
        </a:p>
      </dgm:t>
    </dgm:pt>
    <dgm:pt modelId="{81277717-700E-49D9-BFFD-2BBDDADC5642}" type="parTrans" cxnId="{6E1A3DF1-7548-4432-BD91-DCD576A659CF}">
      <dgm:prSet/>
      <dgm:spPr/>
      <dgm:t>
        <a:bodyPr/>
        <a:lstStyle/>
        <a:p>
          <a:pPr algn="just"/>
          <a:endParaRPr lang="ru-RU"/>
        </a:p>
      </dgm:t>
    </dgm:pt>
    <dgm:pt modelId="{DF0CEAED-38F9-4EB3-AB93-0322A8C94DEF}" type="sibTrans" cxnId="{6E1A3DF1-7548-4432-BD91-DCD576A659CF}">
      <dgm:prSet/>
      <dgm:spPr/>
      <dgm:t>
        <a:bodyPr/>
        <a:lstStyle/>
        <a:p>
          <a:pPr algn="just"/>
          <a:endParaRPr lang="ru-RU"/>
        </a:p>
      </dgm:t>
    </dgm:pt>
    <dgm:pt modelId="{FC9764A7-4A54-432D-BAD3-1831611900B3}" type="pres">
      <dgm:prSet presAssocID="{692AE2E6-5D2C-4F3C-A8FD-91E1725746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A80745-12B5-404F-93BB-0F217575B8BA}" type="pres">
      <dgm:prSet presAssocID="{67CDEB6D-A2FD-4AE6-8316-01685D5EA56C}" presName="thickLine" presStyleLbl="alignNode1" presStyleIdx="0" presStyleCnt="1"/>
      <dgm:spPr/>
      <dgm:t>
        <a:bodyPr/>
        <a:lstStyle/>
        <a:p>
          <a:endParaRPr lang="ru-RU"/>
        </a:p>
      </dgm:t>
    </dgm:pt>
    <dgm:pt modelId="{9F3D3165-10FB-4FED-9FD2-6EC9397FAB88}" type="pres">
      <dgm:prSet presAssocID="{67CDEB6D-A2FD-4AE6-8316-01685D5EA56C}" presName="horz1" presStyleCnt="0"/>
      <dgm:spPr/>
      <dgm:t>
        <a:bodyPr/>
        <a:lstStyle/>
        <a:p>
          <a:endParaRPr lang="ru-RU"/>
        </a:p>
      </dgm:t>
    </dgm:pt>
    <dgm:pt modelId="{697AF5A6-460B-48DA-8717-46BD10B8574F}" type="pres">
      <dgm:prSet presAssocID="{67CDEB6D-A2FD-4AE6-8316-01685D5EA56C}" presName="tx1" presStyleLbl="revTx" presStyleIdx="0" presStyleCnt="1"/>
      <dgm:spPr/>
      <dgm:t>
        <a:bodyPr/>
        <a:lstStyle/>
        <a:p>
          <a:endParaRPr lang="ru-RU"/>
        </a:p>
      </dgm:t>
    </dgm:pt>
    <dgm:pt modelId="{E210695B-9736-428E-8E58-05ED47BD0C3D}" type="pres">
      <dgm:prSet presAssocID="{67CDEB6D-A2FD-4AE6-8316-01685D5EA56C}" presName="vert1" presStyleCnt="0"/>
      <dgm:spPr/>
      <dgm:t>
        <a:bodyPr/>
        <a:lstStyle/>
        <a:p>
          <a:endParaRPr lang="ru-RU"/>
        </a:p>
      </dgm:t>
    </dgm:pt>
  </dgm:ptLst>
  <dgm:cxnLst>
    <dgm:cxn modelId="{6E1A3DF1-7548-4432-BD91-DCD576A659CF}" srcId="{692AE2E6-5D2C-4F3C-A8FD-91E1725746B5}" destId="{67CDEB6D-A2FD-4AE6-8316-01685D5EA56C}" srcOrd="0" destOrd="0" parTransId="{81277717-700E-49D9-BFFD-2BBDDADC5642}" sibTransId="{DF0CEAED-38F9-4EB3-AB93-0322A8C94DEF}"/>
    <dgm:cxn modelId="{915E0B59-E537-467F-8B71-B16D61B75613}" type="presOf" srcId="{67CDEB6D-A2FD-4AE6-8316-01685D5EA56C}" destId="{697AF5A6-460B-48DA-8717-46BD10B8574F}" srcOrd="0" destOrd="0" presId="urn:microsoft.com/office/officeart/2008/layout/LinedList"/>
    <dgm:cxn modelId="{AEDCD92A-DA90-4617-8DBE-87E30D04A2D1}" type="presOf" srcId="{692AE2E6-5D2C-4F3C-A8FD-91E1725746B5}" destId="{FC9764A7-4A54-432D-BAD3-1831611900B3}" srcOrd="0" destOrd="0" presId="urn:microsoft.com/office/officeart/2008/layout/LinedList"/>
    <dgm:cxn modelId="{20F2FF8C-8892-447C-907F-75A7EC354FAB}" type="presParOf" srcId="{FC9764A7-4A54-432D-BAD3-1831611900B3}" destId="{92A80745-12B5-404F-93BB-0F217575B8BA}" srcOrd="0" destOrd="0" presId="urn:microsoft.com/office/officeart/2008/layout/LinedList"/>
    <dgm:cxn modelId="{B10E8FB7-A68C-4B78-AB8B-E1D41E476DB2}" type="presParOf" srcId="{FC9764A7-4A54-432D-BAD3-1831611900B3}" destId="{9F3D3165-10FB-4FED-9FD2-6EC9397FAB88}" srcOrd="1" destOrd="0" presId="urn:microsoft.com/office/officeart/2008/layout/LinedList"/>
    <dgm:cxn modelId="{4707D6B7-B99D-4D40-A309-027CAF48C90D}" type="presParOf" srcId="{9F3D3165-10FB-4FED-9FD2-6EC9397FAB88}" destId="{697AF5A6-460B-48DA-8717-46BD10B8574F}" srcOrd="0" destOrd="0" presId="urn:microsoft.com/office/officeart/2008/layout/LinedList"/>
    <dgm:cxn modelId="{D368F50C-1317-467E-AD6A-4B000A37E0CC}" type="presParOf" srcId="{9F3D3165-10FB-4FED-9FD2-6EC9397FAB88}" destId="{E210695B-9736-428E-8E58-05ED47BD0C3D}" srcOrd="1" destOrd="0" presId="urn:microsoft.com/office/officeart/2008/layout/LinedList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2AE2E6-5D2C-4F3C-A8FD-91E1725746B5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CDEB6D-A2FD-4AE6-8316-01685D5EA56C}">
      <dgm:prSet/>
      <dgm:spPr/>
      <dgm:t>
        <a:bodyPr/>
        <a:lstStyle/>
        <a:p>
          <a:pPr algn="l" rtl="0"/>
          <a:r>
            <a:rPr lang="uk-UA" dirty="0" smtClean="0"/>
            <a:t>Українська мова та література</a:t>
          </a:r>
          <a:endParaRPr lang="ru-RU" dirty="0"/>
        </a:p>
      </dgm:t>
    </dgm:pt>
    <dgm:pt modelId="{81277717-700E-49D9-BFFD-2BBDDADC5642}" type="parTrans" cxnId="{6E1A3DF1-7548-4432-BD91-DCD576A659CF}">
      <dgm:prSet/>
      <dgm:spPr/>
      <dgm:t>
        <a:bodyPr/>
        <a:lstStyle/>
        <a:p>
          <a:pPr algn="ctr"/>
          <a:endParaRPr lang="ru-RU"/>
        </a:p>
      </dgm:t>
    </dgm:pt>
    <dgm:pt modelId="{DF0CEAED-38F9-4EB3-AB93-0322A8C94DEF}" type="sibTrans" cxnId="{6E1A3DF1-7548-4432-BD91-DCD576A659CF}">
      <dgm:prSet/>
      <dgm:spPr/>
      <dgm:t>
        <a:bodyPr/>
        <a:lstStyle/>
        <a:p>
          <a:pPr algn="ctr"/>
          <a:endParaRPr lang="ru-RU"/>
        </a:p>
      </dgm:t>
    </dgm:pt>
    <dgm:pt modelId="{FFE334DB-FF4A-4FCB-AEEE-8106BD8A31D0}">
      <dgm:prSet/>
      <dgm:spPr/>
      <dgm:t>
        <a:bodyPr/>
        <a:lstStyle/>
        <a:p>
          <a:r>
            <a:rPr lang="uk-UA" dirty="0" smtClean="0"/>
            <a:t>Математика</a:t>
          </a:r>
          <a:endParaRPr lang="ru-RU" dirty="0"/>
        </a:p>
      </dgm:t>
    </dgm:pt>
    <dgm:pt modelId="{1FCEF1CF-6E0C-4548-AB8F-BD50539CE348}" type="parTrans" cxnId="{A00F4A70-787B-404A-9BB6-8ACEF157D1EB}">
      <dgm:prSet/>
      <dgm:spPr/>
      <dgm:t>
        <a:bodyPr/>
        <a:lstStyle/>
        <a:p>
          <a:endParaRPr lang="ru-RU"/>
        </a:p>
      </dgm:t>
    </dgm:pt>
    <dgm:pt modelId="{D2853AB4-E5D8-4E90-B706-59519810820D}" type="sibTrans" cxnId="{A00F4A70-787B-404A-9BB6-8ACEF157D1EB}">
      <dgm:prSet/>
      <dgm:spPr/>
      <dgm:t>
        <a:bodyPr/>
        <a:lstStyle/>
        <a:p>
          <a:endParaRPr lang="ru-RU"/>
        </a:p>
      </dgm:t>
    </dgm:pt>
    <dgm:pt modelId="{E5437816-FC9A-4556-AA7C-F2DD5771520F}">
      <dgm:prSet/>
      <dgm:spPr/>
      <dgm:t>
        <a:bodyPr/>
        <a:lstStyle/>
        <a:p>
          <a:r>
            <a:rPr lang="uk-UA" dirty="0" smtClean="0"/>
            <a:t>Фізика</a:t>
          </a:r>
          <a:endParaRPr lang="ru-RU" dirty="0"/>
        </a:p>
      </dgm:t>
    </dgm:pt>
    <dgm:pt modelId="{B0824D33-5C8A-41B6-9516-E679907355ED}" type="parTrans" cxnId="{BEF960AF-6793-4812-A111-71F9FBBF77DC}">
      <dgm:prSet/>
      <dgm:spPr/>
      <dgm:t>
        <a:bodyPr/>
        <a:lstStyle/>
        <a:p>
          <a:endParaRPr lang="ru-RU"/>
        </a:p>
      </dgm:t>
    </dgm:pt>
    <dgm:pt modelId="{5DFDA8E6-F85A-46BF-AE74-E640A63173E1}" type="sibTrans" cxnId="{BEF960AF-6793-4812-A111-71F9FBBF77DC}">
      <dgm:prSet/>
      <dgm:spPr/>
      <dgm:t>
        <a:bodyPr/>
        <a:lstStyle/>
        <a:p>
          <a:endParaRPr lang="ru-RU"/>
        </a:p>
      </dgm:t>
    </dgm:pt>
    <dgm:pt modelId="{43A11274-1C13-4F2A-A371-B9F135AD1F6C}">
      <dgm:prSet/>
      <dgm:spPr/>
      <dgm:t>
        <a:bodyPr/>
        <a:lstStyle/>
        <a:p>
          <a:r>
            <a:rPr lang="uk-UA" dirty="0" smtClean="0"/>
            <a:t>Біологія</a:t>
          </a:r>
          <a:endParaRPr lang="ru-RU" dirty="0"/>
        </a:p>
      </dgm:t>
    </dgm:pt>
    <dgm:pt modelId="{C9CF7547-E7AA-4325-BFB9-8AD1D19426A0}" type="parTrans" cxnId="{E0ECA37D-994F-498E-9BE5-C43B07D50297}">
      <dgm:prSet/>
      <dgm:spPr/>
      <dgm:t>
        <a:bodyPr/>
        <a:lstStyle/>
        <a:p>
          <a:endParaRPr lang="ru-RU"/>
        </a:p>
      </dgm:t>
    </dgm:pt>
    <dgm:pt modelId="{D9BCCD5C-C336-4A51-AF72-ADCCB085544A}" type="sibTrans" cxnId="{E0ECA37D-994F-498E-9BE5-C43B07D50297}">
      <dgm:prSet/>
      <dgm:spPr/>
      <dgm:t>
        <a:bodyPr/>
        <a:lstStyle/>
        <a:p>
          <a:endParaRPr lang="ru-RU"/>
        </a:p>
      </dgm:t>
    </dgm:pt>
    <dgm:pt modelId="{A4F2A0A4-7321-42C5-A8F6-27BE5937C091}">
      <dgm:prSet/>
      <dgm:spPr/>
      <dgm:t>
        <a:bodyPr/>
        <a:lstStyle/>
        <a:p>
          <a:r>
            <a:rPr lang="uk-UA" dirty="0" smtClean="0"/>
            <a:t>Хімія</a:t>
          </a:r>
          <a:endParaRPr lang="ru-RU" dirty="0"/>
        </a:p>
      </dgm:t>
    </dgm:pt>
    <dgm:pt modelId="{EB3BC96F-3D6C-4A66-BD18-170274FCA301}" type="parTrans" cxnId="{37744FF2-9245-4DFB-8621-2872024C40F0}">
      <dgm:prSet/>
      <dgm:spPr/>
      <dgm:t>
        <a:bodyPr/>
        <a:lstStyle/>
        <a:p>
          <a:endParaRPr lang="ru-RU"/>
        </a:p>
      </dgm:t>
    </dgm:pt>
    <dgm:pt modelId="{CE1D7145-62CB-4628-8A39-33066A61E6FF}" type="sibTrans" cxnId="{37744FF2-9245-4DFB-8621-2872024C40F0}">
      <dgm:prSet/>
      <dgm:spPr/>
      <dgm:t>
        <a:bodyPr/>
        <a:lstStyle/>
        <a:p>
          <a:endParaRPr lang="ru-RU"/>
        </a:p>
      </dgm:t>
    </dgm:pt>
    <dgm:pt modelId="{02B5BCEA-89B1-48D4-8784-061B0C4330B8}">
      <dgm:prSet/>
      <dgm:spPr/>
      <dgm:t>
        <a:bodyPr/>
        <a:lstStyle/>
        <a:p>
          <a:r>
            <a:rPr lang="ru-RU" dirty="0" smtClean="0"/>
            <a:t>Географ</a:t>
          </a:r>
          <a:r>
            <a:rPr lang="uk-UA" dirty="0" smtClean="0"/>
            <a:t>ія</a:t>
          </a:r>
          <a:endParaRPr lang="ru-RU" dirty="0"/>
        </a:p>
      </dgm:t>
    </dgm:pt>
    <dgm:pt modelId="{0DA6DF5C-F99F-44FD-A12E-F6801C47FD33}" type="parTrans" cxnId="{F3410D4B-45C1-46BF-9628-E1A5C7BF69BA}">
      <dgm:prSet/>
      <dgm:spPr/>
      <dgm:t>
        <a:bodyPr/>
        <a:lstStyle/>
        <a:p>
          <a:endParaRPr lang="ru-RU"/>
        </a:p>
      </dgm:t>
    </dgm:pt>
    <dgm:pt modelId="{5FD9D491-1652-46B4-9FAF-2802AC339CB4}" type="sibTrans" cxnId="{F3410D4B-45C1-46BF-9628-E1A5C7BF69BA}">
      <dgm:prSet/>
      <dgm:spPr/>
      <dgm:t>
        <a:bodyPr/>
        <a:lstStyle/>
        <a:p>
          <a:endParaRPr lang="ru-RU"/>
        </a:p>
      </dgm:t>
    </dgm:pt>
    <dgm:pt modelId="{2B24139A-BFC3-430C-A66A-34758F2579AD}">
      <dgm:prSet/>
      <dgm:spPr/>
      <dgm:t>
        <a:bodyPr/>
        <a:lstStyle/>
        <a:p>
          <a:r>
            <a:rPr lang="uk-UA" dirty="0" smtClean="0"/>
            <a:t>Іноземна мова (англійська, німецька)</a:t>
          </a:r>
          <a:endParaRPr lang="ru-RU" dirty="0"/>
        </a:p>
      </dgm:t>
    </dgm:pt>
    <dgm:pt modelId="{EB5E8C4C-77D3-47FB-BEB2-B66F8B25BAD5}" type="parTrans" cxnId="{B5C7F619-B38F-41BD-A054-477F1B2A0DFD}">
      <dgm:prSet/>
      <dgm:spPr/>
      <dgm:t>
        <a:bodyPr/>
        <a:lstStyle/>
        <a:p>
          <a:endParaRPr lang="ru-RU"/>
        </a:p>
      </dgm:t>
    </dgm:pt>
    <dgm:pt modelId="{1BD48003-27B4-45BD-9ACE-1713F372BEB3}" type="sibTrans" cxnId="{B5C7F619-B38F-41BD-A054-477F1B2A0DFD}">
      <dgm:prSet/>
      <dgm:spPr/>
      <dgm:t>
        <a:bodyPr/>
        <a:lstStyle/>
        <a:p>
          <a:endParaRPr lang="ru-RU"/>
        </a:p>
      </dgm:t>
    </dgm:pt>
    <dgm:pt modelId="{FC9764A7-4A54-432D-BAD3-1831611900B3}" type="pres">
      <dgm:prSet presAssocID="{692AE2E6-5D2C-4F3C-A8FD-91E1725746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A80745-12B5-404F-93BB-0F217575B8BA}" type="pres">
      <dgm:prSet presAssocID="{67CDEB6D-A2FD-4AE6-8316-01685D5EA56C}" presName="thickLine" presStyleLbl="alignNode1" presStyleIdx="0" presStyleCnt="7"/>
      <dgm:spPr/>
      <dgm:t>
        <a:bodyPr/>
        <a:lstStyle/>
        <a:p>
          <a:endParaRPr lang="ru-RU"/>
        </a:p>
      </dgm:t>
    </dgm:pt>
    <dgm:pt modelId="{9F3D3165-10FB-4FED-9FD2-6EC9397FAB88}" type="pres">
      <dgm:prSet presAssocID="{67CDEB6D-A2FD-4AE6-8316-01685D5EA56C}" presName="horz1" presStyleCnt="0"/>
      <dgm:spPr/>
      <dgm:t>
        <a:bodyPr/>
        <a:lstStyle/>
        <a:p>
          <a:endParaRPr lang="ru-RU"/>
        </a:p>
      </dgm:t>
    </dgm:pt>
    <dgm:pt modelId="{697AF5A6-460B-48DA-8717-46BD10B8574F}" type="pres">
      <dgm:prSet presAssocID="{67CDEB6D-A2FD-4AE6-8316-01685D5EA56C}" presName="tx1" presStyleLbl="revTx" presStyleIdx="0" presStyleCnt="7"/>
      <dgm:spPr/>
      <dgm:t>
        <a:bodyPr/>
        <a:lstStyle/>
        <a:p>
          <a:endParaRPr lang="ru-RU"/>
        </a:p>
      </dgm:t>
    </dgm:pt>
    <dgm:pt modelId="{E210695B-9736-428E-8E58-05ED47BD0C3D}" type="pres">
      <dgm:prSet presAssocID="{67CDEB6D-A2FD-4AE6-8316-01685D5EA56C}" presName="vert1" presStyleCnt="0"/>
      <dgm:spPr/>
      <dgm:t>
        <a:bodyPr/>
        <a:lstStyle/>
        <a:p>
          <a:endParaRPr lang="ru-RU"/>
        </a:p>
      </dgm:t>
    </dgm:pt>
    <dgm:pt modelId="{1776B494-16C7-4D46-AAB3-6280C80B1141}" type="pres">
      <dgm:prSet presAssocID="{FFE334DB-FF4A-4FCB-AEEE-8106BD8A31D0}" presName="thickLine" presStyleLbl="alignNode1" presStyleIdx="1" presStyleCnt="7"/>
      <dgm:spPr/>
    </dgm:pt>
    <dgm:pt modelId="{8355A8ED-6CE4-437E-9DDC-AFD324DA5FBD}" type="pres">
      <dgm:prSet presAssocID="{FFE334DB-FF4A-4FCB-AEEE-8106BD8A31D0}" presName="horz1" presStyleCnt="0"/>
      <dgm:spPr/>
    </dgm:pt>
    <dgm:pt modelId="{D5950B80-D932-43D7-99C8-D2BFE5A75A17}" type="pres">
      <dgm:prSet presAssocID="{FFE334DB-FF4A-4FCB-AEEE-8106BD8A31D0}" presName="tx1" presStyleLbl="revTx" presStyleIdx="1" presStyleCnt="7"/>
      <dgm:spPr/>
      <dgm:t>
        <a:bodyPr/>
        <a:lstStyle/>
        <a:p>
          <a:endParaRPr lang="ru-RU"/>
        </a:p>
      </dgm:t>
    </dgm:pt>
    <dgm:pt modelId="{A71EE0B5-94E4-4738-805B-BBB323E9C1E3}" type="pres">
      <dgm:prSet presAssocID="{FFE334DB-FF4A-4FCB-AEEE-8106BD8A31D0}" presName="vert1" presStyleCnt="0"/>
      <dgm:spPr/>
    </dgm:pt>
    <dgm:pt modelId="{AD8676C2-934E-425D-9888-943991E80F4E}" type="pres">
      <dgm:prSet presAssocID="{E5437816-FC9A-4556-AA7C-F2DD5771520F}" presName="thickLine" presStyleLbl="alignNode1" presStyleIdx="2" presStyleCnt="7"/>
      <dgm:spPr/>
    </dgm:pt>
    <dgm:pt modelId="{0E51C27F-5F36-450F-8863-28EF01D50666}" type="pres">
      <dgm:prSet presAssocID="{E5437816-FC9A-4556-AA7C-F2DD5771520F}" presName="horz1" presStyleCnt="0"/>
      <dgm:spPr/>
    </dgm:pt>
    <dgm:pt modelId="{50C8BFFD-69EF-4A6A-BD6B-D94879ACC64F}" type="pres">
      <dgm:prSet presAssocID="{E5437816-FC9A-4556-AA7C-F2DD5771520F}" presName="tx1" presStyleLbl="revTx" presStyleIdx="2" presStyleCnt="7"/>
      <dgm:spPr/>
      <dgm:t>
        <a:bodyPr/>
        <a:lstStyle/>
        <a:p>
          <a:endParaRPr lang="ru-RU"/>
        </a:p>
      </dgm:t>
    </dgm:pt>
    <dgm:pt modelId="{466023C0-0662-4FE2-9817-0B5283FEBF1A}" type="pres">
      <dgm:prSet presAssocID="{E5437816-FC9A-4556-AA7C-F2DD5771520F}" presName="vert1" presStyleCnt="0"/>
      <dgm:spPr/>
    </dgm:pt>
    <dgm:pt modelId="{5F984E82-C6FE-4CC7-A8FF-2C60A8F78B0D}" type="pres">
      <dgm:prSet presAssocID="{43A11274-1C13-4F2A-A371-B9F135AD1F6C}" presName="thickLine" presStyleLbl="alignNode1" presStyleIdx="3" presStyleCnt="7"/>
      <dgm:spPr/>
    </dgm:pt>
    <dgm:pt modelId="{F47FF095-BECE-4EBC-AC8C-F86A812F165A}" type="pres">
      <dgm:prSet presAssocID="{43A11274-1C13-4F2A-A371-B9F135AD1F6C}" presName="horz1" presStyleCnt="0"/>
      <dgm:spPr/>
    </dgm:pt>
    <dgm:pt modelId="{E68EE397-34C5-40FC-9B73-0408879187FF}" type="pres">
      <dgm:prSet presAssocID="{43A11274-1C13-4F2A-A371-B9F135AD1F6C}" presName="tx1" presStyleLbl="revTx" presStyleIdx="3" presStyleCnt="7"/>
      <dgm:spPr/>
      <dgm:t>
        <a:bodyPr/>
        <a:lstStyle/>
        <a:p>
          <a:endParaRPr lang="ru-RU"/>
        </a:p>
      </dgm:t>
    </dgm:pt>
    <dgm:pt modelId="{B99FDCBB-C5F0-453A-884F-E3735D6BFE97}" type="pres">
      <dgm:prSet presAssocID="{43A11274-1C13-4F2A-A371-B9F135AD1F6C}" presName="vert1" presStyleCnt="0"/>
      <dgm:spPr/>
    </dgm:pt>
    <dgm:pt modelId="{6E4E5658-CF10-4417-9629-128F14EA65EC}" type="pres">
      <dgm:prSet presAssocID="{A4F2A0A4-7321-42C5-A8F6-27BE5937C091}" presName="thickLine" presStyleLbl="alignNode1" presStyleIdx="4" presStyleCnt="7"/>
      <dgm:spPr/>
    </dgm:pt>
    <dgm:pt modelId="{E0DFEECC-9F2A-43DF-B359-149C84E1EC39}" type="pres">
      <dgm:prSet presAssocID="{A4F2A0A4-7321-42C5-A8F6-27BE5937C091}" presName="horz1" presStyleCnt="0"/>
      <dgm:spPr/>
    </dgm:pt>
    <dgm:pt modelId="{5170075B-560B-459C-86F1-41057EC4A621}" type="pres">
      <dgm:prSet presAssocID="{A4F2A0A4-7321-42C5-A8F6-27BE5937C091}" presName="tx1" presStyleLbl="revTx" presStyleIdx="4" presStyleCnt="7"/>
      <dgm:spPr/>
      <dgm:t>
        <a:bodyPr/>
        <a:lstStyle/>
        <a:p>
          <a:endParaRPr lang="ru-RU"/>
        </a:p>
      </dgm:t>
    </dgm:pt>
    <dgm:pt modelId="{98069771-C67C-4709-B537-33C93D6908CA}" type="pres">
      <dgm:prSet presAssocID="{A4F2A0A4-7321-42C5-A8F6-27BE5937C091}" presName="vert1" presStyleCnt="0"/>
      <dgm:spPr/>
    </dgm:pt>
    <dgm:pt modelId="{D53C7B19-8D34-4A03-9C35-B0A1800B9DC5}" type="pres">
      <dgm:prSet presAssocID="{02B5BCEA-89B1-48D4-8784-061B0C4330B8}" presName="thickLine" presStyleLbl="alignNode1" presStyleIdx="5" presStyleCnt="7"/>
      <dgm:spPr/>
    </dgm:pt>
    <dgm:pt modelId="{386DC9E5-50A5-4C34-BD98-73D3F14D65C9}" type="pres">
      <dgm:prSet presAssocID="{02B5BCEA-89B1-48D4-8784-061B0C4330B8}" presName="horz1" presStyleCnt="0"/>
      <dgm:spPr/>
    </dgm:pt>
    <dgm:pt modelId="{B47B3EB8-61EE-4903-8E14-AB3FE2C5794B}" type="pres">
      <dgm:prSet presAssocID="{02B5BCEA-89B1-48D4-8784-061B0C4330B8}" presName="tx1" presStyleLbl="revTx" presStyleIdx="5" presStyleCnt="7"/>
      <dgm:spPr/>
      <dgm:t>
        <a:bodyPr/>
        <a:lstStyle/>
        <a:p>
          <a:endParaRPr lang="ru-RU"/>
        </a:p>
      </dgm:t>
    </dgm:pt>
    <dgm:pt modelId="{E1442B61-EC01-4438-AC03-091B4B1E5224}" type="pres">
      <dgm:prSet presAssocID="{02B5BCEA-89B1-48D4-8784-061B0C4330B8}" presName="vert1" presStyleCnt="0"/>
      <dgm:spPr/>
    </dgm:pt>
    <dgm:pt modelId="{98F465B8-40E2-402E-9976-D4FE6CA49E52}" type="pres">
      <dgm:prSet presAssocID="{2B24139A-BFC3-430C-A66A-34758F2579AD}" presName="thickLine" presStyleLbl="alignNode1" presStyleIdx="6" presStyleCnt="7"/>
      <dgm:spPr/>
    </dgm:pt>
    <dgm:pt modelId="{63511231-064C-4DE4-A6BE-919114FAB321}" type="pres">
      <dgm:prSet presAssocID="{2B24139A-BFC3-430C-A66A-34758F2579AD}" presName="horz1" presStyleCnt="0"/>
      <dgm:spPr/>
    </dgm:pt>
    <dgm:pt modelId="{99632E65-C8B5-40C6-B48F-47B1C772052A}" type="pres">
      <dgm:prSet presAssocID="{2B24139A-BFC3-430C-A66A-34758F2579AD}" presName="tx1" presStyleLbl="revTx" presStyleIdx="6" presStyleCnt="7"/>
      <dgm:spPr/>
      <dgm:t>
        <a:bodyPr/>
        <a:lstStyle/>
        <a:p>
          <a:endParaRPr lang="ru-RU"/>
        </a:p>
      </dgm:t>
    </dgm:pt>
    <dgm:pt modelId="{8C64AD14-9406-4FE7-87D0-C1C4E986E14A}" type="pres">
      <dgm:prSet presAssocID="{2B24139A-BFC3-430C-A66A-34758F2579AD}" presName="vert1" presStyleCnt="0"/>
      <dgm:spPr/>
    </dgm:pt>
  </dgm:ptLst>
  <dgm:cxnLst>
    <dgm:cxn modelId="{9F1A85BB-A48A-49C6-9F5F-1C19EEAD9961}" type="presOf" srcId="{692AE2E6-5D2C-4F3C-A8FD-91E1725746B5}" destId="{FC9764A7-4A54-432D-BAD3-1831611900B3}" srcOrd="0" destOrd="0" presId="urn:microsoft.com/office/officeart/2008/layout/LinedList"/>
    <dgm:cxn modelId="{C2D7EFE6-E241-4F9D-8FF7-1277CA1C5B41}" type="presOf" srcId="{43A11274-1C13-4F2A-A371-B9F135AD1F6C}" destId="{E68EE397-34C5-40FC-9B73-0408879187FF}" srcOrd="0" destOrd="0" presId="urn:microsoft.com/office/officeart/2008/layout/LinedList"/>
    <dgm:cxn modelId="{CFEB5679-62EC-4604-878D-8E591689043D}" type="presOf" srcId="{E5437816-FC9A-4556-AA7C-F2DD5771520F}" destId="{50C8BFFD-69EF-4A6A-BD6B-D94879ACC64F}" srcOrd="0" destOrd="0" presId="urn:microsoft.com/office/officeart/2008/layout/LinedList"/>
    <dgm:cxn modelId="{AB15063D-96D2-4F11-A6F8-E2FB56A84469}" type="presOf" srcId="{A4F2A0A4-7321-42C5-A8F6-27BE5937C091}" destId="{5170075B-560B-459C-86F1-41057EC4A621}" srcOrd="0" destOrd="0" presId="urn:microsoft.com/office/officeart/2008/layout/LinedList"/>
    <dgm:cxn modelId="{BEF960AF-6793-4812-A111-71F9FBBF77DC}" srcId="{692AE2E6-5D2C-4F3C-A8FD-91E1725746B5}" destId="{E5437816-FC9A-4556-AA7C-F2DD5771520F}" srcOrd="2" destOrd="0" parTransId="{B0824D33-5C8A-41B6-9516-E679907355ED}" sibTransId="{5DFDA8E6-F85A-46BF-AE74-E640A63173E1}"/>
    <dgm:cxn modelId="{C2E61C40-1190-457B-8FC3-EC2557F2E222}" type="presOf" srcId="{02B5BCEA-89B1-48D4-8784-061B0C4330B8}" destId="{B47B3EB8-61EE-4903-8E14-AB3FE2C5794B}" srcOrd="0" destOrd="0" presId="urn:microsoft.com/office/officeart/2008/layout/LinedList"/>
    <dgm:cxn modelId="{37744FF2-9245-4DFB-8621-2872024C40F0}" srcId="{692AE2E6-5D2C-4F3C-A8FD-91E1725746B5}" destId="{A4F2A0A4-7321-42C5-A8F6-27BE5937C091}" srcOrd="4" destOrd="0" parTransId="{EB3BC96F-3D6C-4A66-BD18-170274FCA301}" sibTransId="{CE1D7145-62CB-4628-8A39-33066A61E6FF}"/>
    <dgm:cxn modelId="{116782DD-8E89-46F6-B89F-A965B126051C}" type="presOf" srcId="{67CDEB6D-A2FD-4AE6-8316-01685D5EA56C}" destId="{697AF5A6-460B-48DA-8717-46BD10B8574F}" srcOrd="0" destOrd="0" presId="urn:microsoft.com/office/officeart/2008/layout/LinedList"/>
    <dgm:cxn modelId="{E0ECA37D-994F-498E-9BE5-C43B07D50297}" srcId="{692AE2E6-5D2C-4F3C-A8FD-91E1725746B5}" destId="{43A11274-1C13-4F2A-A371-B9F135AD1F6C}" srcOrd="3" destOrd="0" parTransId="{C9CF7547-E7AA-4325-BFB9-8AD1D19426A0}" sibTransId="{D9BCCD5C-C336-4A51-AF72-ADCCB085544A}"/>
    <dgm:cxn modelId="{8EBAB430-5235-48F7-B01D-20F8FAC96402}" type="presOf" srcId="{FFE334DB-FF4A-4FCB-AEEE-8106BD8A31D0}" destId="{D5950B80-D932-43D7-99C8-D2BFE5A75A17}" srcOrd="0" destOrd="0" presId="urn:microsoft.com/office/officeart/2008/layout/LinedList"/>
    <dgm:cxn modelId="{2724F988-9E8D-4D0D-9622-0D28980ECD2A}" type="presOf" srcId="{2B24139A-BFC3-430C-A66A-34758F2579AD}" destId="{99632E65-C8B5-40C6-B48F-47B1C772052A}" srcOrd="0" destOrd="0" presId="urn:microsoft.com/office/officeart/2008/layout/LinedList"/>
    <dgm:cxn modelId="{6E1A3DF1-7548-4432-BD91-DCD576A659CF}" srcId="{692AE2E6-5D2C-4F3C-A8FD-91E1725746B5}" destId="{67CDEB6D-A2FD-4AE6-8316-01685D5EA56C}" srcOrd="0" destOrd="0" parTransId="{81277717-700E-49D9-BFFD-2BBDDADC5642}" sibTransId="{DF0CEAED-38F9-4EB3-AB93-0322A8C94DEF}"/>
    <dgm:cxn modelId="{A00F4A70-787B-404A-9BB6-8ACEF157D1EB}" srcId="{692AE2E6-5D2C-4F3C-A8FD-91E1725746B5}" destId="{FFE334DB-FF4A-4FCB-AEEE-8106BD8A31D0}" srcOrd="1" destOrd="0" parTransId="{1FCEF1CF-6E0C-4548-AB8F-BD50539CE348}" sibTransId="{D2853AB4-E5D8-4E90-B706-59519810820D}"/>
    <dgm:cxn modelId="{B5C7F619-B38F-41BD-A054-477F1B2A0DFD}" srcId="{692AE2E6-5D2C-4F3C-A8FD-91E1725746B5}" destId="{2B24139A-BFC3-430C-A66A-34758F2579AD}" srcOrd="6" destOrd="0" parTransId="{EB5E8C4C-77D3-47FB-BEB2-B66F8B25BAD5}" sibTransId="{1BD48003-27B4-45BD-9ACE-1713F372BEB3}"/>
    <dgm:cxn modelId="{F3410D4B-45C1-46BF-9628-E1A5C7BF69BA}" srcId="{692AE2E6-5D2C-4F3C-A8FD-91E1725746B5}" destId="{02B5BCEA-89B1-48D4-8784-061B0C4330B8}" srcOrd="5" destOrd="0" parTransId="{0DA6DF5C-F99F-44FD-A12E-F6801C47FD33}" sibTransId="{5FD9D491-1652-46B4-9FAF-2802AC339CB4}"/>
    <dgm:cxn modelId="{A39F78FB-260B-4864-A36B-1AF0CE844E8D}" type="presParOf" srcId="{FC9764A7-4A54-432D-BAD3-1831611900B3}" destId="{92A80745-12B5-404F-93BB-0F217575B8BA}" srcOrd="0" destOrd="0" presId="urn:microsoft.com/office/officeart/2008/layout/LinedList"/>
    <dgm:cxn modelId="{8FA48C61-1689-4588-A714-655231C7856E}" type="presParOf" srcId="{FC9764A7-4A54-432D-BAD3-1831611900B3}" destId="{9F3D3165-10FB-4FED-9FD2-6EC9397FAB88}" srcOrd="1" destOrd="0" presId="urn:microsoft.com/office/officeart/2008/layout/LinedList"/>
    <dgm:cxn modelId="{BCD75B3A-825C-45FD-B602-18BEB739E611}" type="presParOf" srcId="{9F3D3165-10FB-4FED-9FD2-6EC9397FAB88}" destId="{697AF5A6-460B-48DA-8717-46BD10B8574F}" srcOrd="0" destOrd="0" presId="urn:microsoft.com/office/officeart/2008/layout/LinedList"/>
    <dgm:cxn modelId="{5CE2F64C-9554-4EF1-8CBB-0FDEECC55042}" type="presParOf" srcId="{9F3D3165-10FB-4FED-9FD2-6EC9397FAB88}" destId="{E210695B-9736-428E-8E58-05ED47BD0C3D}" srcOrd="1" destOrd="0" presId="urn:microsoft.com/office/officeart/2008/layout/LinedList"/>
    <dgm:cxn modelId="{C8F12A76-0B29-4F34-8A3D-EA1470A971CB}" type="presParOf" srcId="{FC9764A7-4A54-432D-BAD3-1831611900B3}" destId="{1776B494-16C7-4D46-AAB3-6280C80B1141}" srcOrd="2" destOrd="0" presId="urn:microsoft.com/office/officeart/2008/layout/LinedList"/>
    <dgm:cxn modelId="{9885C7B0-1F12-485B-86C5-BFBF33FC97C6}" type="presParOf" srcId="{FC9764A7-4A54-432D-BAD3-1831611900B3}" destId="{8355A8ED-6CE4-437E-9DDC-AFD324DA5FBD}" srcOrd="3" destOrd="0" presId="urn:microsoft.com/office/officeart/2008/layout/LinedList"/>
    <dgm:cxn modelId="{ECE0ED8A-FF2A-405C-A649-545BF4F7D620}" type="presParOf" srcId="{8355A8ED-6CE4-437E-9DDC-AFD324DA5FBD}" destId="{D5950B80-D932-43D7-99C8-D2BFE5A75A17}" srcOrd="0" destOrd="0" presId="urn:microsoft.com/office/officeart/2008/layout/LinedList"/>
    <dgm:cxn modelId="{7DD94520-DEB5-4EC2-88AB-984B9A0A3EF8}" type="presParOf" srcId="{8355A8ED-6CE4-437E-9DDC-AFD324DA5FBD}" destId="{A71EE0B5-94E4-4738-805B-BBB323E9C1E3}" srcOrd="1" destOrd="0" presId="urn:microsoft.com/office/officeart/2008/layout/LinedList"/>
    <dgm:cxn modelId="{14DFF036-1833-4152-B94F-BC198583A025}" type="presParOf" srcId="{FC9764A7-4A54-432D-BAD3-1831611900B3}" destId="{AD8676C2-934E-425D-9888-943991E80F4E}" srcOrd="4" destOrd="0" presId="urn:microsoft.com/office/officeart/2008/layout/LinedList"/>
    <dgm:cxn modelId="{811385F0-2DD0-40A0-86FF-BBB1F55F8363}" type="presParOf" srcId="{FC9764A7-4A54-432D-BAD3-1831611900B3}" destId="{0E51C27F-5F36-450F-8863-28EF01D50666}" srcOrd="5" destOrd="0" presId="urn:microsoft.com/office/officeart/2008/layout/LinedList"/>
    <dgm:cxn modelId="{F5FBC22B-8915-4063-B108-83C012865DDE}" type="presParOf" srcId="{0E51C27F-5F36-450F-8863-28EF01D50666}" destId="{50C8BFFD-69EF-4A6A-BD6B-D94879ACC64F}" srcOrd="0" destOrd="0" presId="urn:microsoft.com/office/officeart/2008/layout/LinedList"/>
    <dgm:cxn modelId="{DBCDAE87-1C8C-4819-BE71-24A8B92F3722}" type="presParOf" srcId="{0E51C27F-5F36-450F-8863-28EF01D50666}" destId="{466023C0-0662-4FE2-9817-0B5283FEBF1A}" srcOrd="1" destOrd="0" presId="urn:microsoft.com/office/officeart/2008/layout/LinedList"/>
    <dgm:cxn modelId="{8F95CC8B-669C-49D5-A6FF-9464E86F928E}" type="presParOf" srcId="{FC9764A7-4A54-432D-BAD3-1831611900B3}" destId="{5F984E82-C6FE-4CC7-A8FF-2C60A8F78B0D}" srcOrd="6" destOrd="0" presId="urn:microsoft.com/office/officeart/2008/layout/LinedList"/>
    <dgm:cxn modelId="{D9508EAC-4227-4722-A6C5-44D7F84A7B75}" type="presParOf" srcId="{FC9764A7-4A54-432D-BAD3-1831611900B3}" destId="{F47FF095-BECE-4EBC-AC8C-F86A812F165A}" srcOrd="7" destOrd="0" presId="urn:microsoft.com/office/officeart/2008/layout/LinedList"/>
    <dgm:cxn modelId="{B885F04A-5F94-4FA5-8CD7-75924B70DC04}" type="presParOf" srcId="{F47FF095-BECE-4EBC-AC8C-F86A812F165A}" destId="{E68EE397-34C5-40FC-9B73-0408879187FF}" srcOrd="0" destOrd="0" presId="urn:microsoft.com/office/officeart/2008/layout/LinedList"/>
    <dgm:cxn modelId="{3EF63345-68F9-44F3-A052-BE1EB8F764D2}" type="presParOf" srcId="{F47FF095-BECE-4EBC-AC8C-F86A812F165A}" destId="{B99FDCBB-C5F0-453A-884F-E3735D6BFE97}" srcOrd="1" destOrd="0" presId="urn:microsoft.com/office/officeart/2008/layout/LinedList"/>
    <dgm:cxn modelId="{B94506FA-106E-47D7-A0C0-68BE8F5633F5}" type="presParOf" srcId="{FC9764A7-4A54-432D-BAD3-1831611900B3}" destId="{6E4E5658-CF10-4417-9629-128F14EA65EC}" srcOrd="8" destOrd="0" presId="urn:microsoft.com/office/officeart/2008/layout/LinedList"/>
    <dgm:cxn modelId="{A3BA9ED4-C59C-4181-A7C0-3D3F5273A04E}" type="presParOf" srcId="{FC9764A7-4A54-432D-BAD3-1831611900B3}" destId="{E0DFEECC-9F2A-43DF-B359-149C84E1EC39}" srcOrd="9" destOrd="0" presId="urn:microsoft.com/office/officeart/2008/layout/LinedList"/>
    <dgm:cxn modelId="{27F6A09B-7897-4906-93A3-E4F1831FBED7}" type="presParOf" srcId="{E0DFEECC-9F2A-43DF-B359-149C84E1EC39}" destId="{5170075B-560B-459C-86F1-41057EC4A621}" srcOrd="0" destOrd="0" presId="urn:microsoft.com/office/officeart/2008/layout/LinedList"/>
    <dgm:cxn modelId="{9F0D418D-1580-47C4-A056-73F055FE9D25}" type="presParOf" srcId="{E0DFEECC-9F2A-43DF-B359-149C84E1EC39}" destId="{98069771-C67C-4709-B537-33C93D6908CA}" srcOrd="1" destOrd="0" presId="urn:microsoft.com/office/officeart/2008/layout/LinedList"/>
    <dgm:cxn modelId="{FF5AC4D8-DC09-4646-AEFF-A4B54E5DB274}" type="presParOf" srcId="{FC9764A7-4A54-432D-BAD3-1831611900B3}" destId="{D53C7B19-8D34-4A03-9C35-B0A1800B9DC5}" srcOrd="10" destOrd="0" presId="urn:microsoft.com/office/officeart/2008/layout/LinedList"/>
    <dgm:cxn modelId="{6A79B0CB-EF4F-4C54-8140-21C11182D239}" type="presParOf" srcId="{FC9764A7-4A54-432D-BAD3-1831611900B3}" destId="{386DC9E5-50A5-4C34-BD98-73D3F14D65C9}" srcOrd="11" destOrd="0" presId="urn:microsoft.com/office/officeart/2008/layout/LinedList"/>
    <dgm:cxn modelId="{5F4197D1-8DD2-450F-9765-90055B058D9D}" type="presParOf" srcId="{386DC9E5-50A5-4C34-BD98-73D3F14D65C9}" destId="{B47B3EB8-61EE-4903-8E14-AB3FE2C5794B}" srcOrd="0" destOrd="0" presId="urn:microsoft.com/office/officeart/2008/layout/LinedList"/>
    <dgm:cxn modelId="{91B651B1-C6B3-4E9C-AD6C-8A883D7D6430}" type="presParOf" srcId="{386DC9E5-50A5-4C34-BD98-73D3F14D65C9}" destId="{E1442B61-EC01-4438-AC03-091B4B1E5224}" srcOrd="1" destOrd="0" presId="urn:microsoft.com/office/officeart/2008/layout/LinedList"/>
    <dgm:cxn modelId="{F34DF270-C475-4E8A-A594-91D2D525CF05}" type="presParOf" srcId="{FC9764A7-4A54-432D-BAD3-1831611900B3}" destId="{98F465B8-40E2-402E-9976-D4FE6CA49E52}" srcOrd="12" destOrd="0" presId="urn:microsoft.com/office/officeart/2008/layout/LinedList"/>
    <dgm:cxn modelId="{67303A2F-47CA-49E0-BCE3-E92833C783A2}" type="presParOf" srcId="{FC9764A7-4A54-432D-BAD3-1831611900B3}" destId="{63511231-064C-4DE4-A6BE-919114FAB321}" srcOrd="13" destOrd="0" presId="urn:microsoft.com/office/officeart/2008/layout/LinedList"/>
    <dgm:cxn modelId="{DA7C336D-9952-4B94-88A2-85CAB087D53A}" type="presParOf" srcId="{63511231-064C-4DE4-A6BE-919114FAB321}" destId="{99632E65-C8B5-40C6-B48F-47B1C772052A}" srcOrd="0" destOrd="0" presId="urn:microsoft.com/office/officeart/2008/layout/LinedList"/>
    <dgm:cxn modelId="{1A70F24A-6CCC-4344-BB44-BFAFFA8624DC}" type="presParOf" srcId="{63511231-064C-4DE4-A6BE-919114FAB321}" destId="{8C64AD14-9406-4FE7-87D0-C1C4E986E14A}" srcOrd="1" destOrd="0" presId="urn:microsoft.com/office/officeart/2008/layout/LinedList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2AE2E6-5D2C-4F3C-A8FD-91E1725746B5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CDEB6D-A2FD-4AE6-8316-01685D5EA56C}">
      <dgm:prSet/>
      <dgm:spPr/>
      <dgm:t>
        <a:bodyPr/>
        <a:lstStyle/>
        <a:p>
          <a:pPr algn="ctr" rtl="0"/>
          <a:r>
            <a:rPr lang="uk-UA" dirty="0" smtClean="0"/>
            <a:t>Приклад розрахунку КБ учаснику олімпіади ТДАТУ</a:t>
          </a:r>
          <a:endParaRPr lang="ru-RU" dirty="0"/>
        </a:p>
      </dgm:t>
    </dgm:pt>
    <dgm:pt modelId="{81277717-700E-49D9-BFFD-2BBDDADC5642}" type="parTrans" cxnId="{6E1A3DF1-7548-4432-BD91-DCD576A659CF}">
      <dgm:prSet/>
      <dgm:spPr/>
      <dgm:t>
        <a:bodyPr/>
        <a:lstStyle/>
        <a:p>
          <a:pPr algn="just"/>
          <a:endParaRPr lang="ru-RU"/>
        </a:p>
      </dgm:t>
    </dgm:pt>
    <dgm:pt modelId="{DF0CEAED-38F9-4EB3-AB93-0322A8C94DEF}" type="sibTrans" cxnId="{6E1A3DF1-7548-4432-BD91-DCD576A659CF}">
      <dgm:prSet/>
      <dgm:spPr/>
      <dgm:t>
        <a:bodyPr/>
        <a:lstStyle/>
        <a:p>
          <a:pPr algn="just"/>
          <a:endParaRPr lang="ru-RU"/>
        </a:p>
      </dgm:t>
    </dgm:pt>
    <dgm:pt modelId="{FC9764A7-4A54-432D-BAD3-1831611900B3}" type="pres">
      <dgm:prSet presAssocID="{692AE2E6-5D2C-4F3C-A8FD-91E1725746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A80745-12B5-404F-93BB-0F217575B8BA}" type="pres">
      <dgm:prSet presAssocID="{67CDEB6D-A2FD-4AE6-8316-01685D5EA56C}" presName="thickLine" presStyleLbl="alignNode1" presStyleIdx="0" presStyleCnt="1"/>
      <dgm:spPr/>
      <dgm:t>
        <a:bodyPr/>
        <a:lstStyle/>
        <a:p>
          <a:endParaRPr lang="ru-RU"/>
        </a:p>
      </dgm:t>
    </dgm:pt>
    <dgm:pt modelId="{9F3D3165-10FB-4FED-9FD2-6EC9397FAB88}" type="pres">
      <dgm:prSet presAssocID="{67CDEB6D-A2FD-4AE6-8316-01685D5EA56C}" presName="horz1" presStyleCnt="0"/>
      <dgm:spPr/>
      <dgm:t>
        <a:bodyPr/>
        <a:lstStyle/>
        <a:p>
          <a:endParaRPr lang="ru-RU"/>
        </a:p>
      </dgm:t>
    </dgm:pt>
    <dgm:pt modelId="{697AF5A6-460B-48DA-8717-46BD10B8574F}" type="pres">
      <dgm:prSet presAssocID="{67CDEB6D-A2FD-4AE6-8316-01685D5EA56C}" presName="tx1" presStyleLbl="revTx" presStyleIdx="0" presStyleCnt="1"/>
      <dgm:spPr/>
      <dgm:t>
        <a:bodyPr/>
        <a:lstStyle/>
        <a:p>
          <a:endParaRPr lang="ru-RU"/>
        </a:p>
      </dgm:t>
    </dgm:pt>
    <dgm:pt modelId="{E210695B-9736-428E-8E58-05ED47BD0C3D}" type="pres">
      <dgm:prSet presAssocID="{67CDEB6D-A2FD-4AE6-8316-01685D5EA56C}" presName="vert1" presStyleCnt="0"/>
      <dgm:spPr/>
      <dgm:t>
        <a:bodyPr/>
        <a:lstStyle/>
        <a:p>
          <a:endParaRPr lang="ru-RU"/>
        </a:p>
      </dgm:t>
    </dgm:pt>
  </dgm:ptLst>
  <dgm:cxnLst>
    <dgm:cxn modelId="{6E1A3DF1-7548-4432-BD91-DCD576A659CF}" srcId="{692AE2E6-5D2C-4F3C-A8FD-91E1725746B5}" destId="{67CDEB6D-A2FD-4AE6-8316-01685D5EA56C}" srcOrd="0" destOrd="0" parTransId="{81277717-700E-49D9-BFFD-2BBDDADC5642}" sibTransId="{DF0CEAED-38F9-4EB3-AB93-0322A8C94DEF}"/>
    <dgm:cxn modelId="{491E558B-21ED-4CE0-BA2E-F29C40D15852}" type="presOf" srcId="{692AE2E6-5D2C-4F3C-A8FD-91E1725746B5}" destId="{FC9764A7-4A54-432D-BAD3-1831611900B3}" srcOrd="0" destOrd="0" presId="urn:microsoft.com/office/officeart/2008/layout/LinedList"/>
    <dgm:cxn modelId="{21875618-843B-41AA-A4D7-C81F9642E869}" type="presOf" srcId="{67CDEB6D-A2FD-4AE6-8316-01685D5EA56C}" destId="{697AF5A6-460B-48DA-8717-46BD10B8574F}" srcOrd="0" destOrd="0" presId="urn:microsoft.com/office/officeart/2008/layout/LinedList"/>
    <dgm:cxn modelId="{31F6E365-3FDD-4906-AEFE-03AFA68AAD40}" type="presParOf" srcId="{FC9764A7-4A54-432D-BAD3-1831611900B3}" destId="{92A80745-12B5-404F-93BB-0F217575B8BA}" srcOrd="0" destOrd="0" presId="urn:microsoft.com/office/officeart/2008/layout/LinedList"/>
    <dgm:cxn modelId="{FE5F2502-73C2-4D77-BACE-94CD454C08BE}" type="presParOf" srcId="{FC9764A7-4A54-432D-BAD3-1831611900B3}" destId="{9F3D3165-10FB-4FED-9FD2-6EC9397FAB88}" srcOrd="1" destOrd="0" presId="urn:microsoft.com/office/officeart/2008/layout/LinedList"/>
    <dgm:cxn modelId="{EE9AAF48-4728-4167-95A7-FAB1415606A3}" type="presParOf" srcId="{9F3D3165-10FB-4FED-9FD2-6EC9397FAB88}" destId="{697AF5A6-460B-48DA-8717-46BD10B8574F}" srcOrd="0" destOrd="0" presId="urn:microsoft.com/office/officeart/2008/layout/LinedList"/>
    <dgm:cxn modelId="{C0723922-D34B-4B79-9493-3B1BC8D9BEEE}" type="presParOf" srcId="{9F3D3165-10FB-4FED-9FD2-6EC9397FAB88}" destId="{E210695B-9736-428E-8E58-05ED47BD0C3D}" srcOrd="1" destOrd="0" presId="urn:microsoft.com/office/officeart/2008/layout/LinedList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6FADEF-BC03-4025-AB54-BF7E09E4F1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47A280-B21E-4D9D-8875-68DFD479E064}">
      <dgm:prSet/>
      <dgm:spPr/>
      <dgm:t>
        <a:bodyPr/>
        <a:lstStyle/>
        <a:p>
          <a:pPr algn="l" rtl="0"/>
          <a:r>
            <a:rPr lang="uk-UA" dirty="0" smtClean="0"/>
            <a:t>Склавши ЗНО 2019 року, ти отримав 170 балів з української мови та літератури, 165 балів з біології, 150 балів з математики та маєш атестат з 175 балами. При вступі на спеціальність «Агрономія» твій конкурсний бал (умовно) складатиме:</a:t>
          </a:r>
        </a:p>
        <a:p>
          <a:pPr algn="ctr" rtl="0"/>
          <a:r>
            <a:rPr lang="uk-UA" altLang="ru-RU" b="1" dirty="0" err="1" smtClean="0">
              <a:solidFill>
                <a:schemeClr val="tx1"/>
              </a:solidFill>
              <a:latin typeface="Calibri" panose="020F0502020204030204" pitchFamily="34" charset="0"/>
            </a:rPr>
            <a:t>Укр.мова</a:t>
          </a:r>
          <a:r>
            <a:rPr lang="uk-UA" altLang="ru-RU" b="1" dirty="0" smtClean="0">
              <a:solidFill>
                <a:schemeClr val="tx1"/>
              </a:solidFill>
              <a:latin typeface="Calibri" panose="020F0502020204030204" pitchFamily="34" charset="0"/>
            </a:rPr>
            <a:t> 170×0,4 + Біологія 165×0,3+ Математика 150×0,2 + Середній бал атестату 175×0,1 = 165 балів</a:t>
          </a:r>
          <a:endParaRPr lang="ru-RU" dirty="0">
            <a:solidFill>
              <a:schemeClr val="tx1"/>
            </a:solidFill>
          </a:endParaRPr>
        </a:p>
      </dgm:t>
    </dgm:pt>
    <dgm:pt modelId="{CE67CECD-AA78-4ACD-88F3-5232EF846572}" type="parTrans" cxnId="{2450A181-4789-4DF8-AEB4-CE290414F61A}">
      <dgm:prSet/>
      <dgm:spPr/>
      <dgm:t>
        <a:bodyPr/>
        <a:lstStyle/>
        <a:p>
          <a:endParaRPr lang="ru-RU"/>
        </a:p>
      </dgm:t>
    </dgm:pt>
    <dgm:pt modelId="{738040EC-D0CF-47B3-8731-8E1D18B005BE}" type="sibTrans" cxnId="{2450A181-4789-4DF8-AEB4-CE290414F61A}">
      <dgm:prSet/>
      <dgm:spPr/>
      <dgm:t>
        <a:bodyPr/>
        <a:lstStyle/>
        <a:p>
          <a:endParaRPr lang="ru-RU"/>
        </a:p>
      </dgm:t>
    </dgm:pt>
    <dgm:pt modelId="{CE28BF72-7F43-44FF-9E8B-A42F4B7EA3CF}" type="pres">
      <dgm:prSet presAssocID="{D46FADEF-BC03-4025-AB54-BF7E09E4F1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3C929B-CADA-4888-9BF5-BA615D3FE559}" type="pres">
      <dgm:prSet presAssocID="{7E47A280-B21E-4D9D-8875-68DFD479E064}" presName="thickLine" presStyleLbl="alignNode1" presStyleIdx="0" presStyleCnt="1"/>
      <dgm:spPr/>
    </dgm:pt>
    <dgm:pt modelId="{CED3DE68-36AD-441D-83BE-B09354E6B8B0}" type="pres">
      <dgm:prSet presAssocID="{7E47A280-B21E-4D9D-8875-68DFD479E064}" presName="horz1" presStyleCnt="0"/>
      <dgm:spPr/>
    </dgm:pt>
    <dgm:pt modelId="{A5FF40DA-8620-4E4A-96B1-E39FE4B82F31}" type="pres">
      <dgm:prSet presAssocID="{7E47A280-B21E-4D9D-8875-68DFD479E064}" presName="tx1" presStyleLbl="revTx" presStyleIdx="0" presStyleCnt="1"/>
      <dgm:spPr/>
      <dgm:t>
        <a:bodyPr/>
        <a:lstStyle/>
        <a:p>
          <a:endParaRPr lang="ru-RU"/>
        </a:p>
      </dgm:t>
    </dgm:pt>
    <dgm:pt modelId="{E0CF1078-0D8B-47AD-9E15-C001148373EB}" type="pres">
      <dgm:prSet presAssocID="{7E47A280-B21E-4D9D-8875-68DFD479E064}" presName="vert1" presStyleCnt="0"/>
      <dgm:spPr/>
    </dgm:pt>
  </dgm:ptLst>
  <dgm:cxnLst>
    <dgm:cxn modelId="{2450A181-4789-4DF8-AEB4-CE290414F61A}" srcId="{D46FADEF-BC03-4025-AB54-BF7E09E4F15D}" destId="{7E47A280-B21E-4D9D-8875-68DFD479E064}" srcOrd="0" destOrd="0" parTransId="{CE67CECD-AA78-4ACD-88F3-5232EF846572}" sibTransId="{738040EC-D0CF-47B3-8731-8E1D18B005BE}"/>
    <dgm:cxn modelId="{6C6B95E2-4596-4BFE-8C69-2CFBF3B670DC}" type="presOf" srcId="{7E47A280-B21E-4D9D-8875-68DFD479E064}" destId="{A5FF40DA-8620-4E4A-96B1-E39FE4B82F31}" srcOrd="0" destOrd="0" presId="urn:microsoft.com/office/officeart/2008/layout/LinedList"/>
    <dgm:cxn modelId="{E28BB5E8-CDF7-4DB0-95CF-07D34885E4E4}" type="presOf" srcId="{D46FADEF-BC03-4025-AB54-BF7E09E4F15D}" destId="{CE28BF72-7F43-44FF-9E8B-A42F4B7EA3CF}" srcOrd="0" destOrd="0" presId="urn:microsoft.com/office/officeart/2008/layout/LinedList"/>
    <dgm:cxn modelId="{C13D2E26-E1B1-418E-901C-82054FFAC6CE}" type="presParOf" srcId="{CE28BF72-7F43-44FF-9E8B-A42F4B7EA3CF}" destId="{BC3C929B-CADA-4888-9BF5-BA615D3FE559}" srcOrd="0" destOrd="0" presId="urn:microsoft.com/office/officeart/2008/layout/LinedList"/>
    <dgm:cxn modelId="{8E5B8645-7FA3-4C61-B737-C12E59DEF216}" type="presParOf" srcId="{CE28BF72-7F43-44FF-9E8B-A42F4B7EA3CF}" destId="{CED3DE68-36AD-441D-83BE-B09354E6B8B0}" srcOrd="1" destOrd="0" presId="urn:microsoft.com/office/officeart/2008/layout/LinedList"/>
    <dgm:cxn modelId="{3CD48EDF-FB52-4538-8EE9-BE2855BBA366}" type="presParOf" srcId="{CED3DE68-36AD-441D-83BE-B09354E6B8B0}" destId="{A5FF40DA-8620-4E4A-96B1-E39FE4B82F31}" srcOrd="0" destOrd="0" presId="urn:microsoft.com/office/officeart/2008/layout/LinedList"/>
    <dgm:cxn modelId="{AD42AE6E-3C65-4787-A4D2-C4364E4EA022}" type="presParOf" srcId="{CED3DE68-36AD-441D-83BE-B09354E6B8B0}" destId="{E0CF1078-0D8B-47AD-9E15-C001148373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6FADEF-BC03-4025-AB54-BF7E09E4F1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47A280-B21E-4D9D-8875-68DFD479E064}">
      <dgm:prSet/>
      <dgm:spPr/>
      <dgm:t>
        <a:bodyPr/>
        <a:lstStyle/>
        <a:p>
          <a:pPr algn="l" rtl="0"/>
          <a:r>
            <a:rPr lang="uk-UA" b="0" i="0" noProof="0" dirty="0" smtClean="0"/>
            <a:t>Після успішної участі в олімпіаді з біології і отримання, наприклад, додаткових 18 балів твій конкурсний бал складатиме</a:t>
          </a:r>
          <a:r>
            <a:rPr lang="uk-UA" dirty="0" smtClean="0"/>
            <a:t>:</a:t>
          </a:r>
        </a:p>
        <a:p>
          <a:pPr algn="ctr" rtl="0"/>
          <a:r>
            <a:rPr lang="uk-UA" altLang="ru-RU" b="1" dirty="0" err="1" smtClean="0">
              <a:solidFill>
                <a:schemeClr val="tx1"/>
              </a:solidFill>
              <a:latin typeface="Calibri" panose="020F0502020204030204" pitchFamily="34" charset="0"/>
            </a:rPr>
            <a:t>Укр.мова</a:t>
          </a:r>
          <a:r>
            <a:rPr lang="uk-UA" altLang="ru-RU" b="1" dirty="0" smtClean="0">
              <a:solidFill>
                <a:schemeClr val="tx1"/>
              </a:solidFill>
              <a:latin typeface="Calibri" panose="020F0502020204030204" pitchFamily="34" charset="0"/>
            </a:rPr>
            <a:t> 170×0,4 + Біологія (165+</a:t>
          </a:r>
          <a:r>
            <a:rPr lang="uk-UA" altLang="ru-RU" b="1" dirty="0" smtClean="0">
              <a:solidFill>
                <a:srgbClr val="FF0000"/>
              </a:solidFill>
              <a:latin typeface="Calibri" panose="020F0502020204030204" pitchFamily="34" charset="0"/>
            </a:rPr>
            <a:t>18</a:t>
          </a:r>
          <a:r>
            <a:rPr lang="uk-UA" altLang="ru-RU" b="1" dirty="0" smtClean="0">
              <a:solidFill>
                <a:schemeClr val="tx1"/>
              </a:solidFill>
              <a:latin typeface="Calibri" panose="020F0502020204030204" pitchFamily="34" charset="0"/>
            </a:rPr>
            <a:t>)×0,3+ Математика 150×0,2 + Середній бал атестату 175×0,1 = 170,4 бали (</a:t>
          </a:r>
          <a:r>
            <a:rPr lang="uk-UA" altLang="ru-RU" b="1" dirty="0" smtClean="0">
              <a:solidFill>
                <a:srgbClr val="FF0000"/>
              </a:solidFill>
              <a:latin typeface="Calibri" panose="020F0502020204030204" pitchFamily="34" charset="0"/>
            </a:rPr>
            <a:t>↑5,4</a:t>
          </a:r>
          <a:r>
            <a:rPr lang="uk-UA" altLang="ru-RU" b="1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CE67CECD-AA78-4ACD-88F3-5232EF846572}" type="parTrans" cxnId="{2450A181-4789-4DF8-AEB4-CE290414F61A}">
      <dgm:prSet/>
      <dgm:spPr/>
      <dgm:t>
        <a:bodyPr/>
        <a:lstStyle/>
        <a:p>
          <a:endParaRPr lang="ru-RU"/>
        </a:p>
      </dgm:t>
    </dgm:pt>
    <dgm:pt modelId="{738040EC-D0CF-47B3-8731-8E1D18B005BE}" type="sibTrans" cxnId="{2450A181-4789-4DF8-AEB4-CE290414F61A}">
      <dgm:prSet/>
      <dgm:spPr/>
      <dgm:t>
        <a:bodyPr/>
        <a:lstStyle/>
        <a:p>
          <a:endParaRPr lang="ru-RU"/>
        </a:p>
      </dgm:t>
    </dgm:pt>
    <dgm:pt modelId="{CE28BF72-7F43-44FF-9E8B-A42F4B7EA3CF}" type="pres">
      <dgm:prSet presAssocID="{D46FADEF-BC03-4025-AB54-BF7E09E4F1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3C929B-CADA-4888-9BF5-BA615D3FE559}" type="pres">
      <dgm:prSet presAssocID="{7E47A280-B21E-4D9D-8875-68DFD479E064}" presName="thickLine" presStyleLbl="alignNode1" presStyleIdx="0" presStyleCnt="1"/>
      <dgm:spPr/>
    </dgm:pt>
    <dgm:pt modelId="{CED3DE68-36AD-441D-83BE-B09354E6B8B0}" type="pres">
      <dgm:prSet presAssocID="{7E47A280-B21E-4D9D-8875-68DFD479E064}" presName="horz1" presStyleCnt="0"/>
      <dgm:spPr/>
    </dgm:pt>
    <dgm:pt modelId="{A5FF40DA-8620-4E4A-96B1-E39FE4B82F31}" type="pres">
      <dgm:prSet presAssocID="{7E47A280-B21E-4D9D-8875-68DFD479E064}" presName="tx1" presStyleLbl="revTx" presStyleIdx="0" presStyleCnt="1"/>
      <dgm:spPr/>
      <dgm:t>
        <a:bodyPr/>
        <a:lstStyle/>
        <a:p>
          <a:endParaRPr lang="ru-RU"/>
        </a:p>
      </dgm:t>
    </dgm:pt>
    <dgm:pt modelId="{E0CF1078-0D8B-47AD-9E15-C001148373EB}" type="pres">
      <dgm:prSet presAssocID="{7E47A280-B21E-4D9D-8875-68DFD479E064}" presName="vert1" presStyleCnt="0"/>
      <dgm:spPr/>
    </dgm:pt>
  </dgm:ptLst>
  <dgm:cxnLst>
    <dgm:cxn modelId="{2450A181-4789-4DF8-AEB4-CE290414F61A}" srcId="{D46FADEF-BC03-4025-AB54-BF7E09E4F15D}" destId="{7E47A280-B21E-4D9D-8875-68DFD479E064}" srcOrd="0" destOrd="0" parTransId="{CE67CECD-AA78-4ACD-88F3-5232EF846572}" sibTransId="{738040EC-D0CF-47B3-8731-8E1D18B005BE}"/>
    <dgm:cxn modelId="{24BC6008-5CAE-44C1-BCD6-33F079841E6A}" type="presOf" srcId="{7E47A280-B21E-4D9D-8875-68DFD479E064}" destId="{A5FF40DA-8620-4E4A-96B1-E39FE4B82F31}" srcOrd="0" destOrd="0" presId="urn:microsoft.com/office/officeart/2008/layout/LinedList"/>
    <dgm:cxn modelId="{F5A13478-3377-4ACB-980E-0CD8E8EC9D0B}" type="presOf" srcId="{D46FADEF-BC03-4025-AB54-BF7E09E4F15D}" destId="{CE28BF72-7F43-44FF-9E8B-A42F4B7EA3CF}" srcOrd="0" destOrd="0" presId="urn:microsoft.com/office/officeart/2008/layout/LinedList"/>
    <dgm:cxn modelId="{390A1685-7595-4DA3-AC18-0700618C1FF3}" type="presParOf" srcId="{CE28BF72-7F43-44FF-9E8B-A42F4B7EA3CF}" destId="{BC3C929B-CADA-4888-9BF5-BA615D3FE559}" srcOrd="0" destOrd="0" presId="urn:microsoft.com/office/officeart/2008/layout/LinedList"/>
    <dgm:cxn modelId="{65821A56-8FDF-4A21-A917-34B9C73BC5F4}" type="presParOf" srcId="{CE28BF72-7F43-44FF-9E8B-A42F4B7EA3CF}" destId="{CED3DE68-36AD-441D-83BE-B09354E6B8B0}" srcOrd="1" destOrd="0" presId="urn:microsoft.com/office/officeart/2008/layout/LinedList"/>
    <dgm:cxn modelId="{FE8E4163-C3BD-4CCA-BC96-5AF2F780C7D8}" type="presParOf" srcId="{CED3DE68-36AD-441D-83BE-B09354E6B8B0}" destId="{A5FF40DA-8620-4E4A-96B1-E39FE4B82F31}" srcOrd="0" destOrd="0" presId="urn:microsoft.com/office/officeart/2008/layout/LinedList"/>
    <dgm:cxn modelId="{68D62696-1B41-43AE-8A39-BF54C1C6CA32}" type="presParOf" srcId="{CED3DE68-36AD-441D-83BE-B09354E6B8B0}" destId="{E0CF1078-0D8B-47AD-9E15-C001148373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0745-12B5-404F-93BB-0F217575B8BA}">
      <dsp:nvSpPr>
        <dsp:cNvPr id="0" name=""/>
        <dsp:cNvSpPr/>
      </dsp:nvSpPr>
      <dsp:spPr>
        <a:xfrm>
          <a:off x="0" y="0"/>
          <a:ext cx="284090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AF5A6-460B-48DA-8717-46BD10B8574F}">
      <dsp:nvSpPr>
        <dsp:cNvPr id="0" name=""/>
        <dsp:cNvSpPr/>
      </dsp:nvSpPr>
      <dsp:spPr>
        <a:xfrm>
          <a:off x="0" y="0"/>
          <a:ext cx="2840903" cy="1054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Питання, яке турбує кожного вступника: «Як можна підвищити свої можливості вступити на місце за державним замовленням?»</a:t>
          </a:r>
          <a:endParaRPr lang="ru-RU" sz="1400" kern="1200" dirty="0"/>
        </a:p>
      </dsp:txBody>
      <dsp:txXfrm>
        <a:off x="0" y="0"/>
        <a:ext cx="2840903" cy="10545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C929B-CADA-4888-9BF5-BA615D3FE559}">
      <dsp:nvSpPr>
        <dsp:cNvPr id="0" name=""/>
        <dsp:cNvSpPr/>
      </dsp:nvSpPr>
      <dsp:spPr>
        <a:xfrm>
          <a:off x="0" y="0"/>
          <a:ext cx="8785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F40DA-8620-4E4A-96B1-E39FE4B82F31}">
      <dsp:nvSpPr>
        <dsp:cNvPr id="0" name=""/>
        <dsp:cNvSpPr/>
      </dsp:nvSpPr>
      <dsp:spPr>
        <a:xfrm>
          <a:off x="0" y="0"/>
          <a:ext cx="8785225" cy="90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noProof="0" dirty="0" smtClean="0"/>
            <a:t>Таким чином, за рахунок олімпіади ти отримуєш </a:t>
          </a:r>
          <a:r>
            <a:rPr lang="uk-UA" sz="1800" b="1" i="0" kern="1200" noProof="0" dirty="0" smtClean="0">
              <a:solidFill>
                <a:srgbClr val="FF0000"/>
              </a:solidFill>
            </a:rPr>
            <a:t>+5,4 бали</a:t>
          </a:r>
          <a:r>
            <a:rPr lang="uk-UA" sz="1800" b="0" i="0" kern="1200" noProof="0" dirty="0" smtClean="0"/>
            <a:t> до загального конкурсного </a:t>
          </a:r>
          <a:r>
            <a:rPr lang="uk-UA" sz="1800" b="0" i="0" kern="1200" noProof="0" dirty="0" err="1" smtClean="0"/>
            <a:t>бала</a:t>
          </a:r>
          <a:r>
            <a:rPr lang="uk-UA" sz="1800" b="0" i="0" kern="1200" noProof="0" dirty="0" smtClean="0"/>
            <a:t>, а це суттєво підвищує твої шанси вступити на місце державного замовлення.</a:t>
          </a:r>
          <a:endParaRPr lang="uk-UA" sz="1800" kern="1200" noProof="0" dirty="0">
            <a:solidFill>
              <a:schemeClr val="tx1"/>
            </a:solidFill>
          </a:endParaRPr>
        </a:p>
      </dsp:txBody>
      <dsp:txXfrm>
        <a:off x="0" y="0"/>
        <a:ext cx="8785225" cy="9040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C7433-EF4C-49CE-B696-7201D0DEDA7F}">
      <dsp:nvSpPr>
        <dsp:cNvPr id="0" name=""/>
        <dsp:cNvSpPr/>
      </dsp:nvSpPr>
      <dsp:spPr>
        <a:xfrm>
          <a:off x="0" y="0"/>
          <a:ext cx="878522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7A801-F528-4DE0-A600-FD7DC93F0651}">
      <dsp:nvSpPr>
        <dsp:cNvPr id="0" name=""/>
        <dsp:cNvSpPr/>
      </dsp:nvSpPr>
      <dsp:spPr>
        <a:xfrm>
          <a:off x="0" y="0"/>
          <a:ext cx="8785225" cy="40005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Бали нараховуються на такі спеціальності ТДАТУ</a:t>
          </a:r>
          <a:endParaRPr lang="ru-RU" sz="1800" b="0" kern="1200" dirty="0"/>
        </a:p>
      </dsp:txBody>
      <dsp:txXfrm>
        <a:off x="0" y="0"/>
        <a:ext cx="8785225" cy="4000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F6F93-EFF6-4D75-9C1C-41DCC2999CD1}">
      <dsp:nvSpPr>
        <dsp:cNvPr id="0" name=""/>
        <dsp:cNvSpPr/>
      </dsp:nvSpPr>
      <dsp:spPr>
        <a:xfrm>
          <a:off x="0" y="0"/>
          <a:ext cx="878522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FBF96-C466-48EB-8DB8-1B4FB2ED6AF3}">
      <dsp:nvSpPr>
        <dsp:cNvPr id="0" name=""/>
        <dsp:cNvSpPr/>
      </dsp:nvSpPr>
      <dsp:spPr>
        <a:xfrm>
          <a:off x="0" y="0"/>
          <a:ext cx="2106890" cy="590867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Основні засади проведення олімпіад</a:t>
          </a:r>
          <a:endParaRPr lang="ru-RU" sz="2800" kern="1200" dirty="0"/>
        </a:p>
      </dsp:txBody>
      <dsp:txXfrm>
        <a:off x="0" y="0"/>
        <a:ext cx="2106890" cy="5908674"/>
      </dsp:txXfrm>
    </dsp:sp>
    <dsp:sp modelId="{5EE34C7C-EE49-4061-AC09-BCF039FFD75B}">
      <dsp:nvSpPr>
        <dsp:cNvPr id="0" name=""/>
        <dsp:cNvSpPr/>
      </dsp:nvSpPr>
      <dsp:spPr>
        <a:xfrm>
          <a:off x="2231976" y="94054"/>
          <a:ext cx="6546193" cy="123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Олімпіади проводяться у два тури: </a:t>
          </a:r>
        </a:p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Calibri" panose="020F0502020204030204" pitchFamily="34" charset="0"/>
            </a:rPr>
            <a:t>▪ </a:t>
          </a:r>
          <a:r>
            <a:rPr lang="uk-UA" sz="1700" kern="1200" dirty="0" smtClean="0"/>
            <a:t>дистанційний (</a:t>
          </a:r>
          <a:r>
            <a:rPr lang="uk-UA" sz="1700" b="1" kern="1200" dirty="0" smtClean="0">
              <a:solidFill>
                <a:schemeClr val="tx1"/>
              </a:solidFill>
            </a:rPr>
            <a:t>з 01.12.2018 по 01.03.2019</a:t>
          </a:r>
          <a:r>
            <a:rPr lang="uk-UA" sz="1700" kern="1200" spc="-100" baseline="0" dirty="0" smtClean="0"/>
            <a:t>)</a:t>
          </a:r>
        </a:p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Calibri" panose="020F0502020204030204" pitchFamily="34" charset="0"/>
            </a:rPr>
            <a:t>▪ </a:t>
          </a:r>
          <a:r>
            <a:rPr lang="uk-UA" sz="1700" kern="1200" dirty="0" smtClean="0"/>
            <a:t>очний (</a:t>
          </a:r>
          <a:r>
            <a:rPr lang="uk-UA" sz="1700" b="1" kern="1200" dirty="0" smtClean="0">
              <a:solidFill>
                <a:schemeClr val="tx1"/>
              </a:solidFill>
            </a:rPr>
            <a:t>з 15.03.2019 по 01.05.2019</a:t>
          </a:r>
          <a:r>
            <a:rPr lang="uk-UA" sz="1700" kern="1200" dirty="0" smtClean="0"/>
            <a:t>)</a:t>
          </a:r>
          <a:endParaRPr lang="ru-RU" sz="1700" kern="1200" dirty="0">
            <a:solidFill>
              <a:srgbClr val="7030A0"/>
            </a:solidFill>
          </a:endParaRPr>
        </a:p>
      </dsp:txBody>
      <dsp:txXfrm>
        <a:off x="2231976" y="94054"/>
        <a:ext cx="6546193" cy="1237206"/>
      </dsp:txXfrm>
    </dsp:sp>
    <dsp:sp modelId="{DB1D60F9-E9E7-4FDD-AEE1-A2C573C8F801}">
      <dsp:nvSpPr>
        <dsp:cNvPr id="0" name=""/>
        <dsp:cNvSpPr/>
      </dsp:nvSpPr>
      <dsp:spPr>
        <a:xfrm>
          <a:off x="2106890" y="1331260"/>
          <a:ext cx="6671280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EC373-7298-48C5-8F54-6E60D34F43C8}">
      <dsp:nvSpPr>
        <dsp:cNvPr id="0" name=""/>
        <dsp:cNvSpPr/>
      </dsp:nvSpPr>
      <dsp:spPr>
        <a:xfrm>
          <a:off x="2231976" y="1425314"/>
          <a:ext cx="6546193" cy="1139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Дистанційний та очний тури олімпіад проводяться у формі тестового комп'ютерного тестування, яке здійснюється на навчально-інформаційному порталі (НІП) ТДАТУ у формі самостійного діалогу учасника олімпіади з комп’ютером</a:t>
          </a:r>
          <a:endParaRPr lang="ru-RU" sz="1700" kern="1200" dirty="0"/>
        </a:p>
      </dsp:txBody>
      <dsp:txXfrm>
        <a:off x="2231976" y="1425314"/>
        <a:ext cx="6546193" cy="1139390"/>
      </dsp:txXfrm>
    </dsp:sp>
    <dsp:sp modelId="{0A4926C5-D966-4E8F-83FB-A6A1671B5352}">
      <dsp:nvSpPr>
        <dsp:cNvPr id="0" name=""/>
        <dsp:cNvSpPr/>
      </dsp:nvSpPr>
      <dsp:spPr>
        <a:xfrm>
          <a:off x="2106890" y="2564704"/>
          <a:ext cx="6671280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123C7-29B6-465E-BB8B-667AC5039045}">
      <dsp:nvSpPr>
        <dsp:cNvPr id="0" name=""/>
        <dsp:cNvSpPr/>
      </dsp:nvSpPr>
      <dsp:spPr>
        <a:xfrm>
          <a:off x="2231976" y="2658759"/>
          <a:ext cx="6546193" cy="788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Учаснику задається </a:t>
          </a:r>
          <a:r>
            <a:rPr lang="uk-UA" sz="1700" b="1" kern="1200" dirty="0" smtClean="0">
              <a:solidFill>
                <a:srgbClr val="FF0000"/>
              </a:solidFill>
            </a:rPr>
            <a:t>50 завдань. </a:t>
          </a:r>
          <a:r>
            <a:rPr lang="uk-UA" sz="1700" kern="1200" dirty="0" smtClean="0"/>
            <a:t>Кожне завдання містить чотири варіанти відповідей, серед яких лише одна правильна </a:t>
          </a:r>
          <a:endParaRPr lang="ru-RU" sz="1700" kern="1200" dirty="0"/>
        </a:p>
      </dsp:txBody>
      <dsp:txXfrm>
        <a:off x="2231976" y="2658759"/>
        <a:ext cx="6546193" cy="788399"/>
      </dsp:txXfrm>
    </dsp:sp>
    <dsp:sp modelId="{04317F92-1E00-4EAA-B168-0DC2EDD76209}">
      <dsp:nvSpPr>
        <dsp:cNvPr id="0" name=""/>
        <dsp:cNvSpPr/>
      </dsp:nvSpPr>
      <dsp:spPr>
        <a:xfrm>
          <a:off x="2106890" y="3447158"/>
          <a:ext cx="6671280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8C966-6D04-4653-BEFE-B02A5B968F10}">
      <dsp:nvSpPr>
        <dsp:cNvPr id="0" name=""/>
        <dsp:cNvSpPr/>
      </dsp:nvSpPr>
      <dsp:spPr>
        <a:xfrm>
          <a:off x="2231976" y="3541212"/>
          <a:ext cx="6546193" cy="843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Кожна правильна відповідь оцінюється у </a:t>
          </a:r>
          <a:r>
            <a:rPr lang="uk-UA" sz="1700" b="1" kern="1200" dirty="0" smtClean="0">
              <a:solidFill>
                <a:srgbClr val="FF0000"/>
              </a:solidFill>
            </a:rPr>
            <a:t>2 бали. </a:t>
          </a:r>
          <a:r>
            <a:rPr lang="uk-UA" sz="1700" kern="1200" dirty="0" smtClean="0"/>
            <a:t>Результати дистанційного та очного туру Олімпіади оцінюються за шкалою від         0 до 100 балів</a:t>
          </a:r>
          <a:endParaRPr lang="ru-RU" sz="1700" kern="1200" dirty="0"/>
        </a:p>
      </dsp:txBody>
      <dsp:txXfrm>
        <a:off x="2231976" y="3541212"/>
        <a:ext cx="6546193" cy="843815"/>
      </dsp:txXfrm>
    </dsp:sp>
    <dsp:sp modelId="{5E653D3F-F30C-47E2-B7AE-246CF5595D9B}">
      <dsp:nvSpPr>
        <dsp:cNvPr id="0" name=""/>
        <dsp:cNvSpPr/>
      </dsp:nvSpPr>
      <dsp:spPr>
        <a:xfrm>
          <a:off x="2106890" y="4385028"/>
          <a:ext cx="6671280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7BCE5-EDFE-4E14-8422-887D5CA9AE3E}">
      <dsp:nvSpPr>
        <dsp:cNvPr id="0" name=""/>
        <dsp:cNvSpPr/>
      </dsp:nvSpPr>
      <dsp:spPr>
        <a:xfrm>
          <a:off x="2231976" y="4479082"/>
          <a:ext cx="6546193" cy="1333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Одна й та сама особа може взяти участь у олімпіадах з декількох предметів, при цьому нарахування додаткових балів здійснюватиметься тільки за одним конкурсним предметом</a:t>
          </a:r>
          <a:endParaRPr lang="ru-RU" sz="1700" kern="1200" dirty="0"/>
        </a:p>
      </dsp:txBody>
      <dsp:txXfrm>
        <a:off x="2231976" y="4479082"/>
        <a:ext cx="6546193" cy="1333931"/>
      </dsp:txXfrm>
    </dsp:sp>
    <dsp:sp modelId="{3E684179-6A89-4201-B1FF-C65D94602F9E}">
      <dsp:nvSpPr>
        <dsp:cNvPr id="0" name=""/>
        <dsp:cNvSpPr/>
      </dsp:nvSpPr>
      <dsp:spPr>
        <a:xfrm>
          <a:off x="2106890" y="5813013"/>
          <a:ext cx="6671280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F6F93-EFF6-4D75-9C1C-41DCC2999CD1}">
      <dsp:nvSpPr>
        <dsp:cNvPr id="0" name=""/>
        <dsp:cNvSpPr/>
      </dsp:nvSpPr>
      <dsp:spPr>
        <a:xfrm>
          <a:off x="0" y="0"/>
          <a:ext cx="88519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FBF96-C466-48EB-8DB8-1B4FB2ED6AF3}">
      <dsp:nvSpPr>
        <dsp:cNvPr id="0" name=""/>
        <dsp:cNvSpPr/>
      </dsp:nvSpPr>
      <dsp:spPr>
        <a:xfrm>
          <a:off x="42348" y="0"/>
          <a:ext cx="2122880" cy="591964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Перший  (дистанційний) тур</a:t>
          </a:r>
          <a:endParaRPr lang="ru-RU" sz="2300" kern="1200" dirty="0"/>
        </a:p>
      </dsp:txBody>
      <dsp:txXfrm>
        <a:off x="42348" y="0"/>
        <a:ext cx="2122880" cy="5919644"/>
      </dsp:txXfrm>
    </dsp:sp>
    <dsp:sp modelId="{C5CEC373-7298-48C5-8F54-6E60D34F43C8}">
      <dsp:nvSpPr>
        <dsp:cNvPr id="0" name=""/>
        <dsp:cNvSpPr/>
      </dsp:nvSpPr>
      <dsp:spPr>
        <a:xfrm>
          <a:off x="2248916" y="133827"/>
          <a:ext cx="6595875" cy="156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Для того, щоб стати учасником першого (дистанційного) туру необхідно у період його проведення зареєструватися для участі в олімпіаді на веб-сайті ТДАТУ</a:t>
          </a:r>
          <a:endParaRPr lang="uk-UA" sz="1600" b="1" kern="1200" dirty="0" smtClean="0">
            <a:solidFill>
              <a:srgbClr val="FF0000"/>
            </a:solidFill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На зазначену електронну пошту при підтвердженні реєстрації, ви отримаєте логін та пароль для доступу до навчально-інформаційного порталу </a:t>
          </a:r>
          <a:r>
            <a:rPr lang="en-US" sz="1600" b="1" kern="1200" dirty="0" smtClean="0">
              <a:solidFill>
                <a:srgbClr val="7030A0"/>
              </a:solidFill>
            </a:rPr>
            <a:t>www.nip.tsatu.edu.ua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2248916" y="133827"/>
        <a:ext cx="6595875" cy="1564314"/>
      </dsp:txXfrm>
    </dsp:sp>
    <dsp:sp modelId="{0A4926C5-D966-4E8F-83FB-A6A1671B5352}">
      <dsp:nvSpPr>
        <dsp:cNvPr id="0" name=""/>
        <dsp:cNvSpPr/>
      </dsp:nvSpPr>
      <dsp:spPr>
        <a:xfrm>
          <a:off x="2122880" y="1698142"/>
          <a:ext cx="6721911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7BD7A-6ECA-4257-9ADD-24529DA684ED}">
      <dsp:nvSpPr>
        <dsp:cNvPr id="0" name=""/>
        <dsp:cNvSpPr/>
      </dsp:nvSpPr>
      <dsp:spPr>
        <a:xfrm>
          <a:off x="2230975" y="1831969"/>
          <a:ext cx="6595875" cy="1009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/>
            <a:t>Здійснивши вхід на портал та обравши предмет олімпіади учасники мають можливість ознайомитися із завданнями та приступити до їх розв'язання</a:t>
          </a:r>
          <a:endParaRPr lang="ru-RU" sz="1600" kern="1200" dirty="0"/>
        </a:p>
      </dsp:txBody>
      <dsp:txXfrm>
        <a:off x="2230975" y="1831969"/>
        <a:ext cx="6595875" cy="1009624"/>
      </dsp:txXfrm>
    </dsp:sp>
    <dsp:sp modelId="{41C5DEA3-FAC4-41C3-B44E-8E86698A3E95}">
      <dsp:nvSpPr>
        <dsp:cNvPr id="0" name=""/>
        <dsp:cNvSpPr/>
      </dsp:nvSpPr>
      <dsp:spPr>
        <a:xfrm>
          <a:off x="2122880" y="2841594"/>
          <a:ext cx="6721911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4618F-2B8B-4A2E-86B7-CD0EA901A588}">
      <dsp:nvSpPr>
        <dsp:cNvPr id="0" name=""/>
        <dsp:cNvSpPr/>
      </dsp:nvSpPr>
      <dsp:spPr>
        <a:xfrm>
          <a:off x="2248916" y="2975422"/>
          <a:ext cx="6595875" cy="49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Після проходження тестування є можливість переглянути свої результати</a:t>
          </a:r>
          <a:endParaRPr lang="ru-RU" sz="1600" kern="1200" dirty="0"/>
        </a:p>
      </dsp:txBody>
      <dsp:txXfrm>
        <a:off x="2248916" y="2975422"/>
        <a:ext cx="6595875" cy="499070"/>
      </dsp:txXfrm>
    </dsp:sp>
    <dsp:sp modelId="{75030AFE-7DC8-4779-9A59-1587F6577C96}">
      <dsp:nvSpPr>
        <dsp:cNvPr id="0" name=""/>
        <dsp:cNvSpPr/>
      </dsp:nvSpPr>
      <dsp:spPr>
        <a:xfrm>
          <a:off x="2122880" y="3474493"/>
          <a:ext cx="6721911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123C7-29B6-465E-BB8B-667AC5039045}">
      <dsp:nvSpPr>
        <dsp:cNvPr id="0" name=""/>
        <dsp:cNvSpPr/>
      </dsp:nvSpPr>
      <dsp:spPr>
        <a:xfrm>
          <a:off x="2248916" y="3608321"/>
          <a:ext cx="6595875" cy="9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Остаточні результати доводяться до відома учасників у вигляді повідомлення на електронну пошту після підбиття остаточних підсумків першого туру</a:t>
          </a:r>
          <a:endParaRPr lang="ru-RU" sz="1600" kern="1200" dirty="0"/>
        </a:p>
      </dsp:txBody>
      <dsp:txXfrm>
        <a:off x="2248916" y="3608321"/>
        <a:ext cx="6595875" cy="923010"/>
      </dsp:txXfrm>
    </dsp:sp>
    <dsp:sp modelId="{04317F92-1E00-4EAA-B168-0DC2EDD76209}">
      <dsp:nvSpPr>
        <dsp:cNvPr id="0" name=""/>
        <dsp:cNvSpPr/>
      </dsp:nvSpPr>
      <dsp:spPr>
        <a:xfrm>
          <a:off x="2122880" y="4531332"/>
          <a:ext cx="6721911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8C966-6D04-4653-BEFE-B02A5B968F10}">
      <dsp:nvSpPr>
        <dsp:cNvPr id="0" name=""/>
        <dsp:cNvSpPr/>
      </dsp:nvSpPr>
      <dsp:spPr>
        <a:xfrm>
          <a:off x="2248916" y="4665159"/>
          <a:ext cx="6595875" cy="1116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До участі в другому турі допускаються учасники, які набрали </a:t>
          </a:r>
          <a:r>
            <a:rPr lang="uk-UA" sz="1600" b="1" kern="1200" dirty="0" smtClean="0">
              <a:solidFill>
                <a:srgbClr val="FF0000"/>
              </a:solidFill>
            </a:rPr>
            <a:t>не менше          75 балів у першому турі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2248916" y="4665159"/>
        <a:ext cx="6595875" cy="1116311"/>
      </dsp:txXfrm>
    </dsp:sp>
    <dsp:sp modelId="{5E653D3F-F30C-47E2-B7AE-246CF5595D9B}">
      <dsp:nvSpPr>
        <dsp:cNvPr id="0" name=""/>
        <dsp:cNvSpPr/>
      </dsp:nvSpPr>
      <dsp:spPr>
        <a:xfrm>
          <a:off x="2122880" y="5781471"/>
          <a:ext cx="6721911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F6F93-EFF6-4D75-9C1C-41DCC2999CD1}">
      <dsp:nvSpPr>
        <dsp:cNvPr id="0" name=""/>
        <dsp:cNvSpPr/>
      </dsp:nvSpPr>
      <dsp:spPr>
        <a:xfrm>
          <a:off x="0" y="0"/>
          <a:ext cx="878522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FBF96-C466-48EB-8DB8-1B4FB2ED6AF3}">
      <dsp:nvSpPr>
        <dsp:cNvPr id="0" name=""/>
        <dsp:cNvSpPr/>
      </dsp:nvSpPr>
      <dsp:spPr>
        <a:xfrm>
          <a:off x="42029" y="0"/>
          <a:ext cx="2106890" cy="303714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Другий  (очний) тур</a:t>
          </a:r>
          <a:endParaRPr lang="ru-RU" sz="3000" kern="1200" dirty="0"/>
        </a:p>
      </dsp:txBody>
      <dsp:txXfrm>
        <a:off x="42029" y="0"/>
        <a:ext cx="2106890" cy="3037145"/>
      </dsp:txXfrm>
    </dsp:sp>
    <dsp:sp modelId="{C5CEC373-7298-48C5-8F54-6E60D34F43C8}">
      <dsp:nvSpPr>
        <dsp:cNvPr id="0" name=""/>
        <dsp:cNvSpPr/>
      </dsp:nvSpPr>
      <dsp:spPr>
        <a:xfrm>
          <a:off x="2231976" y="63842"/>
          <a:ext cx="6546193" cy="917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Другий тур проводиться в університеті у формі комп’ютерного тестування з використанням навчально-інформаційного порталу ТДАТУ</a:t>
          </a:r>
          <a:endParaRPr lang="ru-RU" sz="1700" kern="1200" dirty="0"/>
        </a:p>
      </dsp:txBody>
      <dsp:txXfrm>
        <a:off x="2231976" y="63842"/>
        <a:ext cx="6546193" cy="917963"/>
      </dsp:txXfrm>
    </dsp:sp>
    <dsp:sp modelId="{0A4926C5-D966-4E8F-83FB-A6A1671B5352}">
      <dsp:nvSpPr>
        <dsp:cNvPr id="0" name=""/>
        <dsp:cNvSpPr/>
      </dsp:nvSpPr>
      <dsp:spPr>
        <a:xfrm>
          <a:off x="2106890" y="981805"/>
          <a:ext cx="6671280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7BD7A-6ECA-4257-9ADD-24529DA684ED}">
      <dsp:nvSpPr>
        <dsp:cNvPr id="0" name=""/>
        <dsp:cNvSpPr/>
      </dsp:nvSpPr>
      <dsp:spPr>
        <a:xfrm>
          <a:off x="2214171" y="1045647"/>
          <a:ext cx="6546193" cy="857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Учасники олімпіади самостійно вводять відповіді в комп’ютер у присутності членів предметно-методичної комісії з відповідного предмету.</a:t>
          </a:r>
          <a:endParaRPr lang="ru-RU" sz="1700" kern="1200" dirty="0"/>
        </a:p>
      </dsp:txBody>
      <dsp:txXfrm>
        <a:off x="2214171" y="1045647"/>
        <a:ext cx="6546193" cy="857313"/>
      </dsp:txXfrm>
    </dsp:sp>
    <dsp:sp modelId="{41C5DEA3-FAC4-41C3-B44E-8E86698A3E95}">
      <dsp:nvSpPr>
        <dsp:cNvPr id="0" name=""/>
        <dsp:cNvSpPr/>
      </dsp:nvSpPr>
      <dsp:spPr>
        <a:xfrm>
          <a:off x="2106890" y="1902961"/>
          <a:ext cx="6671280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4618F-2B8B-4A2E-86B7-CD0EA901A588}">
      <dsp:nvSpPr>
        <dsp:cNvPr id="0" name=""/>
        <dsp:cNvSpPr/>
      </dsp:nvSpPr>
      <dsp:spPr>
        <a:xfrm>
          <a:off x="2231976" y="1966803"/>
          <a:ext cx="6546193" cy="100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Додаткові бали нараховуються учасникам другого туру, які набрали </a:t>
          </a:r>
          <a:r>
            <a:rPr lang="uk-UA" sz="1700" b="1" kern="1200" dirty="0" smtClean="0">
              <a:solidFill>
                <a:srgbClr val="FF0000"/>
              </a:solidFill>
            </a:rPr>
            <a:t>більше 90 балів</a:t>
          </a:r>
          <a:r>
            <a:rPr lang="uk-UA" sz="1700" kern="1200" dirty="0" smtClean="0"/>
            <a:t>, шляхом переведення результату із 100-бальної шкали у  20-бальну шкалу на основі даних таблиці </a:t>
          </a:r>
          <a:endParaRPr lang="ru-RU" sz="1700" kern="1200" dirty="0"/>
        </a:p>
      </dsp:txBody>
      <dsp:txXfrm>
        <a:off x="2231976" y="1966803"/>
        <a:ext cx="6546193" cy="1004278"/>
      </dsp:txXfrm>
    </dsp:sp>
    <dsp:sp modelId="{75030AFE-7DC8-4779-9A59-1587F6577C96}">
      <dsp:nvSpPr>
        <dsp:cNvPr id="0" name=""/>
        <dsp:cNvSpPr/>
      </dsp:nvSpPr>
      <dsp:spPr>
        <a:xfrm>
          <a:off x="2106890" y="2971081"/>
          <a:ext cx="6671280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F6F93-EFF6-4D75-9C1C-41DCC2999CD1}">
      <dsp:nvSpPr>
        <dsp:cNvPr id="0" name=""/>
        <dsp:cNvSpPr/>
      </dsp:nvSpPr>
      <dsp:spPr>
        <a:xfrm>
          <a:off x="0" y="0"/>
          <a:ext cx="878522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FBF96-C466-48EB-8DB8-1B4FB2ED6AF3}">
      <dsp:nvSpPr>
        <dsp:cNvPr id="0" name=""/>
        <dsp:cNvSpPr/>
      </dsp:nvSpPr>
      <dsp:spPr>
        <a:xfrm>
          <a:off x="0" y="0"/>
          <a:ext cx="2242228" cy="90553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Коли і як здійснюється нарахування додаткових балів?</a:t>
          </a:r>
          <a:endParaRPr lang="ru-RU" sz="1700" kern="1200" dirty="0"/>
        </a:p>
      </dsp:txBody>
      <dsp:txXfrm>
        <a:off x="0" y="0"/>
        <a:ext cx="2242228" cy="905533"/>
      </dsp:txXfrm>
    </dsp:sp>
    <dsp:sp modelId="{C5CEC373-7298-48C5-8F54-6E60D34F43C8}">
      <dsp:nvSpPr>
        <dsp:cNvPr id="0" name=""/>
        <dsp:cNvSpPr/>
      </dsp:nvSpPr>
      <dsp:spPr>
        <a:xfrm>
          <a:off x="2364869" y="42889"/>
          <a:ext cx="6418233" cy="819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0" kern="1200" dirty="0" smtClean="0">
              <a:solidFill>
                <a:schemeClr val="tx1"/>
              </a:solidFill>
            </a:rPr>
            <a:t>Для нарахування додаткових балів необхідно при створенні електронної заяви на спеціальності при вступі на які можна отримати ці додаткові бали поставити відповідну позначку</a:t>
          </a:r>
        </a:p>
        <a:p>
          <a:pPr marL="179388" lvl="0" indent="-179388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0" kern="1200" dirty="0" smtClean="0">
              <a:solidFill>
                <a:schemeClr val="tx1"/>
              </a:solidFill>
            </a:rPr>
            <a:t>     Я є учасником Всеукраїнської олімпіади для професійної орієнтації вступників закладу вищої   освіти «Таврійський державний агротехнологічний університет»</a:t>
          </a:r>
        </a:p>
      </dsp:txBody>
      <dsp:txXfrm>
        <a:off x="2364869" y="42889"/>
        <a:ext cx="6418233" cy="819308"/>
      </dsp:txXfrm>
    </dsp:sp>
    <dsp:sp modelId="{0A4926C5-D966-4E8F-83FB-A6A1671B5352}">
      <dsp:nvSpPr>
        <dsp:cNvPr id="0" name=""/>
        <dsp:cNvSpPr/>
      </dsp:nvSpPr>
      <dsp:spPr>
        <a:xfrm>
          <a:off x="2242228" y="862197"/>
          <a:ext cx="654087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0745-12B5-404F-93BB-0F217575B8BA}">
      <dsp:nvSpPr>
        <dsp:cNvPr id="0" name=""/>
        <dsp:cNvSpPr/>
      </dsp:nvSpPr>
      <dsp:spPr>
        <a:xfrm>
          <a:off x="0" y="0"/>
          <a:ext cx="43561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AF5A6-460B-48DA-8717-46BD10B8574F}">
      <dsp:nvSpPr>
        <dsp:cNvPr id="0" name=""/>
        <dsp:cNvSpPr/>
      </dsp:nvSpPr>
      <dsp:spPr>
        <a:xfrm>
          <a:off x="0" y="0"/>
          <a:ext cx="4356100" cy="10412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У нас є відповідь – треба підвищити значення свого конкурсного балу! Чим більше його значення, тим більше шанс отримання рекомендації до зарахування на місце за державним замовленням.</a:t>
          </a:r>
          <a:endParaRPr lang="ru-RU" sz="1500" kern="1200" dirty="0"/>
        </a:p>
      </dsp:txBody>
      <dsp:txXfrm>
        <a:off x="0" y="0"/>
        <a:ext cx="4356100" cy="1041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0745-12B5-404F-93BB-0F217575B8BA}">
      <dsp:nvSpPr>
        <dsp:cNvPr id="0" name=""/>
        <dsp:cNvSpPr/>
      </dsp:nvSpPr>
      <dsp:spPr>
        <a:xfrm>
          <a:off x="0" y="0"/>
          <a:ext cx="43561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AF5A6-460B-48DA-8717-46BD10B8574F}">
      <dsp:nvSpPr>
        <dsp:cNvPr id="0" name=""/>
        <dsp:cNvSpPr/>
      </dsp:nvSpPr>
      <dsp:spPr>
        <a:xfrm>
          <a:off x="0" y="0"/>
          <a:ext cx="4356100" cy="157249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У кожного випускника школи є можливість взяти участь у Всеукраїнській олімпіаді ТДАТУ для вступників на основі повної загальної середньої освіти. </a:t>
          </a: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Учаснику Олімпіади, який набере певну кількість балів, є можливість нарахувати </a:t>
          </a:r>
          <a:r>
            <a:rPr lang="uk-UA" sz="1400" b="1" kern="1200" dirty="0" smtClean="0">
              <a:solidFill>
                <a:srgbClr val="FF0000"/>
              </a:solidFill>
            </a:rPr>
            <a:t>до 20 балів (!) </a:t>
          </a:r>
          <a:r>
            <a:rPr lang="uk-UA" sz="1400" kern="1200" dirty="0" smtClean="0"/>
            <a:t>до конкурсного предмета, з якого випускник брав участь в олімпіаді, під час розрахунку конкурсного балу.</a:t>
          </a:r>
          <a:endParaRPr lang="ru-RU" sz="1400" kern="1200" dirty="0"/>
        </a:p>
      </dsp:txBody>
      <dsp:txXfrm>
        <a:off x="0" y="0"/>
        <a:ext cx="4356100" cy="1572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0745-12B5-404F-93BB-0F217575B8BA}">
      <dsp:nvSpPr>
        <dsp:cNvPr id="0" name=""/>
        <dsp:cNvSpPr/>
      </dsp:nvSpPr>
      <dsp:spPr>
        <a:xfrm>
          <a:off x="0" y="0"/>
          <a:ext cx="285937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AF5A6-460B-48DA-8717-46BD10B8574F}">
      <dsp:nvSpPr>
        <dsp:cNvPr id="0" name=""/>
        <dsp:cNvSpPr/>
      </dsp:nvSpPr>
      <dsp:spPr>
        <a:xfrm>
          <a:off x="0" y="0"/>
          <a:ext cx="2859376" cy="153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Як можна підвищити значення конкурсного балу?</a:t>
          </a:r>
          <a:endParaRPr lang="ru-RU" sz="2400" kern="1200" dirty="0"/>
        </a:p>
      </dsp:txBody>
      <dsp:txXfrm>
        <a:off x="0" y="0"/>
        <a:ext cx="2859376" cy="15377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0745-12B5-404F-93BB-0F217575B8BA}">
      <dsp:nvSpPr>
        <dsp:cNvPr id="0" name=""/>
        <dsp:cNvSpPr/>
      </dsp:nvSpPr>
      <dsp:spPr>
        <a:xfrm>
          <a:off x="0" y="0"/>
          <a:ext cx="294250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AF5A6-460B-48DA-8717-46BD10B8574F}">
      <dsp:nvSpPr>
        <dsp:cNvPr id="0" name=""/>
        <dsp:cNvSpPr/>
      </dsp:nvSpPr>
      <dsp:spPr>
        <a:xfrm>
          <a:off x="0" y="0"/>
          <a:ext cx="2942503" cy="305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За якими предметами проводиться Всеукраїнська олімпіада ТДАТУ?</a:t>
          </a:r>
          <a:endParaRPr lang="ru-RU" sz="3300" kern="1200" dirty="0"/>
        </a:p>
      </dsp:txBody>
      <dsp:txXfrm>
        <a:off x="0" y="0"/>
        <a:ext cx="2942503" cy="30504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0745-12B5-404F-93BB-0F217575B8BA}">
      <dsp:nvSpPr>
        <dsp:cNvPr id="0" name=""/>
        <dsp:cNvSpPr/>
      </dsp:nvSpPr>
      <dsp:spPr>
        <a:xfrm>
          <a:off x="0" y="372"/>
          <a:ext cx="43561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AF5A6-460B-48DA-8717-46BD10B8574F}">
      <dsp:nvSpPr>
        <dsp:cNvPr id="0" name=""/>
        <dsp:cNvSpPr/>
      </dsp:nvSpPr>
      <dsp:spPr>
        <a:xfrm>
          <a:off x="0" y="372"/>
          <a:ext cx="4356100" cy="435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Українська мова та література</a:t>
          </a:r>
          <a:endParaRPr lang="ru-RU" sz="2000" kern="1200" dirty="0"/>
        </a:p>
      </dsp:txBody>
      <dsp:txXfrm>
        <a:off x="0" y="372"/>
        <a:ext cx="4356100" cy="435322"/>
      </dsp:txXfrm>
    </dsp:sp>
    <dsp:sp modelId="{1776B494-16C7-4D46-AAB3-6280C80B1141}">
      <dsp:nvSpPr>
        <dsp:cNvPr id="0" name=""/>
        <dsp:cNvSpPr/>
      </dsp:nvSpPr>
      <dsp:spPr>
        <a:xfrm>
          <a:off x="0" y="435694"/>
          <a:ext cx="43561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50B80-D932-43D7-99C8-D2BFE5A75A17}">
      <dsp:nvSpPr>
        <dsp:cNvPr id="0" name=""/>
        <dsp:cNvSpPr/>
      </dsp:nvSpPr>
      <dsp:spPr>
        <a:xfrm>
          <a:off x="0" y="435694"/>
          <a:ext cx="4356100" cy="435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Математика</a:t>
          </a:r>
          <a:endParaRPr lang="ru-RU" sz="2000" kern="1200" dirty="0"/>
        </a:p>
      </dsp:txBody>
      <dsp:txXfrm>
        <a:off x="0" y="435694"/>
        <a:ext cx="4356100" cy="435322"/>
      </dsp:txXfrm>
    </dsp:sp>
    <dsp:sp modelId="{AD8676C2-934E-425D-9888-943991E80F4E}">
      <dsp:nvSpPr>
        <dsp:cNvPr id="0" name=""/>
        <dsp:cNvSpPr/>
      </dsp:nvSpPr>
      <dsp:spPr>
        <a:xfrm>
          <a:off x="0" y="871016"/>
          <a:ext cx="43561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8BFFD-69EF-4A6A-BD6B-D94879ACC64F}">
      <dsp:nvSpPr>
        <dsp:cNvPr id="0" name=""/>
        <dsp:cNvSpPr/>
      </dsp:nvSpPr>
      <dsp:spPr>
        <a:xfrm>
          <a:off x="0" y="871016"/>
          <a:ext cx="4356100" cy="435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Фізика</a:t>
          </a:r>
          <a:endParaRPr lang="ru-RU" sz="2000" kern="1200" dirty="0"/>
        </a:p>
      </dsp:txBody>
      <dsp:txXfrm>
        <a:off x="0" y="871016"/>
        <a:ext cx="4356100" cy="435322"/>
      </dsp:txXfrm>
    </dsp:sp>
    <dsp:sp modelId="{5F984E82-C6FE-4CC7-A8FF-2C60A8F78B0D}">
      <dsp:nvSpPr>
        <dsp:cNvPr id="0" name=""/>
        <dsp:cNvSpPr/>
      </dsp:nvSpPr>
      <dsp:spPr>
        <a:xfrm>
          <a:off x="0" y="1306338"/>
          <a:ext cx="43561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EE397-34C5-40FC-9B73-0408879187FF}">
      <dsp:nvSpPr>
        <dsp:cNvPr id="0" name=""/>
        <dsp:cNvSpPr/>
      </dsp:nvSpPr>
      <dsp:spPr>
        <a:xfrm>
          <a:off x="0" y="1306338"/>
          <a:ext cx="4356100" cy="435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Біологія</a:t>
          </a:r>
          <a:endParaRPr lang="ru-RU" sz="2000" kern="1200" dirty="0"/>
        </a:p>
      </dsp:txBody>
      <dsp:txXfrm>
        <a:off x="0" y="1306338"/>
        <a:ext cx="4356100" cy="435322"/>
      </dsp:txXfrm>
    </dsp:sp>
    <dsp:sp modelId="{6E4E5658-CF10-4417-9629-128F14EA65EC}">
      <dsp:nvSpPr>
        <dsp:cNvPr id="0" name=""/>
        <dsp:cNvSpPr/>
      </dsp:nvSpPr>
      <dsp:spPr>
        <a:xfrm>
          <a:off x="0" y="1741660"/>
          <a:ext cx="43561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0075B-560B-459C-86F1-41057EC4A621}">
      <dsp:nvSpPr>
        <dsp:cNvPr id="0" name=""/>
        <dsp:cNvSpPr/>
      </dsp:nvSpPr>
      <dsp:spPr>
        <a:xfrm>
          <a:off x="0" y="1741660"/>
          <a:ext cx="4356100" cy="435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Хімія</a:t>
          </a:r>
          <a:endParaRPr lang="ru-RU" sz="2000" kern="1200" dirty="0"/>
        </a:p>
      </dsp:txBody>
      <dsp:txXfrm>
        <a:off x="0" y="1741660"/>
        <a:ext cx="4356100" cy="435322"/>
      </dsp:txXfrm>
    </dsp:sp>
    <dsp:sp modelId="{D53C7B19-8D34-4A03-9C35-B0A1800B9DC5}">
      <dsp:nvSpPr>
        <dsp:cNvPr id="0" name=""/>
        <dsp:cNvSpPr/>
      </dsp:nvSpPr>
      <dsp:spPr>
        <a:xfrm>
          <a:off x="0" y="2176982"/>
          <a:ext cx="43561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B3EB8-61EE-4903-8E14-AB3FE2C5794B}">
      <dsp:nvSpPr>
        <dsp:cNvPr id="0" name=""/>
        <dsp:cNvSpPr/>
      </dsp:nvSpPr>
      <dsp:spPr>
        <a:xfrm>
          <a:off x="0" y="2176982"/>
          <a:ext cx="4356100" cy="435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Географ</a:t>
          </a:r>
          <a:r>
            <a:rPr lang="uk-UA" sz="2000" kern="1200" dirty="0" smtClean="0"/>
            <a:t>ія</a:t>
          </a:r>
          <a:endParaRPr lang="ru-RU" sz="2000" kern="1200" dirty="0"/>
        </a:p>
      </dsp:txBody>
      <dsp:txXfrm>
        <a:off x="0" y="2176982"/>
        <a:ext cx="4356100" cy="435322"/>
      </dsp:txXfrm>
    </dsp:sp>
    <dsp:sp modelId="{98F465B8-40E2-402E-9976-D4FE6CA49E52}">
      <dsp:nvSpPr>
        <dsp:cNvPr id="0" name=""/>
        <dsp:cNvSpPr/>
      </dsp:nvSpPr>
      <dsp:spPr>
        <a:xfrm>
          <a:off x="0" y="2612304"/>
          <a:ext cx="43561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32E65-C8B5-40C6-B48F-47B1C772052A}">
      <dsp:nvSpPr>
        <dsp:cNvPr id="0" name=""/>
        <dsp:cNvSpPr/>
      </dsp:nvSpPr>
      <dsp:spPr>
        <a:xfrm>
          <a:off x="0" y="2612304"/>
          <a:ext cx="4356100" cy="435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Іноземна мова (англійська, німецька)</a:t>
          </a:r>
          <a:endParaRPr lang="ru-RU" sz="2000" kern="1200" dirty="0"/>
        </a:p>
      </dsp:txBody>
      <dsp:txXfrm>
        <a:off x="0" y="2612304"/>
        <a:ext cx="4356100" cy="4353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0745-12B5-404F-93BB-0F217575B8BA}">
      <dsp:nvSpPr>
        <dsp:cNvPr id="0" name=""/>
        <dsp:cNvSpPr/>
      </dsp:nvSpPr>
      <dsp:spPr>
        <a:xfrm>
          <a:off x="0" y="0"/>
          <a:ext cx="878522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AF5A6-460B-48DA-8717-46BD10B8574F}">
      <dsp:nvSpPr>
        <dsp:cNvPr id="0" name=""/>
        <dsp:cNvSpPr/>
      </dsp:nvSpPr>
      <dsp:spPr>
        <a:xfrm>
          <a:off x="0" y="0"/>
          <a:ext cx="8785225" cy="405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Приклад розрахунку КБ учаснику олімпіади ТДАТУ</a:t>
          </a:r>
          <a:endParaRPr lang="ru-RU" sz="1800" kern="1200" dirty="0"/>
        </a:p>
      </dsp:txBody>
      <dsp:txXfrm>
        <a:off x="0" y="0"/>
        <a:ext cx="8785225" cy="4050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C929B-CADA-4888-9BF5-BA615D3FE559}">
      <dsp:nvSpPr>
        <dsp:cNvPr id="0" name=""/>
        <dsp:cNvSpPr/>
      </dsp:nvSpPr>
      <dsp:spPr>
        <a:xfrm>
          <a:off x="0" y="0"/>
          <a:ext cx="8785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F40DA-8620-4E4A-96B1-E39FE4B82F31}">
      <dsp:nvSpPr>
        <dsp:cNvPr id="0" name=""/>
        <dsp:cNvSpPr/>
      </dsp:nvSpPr>
      <dsp:spPr>
        <a:xfrm>
          <a:off x="0" y="0"/>
          <a:ext cx="8785225" cy="90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Склавши ЗНО 2019 року, ти отримав 170 балів з української мови та літератури, 165 балів з біології, 150 балів з математики та маєш атестат з 175 балами. При вступі на спеціальність «Агрономія» твій конкурсний бал (умовно) складатиме: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3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Укр.мова</a:t>
          </a:r>
          <a:r>
            <a:rPr lang="uk-UA" altLang="ru-RU" sz="13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170×0,4 + Біологія 165×0,3+ Математика 150×0,2 + Середній бал атестату 175×0,1 = 165 балів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0" y="0"/>
        <a:ext cx="8785225" cy="9040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C929B-CADA-4888-9BF5-BA615D3FE559}">
      <dsp:nvSpPr>
        <dsp:cNvPr id="0" name=""/>
        <dsp:cNvSpPr/>
      </dsp:nvSpPr>
      <dsp:spPr>
        <a:xfrm>
          <a:off x="0" y="0"/>
          <a:ext cx="8785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F40DA-8620-4E4A-96B1-E39FE4B82F31}">
      <dsp:nvSpPr>
        <dsp:cNvPr id="0" name=""/>
        <dsp:cNvSpPr/>
      </dsp:nvSpPr>
      <dsp:spPr>
        <a:xfrm>
          <a:off x="0" y="0"/>
          <a:ext cx="8785225" cy="90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0" i="0" kern="1200" noProof="0" dirty="0" smtClean="0"/>
            <a:t>Після успішної участі в олімпіаді з біології і отримання, наприклад, додаткових 18 балів твій конкурсний бал складатиме</a:t>
          </a:r>
          <a:r>
            <a:rPr lang="uk-UA" sz="1300" kern="1200" dirty="0" smtClean="0"/>
            <a:t>: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3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Укр.мова</a:t>
          </a:r>
          <a:r>
            <a:rPr lang="uk-UA" altLang="ru-RU" sz="13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170×0,4 + Біологія (165+</a:t>
          </a:r>
          <a:r>
            <a:rPr lang="uk-UA" altLang="ru-RU" sz="13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18</a:t>
          </a:r>
          <a:r>
            <a:rPr lang="uk-UA" altLang="ru-RU" sz="13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)×0,3+ Математика 150×0,2 + Середній бал атестату 175×0,1 = 170,4 бали (</a:t>
          </a:r>
          <a:r>
            <a:rPr lang="uk-UA" altLang="ru-RU" sz="13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↑5,4</a:t>
          </a:r>
          <a:r>
            <a:rPr lang="uk-UA" altLang="ru-RU" sz="13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0" y="0"/>
        <a:ext cx="8785225" cy="904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E1E32-AAB4-4D38-94A7-E53412B4049B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962C6-E278-47AA-BCF9-C3F8D578C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1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6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9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49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7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BE9-72F0-492B-A93B-588AD2D11375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A98B-8366-438F-8E82-20D5AF424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9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BE9-72F0-492B-A93B-588AD2D11375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A98B-8366-438F-8E82-20D5AF424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0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BE9-72F0-492B-A93B-588AD2D11375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A98B-8366-438F-8E82-20D5AF424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23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33A-0B7C-4F9E-B3C8-ADFE5C32FC7E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7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9A63-C75C-4E0D-BD55-18099CDC9A7C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00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5AC0-70A6-40BC-8166-15177B4B672A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38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B7A4-3C31-48A7-B89F-9611522ADFC2}" type="datetime1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2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F141-CBE2-48F4-B9AF-0E4CD9D6DA79}" type="datetime1">
              <a:rPr lang="ru-RU" smtClean="0"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674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DE10-025D-47C1-9063-EE797ABC213A}" type="datetime1">
              <a:rPr lang="ru-RU" smtClean="0"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46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03A6-4005-4004-9245-07780DCECC66}" type="datetime1">
              <a:rPr lang="ru-RU" smtClean="0"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36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08F-D49E-4A5C-BAB0-0670371FA58A}" type="datetime1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0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BE9-72F0-492B-A93B-588AD2D11375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A98B-8366-438F-8E82-20D5AF424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36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7549-35A9-4D2D-97EA-03BE861F0B77}" type="datetime1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2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76DE-861A-4BEB-AC3D-031D84C1AC99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7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2188-5989-4C1A-A95F-A688E3FDC41E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6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BE9-72F0-492B-A93B-588AD2D11375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A98B-8366-438F-8E82-20D5AF424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0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BE9-72F0-492B-A93B-588AD2D11375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A98B-8366-438F-8E82-20D5AF424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3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BE9-72F0-492B-A93B-588AD2D11375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A98B-8366-438F-8E82-20D5AF424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4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BE9-72F0-492B-A93B-588AD2D11375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A98B-8366-438F-8E82-20D5AF424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6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BE9-72F0-492B-A93B-588AD2D11375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A98B-8366-438F-8E82-20D5AF424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BE9-72F0-492B-A93B-588AD2D11375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A98B-8366-438F-8E82-20D5AF424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BE9-72F0-492B-A93B-588AD2D11375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A98B-8366-438F-8E82-20D5AF424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5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4BE9-72F0-492B-A93B-588AD2D11375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9A98B-8366-438F-8E82-20D5AF424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0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DC8E-A93C-4476-9DDC-5D5FA15DB195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6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image" Target="../media/image3.jpe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26" Type="http://schemas.openxmlformats.org/officeDocument/2006/relationships/diagramColors" Target="../diagrams/colors11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5" Type="http://schemas.openxmlformats.org/officeDocument/2006/relationships/diagramQuickStyle" Target="../diagrams/quickStyle11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diagramLayout" Target="../diagrams/layout11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23" Type="http://schemas.openxmlformats.org/officeDocument/2006/relationships/diagramData" Target="../diagrams/data11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Relationship Id="rId27" Type="http://schemas.microsoft.com/office/2007/relationships/diagramDrawing" Target="../diagrams/drawin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QuickStyle" Target="../diagrams/quickStyle15.xml"/><Relationship Id="rId5" Type="http://schemas.openxmlformats.org/officeDocument/2006/relationships/diagramQuickStyle" Target="../diagrams/quickStyle14.xml"/><Relationship Id="rId10" Type="http://schemas.openxmlformats.org/officeDocument/2006/relationships/diagramLayout" Target="../diagrams/layout15.xml"/><Relationship Id="rId4" Type="http://schemas.openxmlformats.org/officeDocument/2006/relationships/diagramLayout" Target="../diagrams/layout14.xml"/><Relationship Id="rId9" Type="http://schemas.openxmlformats.org/officeDocument/2006/relationships/diagramData" Target="../diagrams/data15.xml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85800" y="3072384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Про</a:t>
            </a:r>
            <a:r>
              <a:rPr kumimoji="0" lang="uk-UA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 в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сеукраїнські</a:t>
            </a:r>
            <a:r>
              <a:rPr kumimoji="0" lang="uk-UA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 олімпіади</a:t>
            </a:r>
          </a:p>
          <a:p>
            <a:r>
              <a:rPr lang="uk-UA" sz="4000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Таврійського </a:t>
            </a:r>
            <a:r>
              <a:rPr lang="uk-UA" sz="40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державного агротехнологічного університету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 для професійної орієнтації вступників 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у 2019 році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4495" y="281788"/>
            <a:ext cx="79995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ТАВРІЙСЬКИЙ ДЕРЖАВНИЙ АГРОТЕХНОЛОГІЧНИЙ УНІВЕРСИТЕТ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9811" y="1006724"/>
            <a:ext cx="3114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Приймальна комісія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179388" y="718866"/>
          <a:ext cx="2840903" cy="105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" y="133988"/>
            <a:ext cx="9143999" cy="505747"/>
            <a:chOff x="0" y="0"/>
            <a:chExt cx="9143999" cy="5057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3999" cy="505747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9143999" cy="505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i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Як підвищити значення свого конкурсного балу?</a:t>
              </a:r>
              <a:endParaRPr lang="uk-UA" sz="2400" b="1" i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aphicFrame>
        <p:nvGraphicFramePr>
          <p:cNvPr id="11" name="Схема 10"/>
          <p:cNvGraphicFramePr/>
          <p:nvPr>
            <p:extLst/>
          </p:nvPr>
        </p:nvGraphicFramePr>
        <p:xfrm>
          <a:off x="4608513" y="713625"/>
          <a:ext cx="4356100" cy="1041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Схема 15"/>
          <p:cNvGraphicFramePr/>
          <p:nvPr>
            <p:extLst/>
          </p:nvPr>
        </p:nvGraphicFramePr>
        <p:xfrm>
          <a:off x="4608513" y="1856508"/>
          <a:ext cx="4356100" cy="1572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7" name="Схема 16"/>
          <p:cNvGraphicFramePr/>
          <p:nvPr>
            <p:extLst/>
          </p:nvPr>
        </p:nvGraphicFramePr>
        <p:xfrm>
          <a:off x="179388" y="1891264"/>
          <a:ext cx="2859376" cy="153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9" name="Схема 18"/>
          <p:cNvGraphicFramePr/>
          <p:nvPr>
            <p:extLst/>
          </p:nvPr>
        </p:nvGraphicFramePr>
        <p:xfrm>
          <a:off x="179387" y="3582140"/>
          <a:ext cx="2942503" cy="305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0" name="Схема 19"/>
          <p:cNvGraphicFramePr/>
          <p:nvPr>
            <p:extLst/>
          </p:nvPr>
        </p:nvGraphicFramePr>
        <p:xfrm>
          <a:off x="4608513" y="3574473"/>
          <a:ext cx="4356100" cy="304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pic>
        <p:nvPicPr>
          <p:cNvPr id="1028" name="Picture 4" descr="Картинки по запросу человечки для презентации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5" t="10020" r="21920"/>
          <a:stretch/>
        </p:blipFill>
        <p:spPr bwMode="auto">
          <a:xfrm>
            <a:off x="3279344" y="713626"/>
            <a:ext cx="1124920" cy="114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человечков и предметов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9344" y="4304145"/>
            <a:ext cx="1135726" cy="165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3 д человечки рост вверх"/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6" t="42505" r="11894" b="22748"/>
          <a:stretch/>
        </p:blipFill>
        <p:spPr bwMode="auto">
          <a:xfrm>
            <a:off x="3253019" y="1961221"/>
            <a:ext cx="1099128" cy="146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" y="133988"/>
            <a:ext cx="9143999" cy="505747"/>
            <a:chOff x="0" y="0"/>
            <a:chExt cx="9143999" cy="5057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3999" cy="505747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9143999" cy="505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i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Як підвищити значення свого конкурсного </a:t>
              </a:r>
              <a:r>
                <a:rPr lang="uk-UA" sz="2400" b="1" i="1" dirty="0" err="1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бала</a:t>
              </a:r>
              <a:r>
                <a:rPr lang="uk-UA" sz="2400" b="1" i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?</a:t>
              </a:r>
            </a:p>
          </p:txBody>
        </p:sp>
      </p:grpSp>
      <p:graphicFrame>
        <p:nvGraphicFramePr>
          <p:cNvPr id="14" name="Схема 13"/>
          <p:cNvGraphicFramePr/>
          <p:nvPr>
            <p:extLst/>
          </p:nvPr>
        </p:nvGraphicFramePr>
        <p:xfrm>
          <a:off x="179388" y="718867"/>
          <a:ext cx="8785225" cy="40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56183123"/>
              </p:ext>
            </p:extLst>
          </p:nvPr>
        </p:nvGraphicFramePr>
        <p:xfrm>
          <a:off x="179388" y="1286740"/>
          <a:ext cx="8785225" cy="904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Схема 17"/>
          <p:cNvGraphicFramePr/>
          <p:nvPr>
            <p:extLst/>
          </p:nvPr>
        </p:nvGraphicFramePr>
        <p:xfrm>
          <a:off x="179388" y="2086840"/>
          <a:ext cx="8785225" cy="904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1" name="Схема 20"/>
          <p:cNvGraphicFramePr/>
          <p:nvPr>
            <p:extLst/>
          </p:nvPr>
        </p:nvGraphicFramePr>
        <p:xfrm>
          <a:off x="179388" y="2677390"/>
          <a:ext cx="8785225" cy="904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2" name="Схема 21"/>
          <p:cNvGraphicFramePr/>
          <p:nvPr>
            <p:extLst/>
          </p:nvPr>
        </p:nvGraphicFramePr>
        <p:xfrm>
          <a:off x="179388" y="3429000"/>
          <a:ext cx="8785225" cy="40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063773"/>
              </p:ext>
            </p:extLst>
          </p:nvPr>
        </p:nvGraphicFramePr>
        <p:xfrm>
          <a:off x="179388" y="3851871"/>
          <a:ext cx="8785225" cy="287014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73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121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81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Код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Назва спеціальності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effectLst/>
                        </a:rPr>
                        <a:t>Екологія</a:t>
                      </a:r>
                      <a:endParaRPr lang="uk-UA" sz="1600" b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8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131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effectLst/>
                        </a:rPr>
                        <a:t>Прикладна механіка</a:t>
                      </a:r>
                      <a:endParaRPr lang="uk-UA" sz="1600" b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effectLst/>
                        </a:rPr>
                        <a:t>Галузеве машинобудування</a:t>
                      </a:r>
                      <a:endParaRPr lang="uk-UA" sz="1600" b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extLst>
                  <a:ext uri="{0D108BD9-81ED-4DB2-BD59-A6C34878D82A}">
                    <a16:rowId xmlns:a16="http://schemas.microsoft.com/office/drawing/2014/main" xmlns="" val="3781696728"/>
                  </a:ext>
                </a:extLst>
              </a:tr>
              <a:tr h="248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spc="0" baseline="0" noProof="0" dirty="0" smtClean="0">
                          <a:effectLst/>
                        </a:rPr>
                        <a:t>Електроенергетика, електротехніка та електромеханіка</a:t>
                      </a:r>
                      <a:endParaRPr lang="uk-UA" sz="1600" b="0" spc="0" baseline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extLst>
                  <a:ext uri="{0D108BD9-81ED-4DB2-BD59-A6C34878D82A}">
                    <a16:rowId xmlns:a16="http://schemas.microsoft.com/office/drawing/2014/main" xmlns="" val="953991385"/>
                  </a:ext>
                </a:extLst>
              </a:tr>
              <a:tr h="248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effectLst/>
                        </a:rPr>
                        <a:t>Харчові технології</a:t>
                      </a:r>
                      <a:endParaRPr lang="uk-UA" sz="1600" b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8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33" marR="4283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Геодезія та землеустрій</a:t>
                      </a:r>
                      <a:endParaRPr lang="uk-UA" sz="1600" b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extLst>
                  <a:ext uri="{0D108BD9-81ED-4DB2-BD59-A6C34878D82A}">
                    <a16:rowId xmlns:a16="http://schemas.microsoft.com/office/drawing/2014/main" xmlns="" val="134796997"/>
                  </a:ext>
                </a:extLst>
              </a:tr>
              <a:tr h="248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uk-UA" sz="1600" noProof="0" dirty="0" smtClean="0">
                          <a:effectLst/>
                        </a:rPr>
                        <a:t>Агрономія</a:t>
                      </a:r>
                      <a:endParaRPr lang="uk-UA" sz="1600" b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8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33" marR="4283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</a:tabLst>
                        <a:defRPr/>
                      </a:pPr>
                      <a:r>
                        <a:rPr lang="uk-UA" sz="1600" dirty="0" smtClean="0">
                          <a:effectLst/>
                        </a:rPr>
                        <a:t>Садівництво та виноградарство</a:t>
                      </a:r>
                      <a:endParaRPr lang="uk-UA" sz="1600" b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extLst>
                  <a:ext uri="{0D108BD9-81ED-4DB2-BD59-A6C34878D82A}">
                    <a16:rowId xmlns:a16="http://schemas.microsoft.com/office/drawing/2014/main" xmlns="" val="2965327966"/>
                  </a:ext>
                </a:extLst>
              </a:tr>
              <a:tr h="248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err="1" smtClean="0">
                          <a:effectLst/>
                        </a:rPr>
                        <a:t>Агроінженерія</a:t>
                      </a:r>
                      <a:endParaRPr lang="uk-UA" sz="1600" b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8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263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effectLst/>
                        </a:rPr>
                        <a:t>Цивільна безпека</a:t>
                      </a:r>
                      <a:endParaRPr lang="uk-UA" sz="1600" b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33" marR="42833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" y="133988"/>
            <a:ext cx="9143999" cy="505747"/>
            <a:chOff x="0" y="0"/>
            <a:chExt cx="9143999" cy="5057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3999" cy="505747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9143999" cy="505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i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 Всеукраїнські олімпіади ТДАТУ для вступників на основі ПЗСО</a:t>
              </a:r>
              <a:endParaRPr lang="uk-UA" sz="2400" b="1" i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978546"/>
              </p:ext>
            </p:extLst>
          </p:nvPr>
        </p:nvGraphicFramePr>
        <p:xfrm>
          <a:off x="179387" y="723899"/>
          <a:ext cx="8785225" cy="590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87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8"/>
          <p:cNvGraphicFramePr>
            <a:graphicFrameLocks/>
          </p:cNvGraphicFramePr>
          <p:nvPr>
            <p:extLst/>
          </p:nvPr>
        </p:nvGraphicFramePr>
        <p:xfrm>
          <a:off x="112713" y="712931"/>
          <a:ext cx="8851900" cy="591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6" name="Picture 2" descr="Картинки по запросу олімпіада картинка для презентаци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5525"/>
            <a:ext cx="186055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" y="133988"/>
            <a:ext cx="9143999" cy="505747"/>
            <a:chOff x="0" y="0"/>
            <a:chExt cx="9143999" cy="50574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3999" cy="505747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0" y="0"/>
              <a:ext cx="9143999" cy="505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i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 Всеукраїнські олімпіади ТДАТУ для вступників на основі ПЗСО</a:t>
              </a:r>
              <a:endParaRPr lang="uk-UA" sz="2400" b="1" i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3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8"/>
          <p:cNvGraphicFramePr>
            <a:graphicFrameLocks/>
          </p:cNvGraphicFramePr>
          <p:nvPr>
            <p:extLst/>
          </p:nvPr>
        </p:nvGraphicFramePr>
        <p:xfrm>
          <a:off x="179388" y="734755"/>
          <a:ext cx="8785225" cy="303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179387" y="3830499"/>
          <a:ext cx="8785226" cy="18928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392613">
                  <a:extLst>
                    <a:ext uri="{9D8B030D-6E8A-4147-A177-3AD203B41FA5}">
                      <a16:colId xmlns:a16="http://schemas.microsoft.com/office/drawing/2014/main" xmlns="" val="1988020259"/>
                    </a:ext>
                  </a:extLst>
                </a:gridCol>
                <a:gridCol w="4392613">
                  <a:extLst>
                    <a:ext uri="{9D8B030D-6E8A-4147-A177-3AD203B41FA5}">
                      <a16:colId xmlns:a16="http://schemas.microsoft.com/office/drawing/2014/main" xmlns="" val="1657727426"/>
                    </a:ext>
                  </a:extLst>
                </a:gridCol>
              </a:tblGrid>
              <a:tr h="2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0" algn="l"/>
                        </a:tabLs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Бали,  одержані  </a:t>
                      </a:r>
                      <a:r>
                        <a:rPr lang="uk-UA" sz="1800" b="1" dirty="0" smtClean="0">
                          <a:effectLst/>
                          <a:latin typeface="+mn-lt"/>
                        </a:rPr>
                        <a:t>у  ІІ турі Олімпіади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0" algn="l"/>
                        </a:tabLs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Додаткові </a:t>
                      </a:r>
                      <a:r>
                        <a:rPr lang="uk-UA" sz="1800" b="1" dirty="0" smtClean="0">
                          <a:effectLst/>
                          <a:latin typeface="+mn-lt"/>
                        </a:rPr>
                        <a:t>бали до конкурсного предмету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5143132"/>
                  </a:ext>
                </a:extLst>
              </a:tr>
              <a:tr h="237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0" algn="l"/>
                        </a:tabLs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90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0" algn="l"/>
                        </a:tabLst>
                      </a:pPr>
                      <a:r>
                        <a:rPr lang="uk-UA" sz="1800" dirty="0" smtClean="0">
                          <a:effectLst/>
                          <a:latin typeface="+mn-lt"/>
                        </a:rPr>
                        <a:t>16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1170181"/>
                  </a:ext>
                </a:extLst>
              </a:tr>
              <a:tr h="237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0" algn="l"/>
                        </a:tabLs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92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0" algn="l"/>
                        </a:tabLst>
                      </a:pPr>
                      <a:r>
                        <a:rPr lang="uk-UA" sz="1800" dirty="0" smtClean="0">
                          <a:effectLst/>
                          <a:latin typeface="+mn-lt"/>
                        </a:rPr>
                        <a:t>17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7724728"/>
                  </a:ext>
                </a:extLst>
              </a:tr>
              <a:tr h="237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0" algn="l"/>
                        </a:tabLs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94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0" algn="l"/>
                        </a:tabLst>
                      </a:pPr>
                      <a:r>
                        <a:rPr lang="uk-UA" sz="1800" dirty="0" smtClean="0">
                          <a:effectLst/>
                          <a:latin typeface="+mn-lt"/>
                        </a:rPr>
                        <a:t>18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8224095"/>
                  </a:ext>
                </a:extLst>
              </a:tr>
              <a:tr h="237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0" algn="l"/>
                        </a:tabLs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96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0" algn="l"/>
                        </a:tabLst>
                      </a:pPr>
                      <a:r>
                        <a:rPr lang="uk-UA" sz="1800" dirty="0" smtClean="0">
                          <a:effectLst/>
                          <a:latin typeface="+mn-lt"/>
                        </a:rPr>
                        <a:t>19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395700"/>
                  </a:ext>
                </a:extLst>
              </a:tr>
              <a:tr h="237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0" algn="l"/>
                        </a:tabLs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98-100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0" algn="l"/>
                        </a:tabLst>
                      </a:pPr>
                      <a:r>
                        <a:rPr lang="uk-UA" sz="1800" dirty="0">
                          <a:effectLst/>
                          <a:latin typeface="+mn-lt"/>
                        </a:rPr>
                        <a:t>20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5659936"/>
                  </a:ext>
                </a:extLst>
              </a:tr>
            </a:tbl>
          </a:graphicData>
        </a:graphic>
      </p:graphicFrame>
      <p:pic>
        <p:nvPicPr>
          <p:cNvPr id="10242" name="Picture 2" descr="Картинки по запросу олімпіада картинка для презентаци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1" y="1985532"/>
            <a:ext cx="1847338" cy="144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69465"/>
              </p:ext>
            </p:extLst>
          </p:nvPr>
        </p:nvGraphicFramePr>
        <p:xfrm>
          <a:off x="179387" y="5781905"/>
          <a:ext cx="8785226" cy="905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" y="133988"/>
            <a:ext cx="9143999" cy="505747"/>
            <a:chOff x="0" y="0"/>
            <a:chExt cx="9143999" cy="50574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3999" cy="505747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0" y="0"/>
              <a:ext cx="9143999" cy="505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i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 Всеукраїнські олімпіади ТДАТУ для вступників на основі ПЗСО</a:t>
              </a:r>
              <a:endParaRPr lang="uk-UA" sz="2400" b="1" i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644218" y="203947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16</a:t>
            </a:r>
            <a:endParaRPr lang="ru-RU" b="1" dirty="0"/>
          </a:p>
        </p:txBody>
      </p:sp>
      <p:pic>
        <p:nvPicPr>
          <p:cNvPr id="1026" name="Picture 2" descr="ÐÐ°ÑÑÐ¸Ð½ÐºÐ¸ Ð¿Ð¾ Ð·Ð°Ð¿ÑÐ¾ÑÑ Ð³Ð°Ð»Ð¾ÑÐºÐ° Ð² ÐºÐ²Ð°Ð´ÑÐ°ÑÐµ ÑÐ¸Ð¼Ð²Ð¾Ð»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1917" r="12115" b="3765"/>
          <a:stretch/>
        </p:blipFill>
        <p:spPr bwMode="auto">
          <a:xfrm>
            <a:off x="2512299" y="6164920"/>
            <a:ext cx="230902" cy="2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727</Words>
  <Application>Microsoft Office PowerPoint</Application>
  <PresentationFormat>Экран (4:3)</PresentationFormat>
  <Paragraphs>92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Chizhykov</dc:creator>
  <cp:lastModifiedBy>Admin</cp:lastModifiedBy>
  <cp:revision>6</cp:revision>
  <dcterms:created xsi:type="dcterms:W3CDTF">2018-11-28T11:28:59Z</dcterms:created>
  <dcterms:modified xsi:type="dcterms:W3CDTF">2018-11-29T07:17:07Z</dcterms:modified>
</cp:coreProperties>
</file>