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9" r:id="rId14"/>
    <p:sldId id="270" r:id="rId15"/>
    <p:sldId id="271" r:id="rId16"/>
    <p:sldId id="272" r:id="rId17"/>
    <p:sldId id="273" r:id="rId18"/>
    <p:sldId id="274" r:id="rId19"/>
    <p:sldId id="275" r:id="rId20"/>
    <p:sldId id="280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8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1E5856-6B86-4FE1-9B27-0A16EB1EB14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FE4F2A-7EA6-436A-B45D-A9470B7397B9}">
      <dgm:prSet phldrT="[Текст]"/>
      <dgm:spPr/>
      <dgm:t>
        <a:bodyPr/>
        <a:lstStyle/>
        <a:p>
          <a:r>
            <a:rPr lang="uk-UA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Стандарт вищої освіти</a:t>
          </a:r>
          <a:endParaRPr lang="ru-RU" dirty="0" smtClean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DF04BC60-CF8E-4C86-A9C1-AA6BC2982830}" type="parTrans" cxnId="{D71D8D0E-94D3-4717-9296-BBC53FC522C3}">
      <dgm:prSet/>
      <dgm:spPr/>
      <dgm:t>
        <a:bodyPr/>
        <a:lstStyle/>
        <a:p>
          <a:endParaRPr lang="ru-RU"/>
        </a:p>
      </dgm:t>
    </dgm:pt>
    <dgm:pt modelId="{4B37F6FF-63B3-4796-AE3A-889CA33F5675}" type="sibTrans" cxnId="{D71D8D0E-94D3-4717-9296-BBC53FC522C3}">
      <dgm:prSet/>
      <dgm:spPr/>
      <dgm:t>
        <a:bodyPr/>
        <a:lstStyle/>
        <a:p>
          <a:endParaRPr lang="ru-RU"/>
        </a:p>
      </dgm:t>
    </dgm:pt>
    <dgm:pt modelId="{44F394B6-F626-4E60-AF0E-CBF92713F214}">
      <dgm:prSet phldrT="[Текст]" custT="1"/>
      <dgm:spPr/>
      <dgm:t>
        <a:bodyPr/>
        <a:lstStyle/>
        <a:p>
          <a:pPr algn="ctr"/>
          <a:r>
            <a:rPr lang="uk-UA" sz="2400" b="1" i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сукупність вимог до змісту та результатів освітньої діяльності закладів вищої освіти і наукових установ за кожним рівнем вищої освіти в межах кожної спеціальності</a:t>
          </a:r>
          <a:endParaRPr lang="ru-RU" sz="1900" dirty="0"/>
        </a:p>
      </dgm:t>
    </dgm:pt>
    <dgm:pt modelId="{A71E358A-C734-4001-866C-5F0BDB1408DE}" type="parTrans" cxnId="{54605583-C511-4270-B7B8-E3B338F0D646}">
      <dgm:prSet/>
      <dgm:spPr/>
      <dgm:t>
        <a:bodyPr/>
        <a:lstStyle/>
        <a:p>
          <a:endParaRPr lang="ru-RU"/>
        </a:p>
      </dgm:t>
    </dgm:pt>
    <dgm:pt modelId="{2D5C6FCC-B3B3-4CDD-81F1-A45F9E6FB0D0}" type="sibTrans" cxnId="{54605583-C511-4270-B7B8-E3B338F0D646}">
      <dgm:prSet/>
      <dgm:spPr/>
      <dgm:t>
        <a:bodyPr/>
        <a:lstStyle/>
        <a:p>
          <a:endParaRPr lang="ru-RU"/>
        </a:p>
      </dgm:t>
    </dgm:pt>
    <dgm:pt modelId="{883A0136-1752-46C2-8FAA-B08D7D892964}" type="pres">
      <dgm:prSet presAssocID="{141E5856-6B86-4FE1-9B27-0A16EB1EB1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CAF823-3F18-4B22-8C6C-BE153F79A635}" type="pres">
      <dgm:prSet presAssocID="{78FE4F2A-7EA6-436A-B45D-A9470B7397B9}" presName="linNode" presStyleCnt="0"/>
      <dgm:spPr/>
    </dgm:pt>
    <dgm:pt modelId="{DF7A7E8E-C88C-4704-8713-5F1B541EE935}" type="pres">
      <dgm:prSet presAssocID="{78FE4F2A-7EA6-436A-B45D-A9470B7397B9}" presName="parentText" presStyleLbl="node1" presStyleIdx="0" presStyleCnt="1" custScaleX="73667" custScaleY="75675" custLinFactNeighborX="-5176" custLinFactNeighborY="54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61C321-3839-4EA0-8E71-AF0098D4A842}" type="pres">
      <dgm:prSet presAssocID="{78FE4F2A-7EA6-436A-B45D-A9470B7397B9}" presName="descendantText" presStyleLbl="alignAccFollowNode1" presStyleIdx="0" presStyleCnt="1" custScaleX="127158" custScaleY="125000" custLinFactNeighborX="-5349" custLinFactNeighborY="13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399922-961A-4724-A278-ED30C3436FEB}" type="presOf" srcId="{44F394B6-F626-4E60-AF0E-CBF92713F214}" destId="{1961C321-3839-4EA0-8E71-AF0098D4A842}" srcOrd="0" destOrd="0" presId="urn:microsoft.com/office/officeart/2005/8/layout/vList5"/>
    <dgm:cxn modelId="{8959B11F-6EF5-4796-B5DD-6CEA30294E9F}" type="presOf" srcId="{78FE4F2A-7EA6-436A-B45D-A9470B7397B9}" destId="{DF7A7E8E-C88C-4704-8713-5F1B541EE935}" srcOrd="0" destOrd="0" presId="urn:microsoft.com/office/officeart/2005/8/layout/vList5"/>
    <dgm:cxn modelId="{F49A45F7-AA9D-4938-801D-0B8163CCFD19}" type="presOf" srcId="{141E5856-6B86-4FE1-9B27-0A16EB1EB142}" destId="{883A0136-1752-46C2-8FAA-B08D7D892964}" srcOrd="0" destOrd="0" presId="urn:microsoft.com/office/officeart/2005/8/layout/vList5"/>
    <dgm:cxn modelId="{D71D8D0E-94D3-4717-9296-BBC53FC522C3}" srcId="{141E5856-6B86-4FE1-9B27-0A16EB1EB142}" destId="{78FE4F2A-7EA6-436A-B45D-A9470B7397B9}" srcOrd="0" destOrd="0" parTransId="{DF04BC60-CF8E-4C86-A9C1-AA6BC2982830}" sibTransId="{4B37F6FF-63B3-4796-AE3A-889CA33F5675}"/>
    <dgm:cxn modelId="{54605583-C511-4270-B7B8-E3B338F0D646}" srcId="{78FE4F2A-7EA6-436A-B45D-A9470B7397B9}" destId="{44F394B6-F626-4E60-AF0E-CBF92713F214}" srcOrd="0" destOrd="0" parTransId="{A71E358A-C734-4001-866C-5F0BDB1408DE}" sibTransId="{2D5C6FCC-B3B3-4CDD-81F1-A45F9E6FB0D0}"/>
    <dgm:cxn modelId="{AA8AFE63-7AFD-4B39-B4FA-25592652A8E2}" type="presParOf" srcId="{883A0136-1752-46C2-8FAA-B08D7D892964}" destId="{D1CAF823-3F18-4B22-8C6C-BE153F79A635}" srcOrd="0" destOrd="0" presId="urn:microsoft.com/office/officeart/2005/8/layout/vList5"/>
    <dgm:cxn modelId="{D3FDE315-C5A6-4C72-8279-E0D98168F808}" type="presParOf" srcId="{D1CAF823-3F18-4B22-8C6C-BE153F79A635}" destId="{DF7A7E8E-C88C-4704-8713-5F1B541EE935}" srcOrd="0" destOrd="0" presId="urn:microsoft.com/office/officeart/2005/8/layout/vList5"/>
    <dgm:cxn modelId="{ABB904A6-37A8-425F-BB66-488DC76FC52B}" type="presParOf" srcId="{D1CAF823-3F18-4B22-8C6C-BE153F79A635}" destId="{1961C321-3839-4EA0-8E71-AF0098D4A8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E3304EC-2A18-4626-BAAC-498E8EC03E7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C57B84-858E-461B-B191-BB673E66E8A3}">
      <dgm:prSet phldrT="[Текст]"/>
      <dgm:spPr/>
      <dgm:t>
        <a:bodyPr/>
        <a:lstStyle/>
        <a:p>
          <a:r>
            <a:rPr lang="uk-UA" b="1" dirty="0" smtClean="0"/>
            <a:t>Критерій 9. Прозорість та публічність</a:t>
          </a:r>
          <a:endParaRPr lang="ru-RU" dirty="0"/>
        </a:p>
      </dgm:t>
    </dgm:pt>
    <dgm:pt modelId="{1C1E876B-E466-4001-9E5D-1E8D10F63230}" type="parTrans" cxnId="{4235ED11-8DC0-4F76-BC92-6C0CB19C9675}">
      <dgm:prSet/>
      <dgm:spPr/>
      <dgm:t>
        <a:bodyPr/>
        <a:lstStyle/>
        <a:p>
          <a:endParaRPr lang="ru-RU"/>
        </a:p>
      </dgm:t>
    </dgm:pt>
    <dgm:pt modelId="{F2B345C8-4B37-4478-A8B3-F6A7FA556B84}" type="sibTrans" cxnId="{4235ED11-8DC0-4F76-BC92-6C0CB19C9675}">
      <dgm:prSet/>
      <dgm:spPr/>
      <dgm:t>
        <a:bodyPr/>
        <a:lstStyle/>
        <a:p>
          <a:endParaRPr lang="ru-RU"/>
        </a:p>
      </dgm:t>
    </dgm:pt>
    <dgm:pt modelId="{52162DE4-99FD-419A-8B72-D0A202594CA1}">
      <dgm:prSet phldrT="[Текст]" custT="1"/>
      <dgm:spPr/>
      <dgm:t>
        <a:bodyPr/>
        <a:lstStyle/>
        <a:p>
          <a:pPr algn="just"/>
          <a:r>
            <a:rPr lang="uk-UA" sz="2000" i="1" dirty="0" smtClean="0">
              <a:latin typeface="Arial" panose="020B0604020202020204" pitchFamily="34" charset="0"/>
              <a:cs typeface="Arial" panose="020B0604020202020204" pitchFamily="34" charset="0"/>
            </a:rPr>
            <a:t>чіткі і зрозумілі правила і процедури, що регулюють права та обов‘язки всіх учасників освітнього процесу</a:t>
          </a:r>
          <a:endParaRPr lang="ru-RU" sz="20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55C6BC-990B-4007-A856-03D696409BD7}" type="parTrans" cxnId="{6077E373-D534-4CED-8590-39075CE160A2}">
      <dgm:prSet/>
      <dgm:spPr/>
      <dgm:t>
        <a:bodyPr/>
        <a:lstStyle/>
        <a:p>
          <a:endParaRPr lang="ru-RU"/>
        </a:p>
      </dgm:t>
    </dgm:pt>
    <dgm:pt modelId="{90F56D0F-8E02-496C-93F1-44BB575DA914}" type="sibTrans" cxnId="{6077E373-D534-4CED-8590-39075CE160A2}">
      <dgm:prSet/>
      <dgm:spPr/>
      <dgm:t>
        <a:bodyPr/>
        <a:lstStyle/>
        <a:p>
          <a:endParaRPr lang="ru-RU"/>
        </a:p>
      </dgm:t>
    </dgm:pt>
    <dgm:pt modelId="{B1771A74-E50A-430D-ACA8-DA98578B6B30}">
      <dgm:prSet phldrT="[Текст]"/>
      <dgm:spPr/>
      <dgm:t>
        <a:bodyPr/>
        <a:lstStyle/>
        <a:p>
          <a:r>
            <a:rPr lang="uk-UA" b="1" dirty="0" smtClean="0"/>
            <a:t>Критерій 10. Навчання через дослідження</a:t>
          </a:r>
          <a:endParaRPr lang="ru-RU" dirty="0"/>
        </a:p>
      </dgm:t>
    </dgm:pt>
    <dgm:pt modelId="{39B10326-A6F0-4252-9A3B-74E4D853D25C}" type="parTrans" cxnId="{112A8489-800B-41DA-9F29-F6EFBD777268}">
      <dgm:prSet/>
      <dgm:spPr/>
      <dgm:t>
        <a:bodyPr/>
        <a:lstStyle/>
        <a:p>
          <a:endParaRPr lang="ru-RU"/>
        </a:p>
      </dgm:t>
    </dgm:pt>
    <dgm:pt modelId="{5428FB2B-7667-46F0-A3E1-DBA11CDF7616}" type="sibTrans" cxnId="{112A8489-800B-41DA-9F29-F6EFBD777268}">
      <dgm:prSet/>
      <dgm:spPr/>
      <dgm:t>
        <a:bodyPr/>
        <a:lstStyle/>
        <a:p>
          <a:endParaRPr lang="ru-RU"/>
        </a:p>
      </dgm:t>
    </dgm:pt>
    <dgm:pt modelId="{9EFB0F58-9B8F-453B-8E85-CE8A5FC63984}">
      <dgm:prSet phldrT="[Текст]" custT="1"/>
      <dgm:spPr/>
      <dgm:t>
        <a:bodyPr/>
        <a:lstStyle/>
        <a:p>
          <a:r>
            <a:rPr lang="uk-UA" sz="2000" dirty="0" smtClean="0"/>
            <a:t>застосовується під час акредитації освітніх програм третього (</a:t>
          </a:r>
          <a:r>
            <a:rPr lang="uk-UA" sz="2000" dirty="0" err="1" smtClean="0"/>
            <a:t>освітньо</a:t>
          </a:r>
          <a:r>
            <a:rPr lang="uk-UA" sz="2000" dirty="0" smtClean="0"/>
            <a:t>-наукового) рівня вищої освіти.</a:t>
          </a:r>
          <a:endParaRPr lang="ru-RU" sz="2000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724FE6-827C-46B3-85EB-EDE177E85914}" type="parTrans" cxnId="{82929C18-8471-4B0D-9E31-98FDC028ED7B}">
      <dgm:prSet/>
      <dgm:spPr/>
      <dgm:t>
        <a:bodyPr/>
        <a:lstStyle/>
        <a:p>
          <a:endParaRPr lang="ru-RU"/>
        </a:p>
      </dgm:t>
    </dgm:pt>
    <dgm:pt modelId="{6FE37BD1-7BA5-40F8-A9E2-72DE841B9B4C}" type="sibTrans" cxnId="{82929C18-8471-4B0D-9E31-98FDC028ED7B}">
      <dgm:prSet/>
      <dgm:spPr/>
      <dgm:t>
        <a:bodyPr/>
        <a:lstStyle/>
        <a:p>
          <a:endParaRPr lang="ru-RU"/>
        </a:p>
      </dgm:t>
    </dgm:pt>
    <dgm:pt modelId="{8F127DB8-B803-46AB-B4A0-D800EC174695}">
      <dgm:prSet phldrT="[Текст]" custT="1"/>
      <dgm:spPr/>
      <dgm:t>
        <a:bodyPr/>
        <a:lstStyle/>
        <a:p>
          <a:pPr algn="just"/>
          <a:r>
            <a:rPr lang="uk-UA" sz="2000" i="1" dirty="0" smtClean="0">
              <a:latin typeface="Arial" panose="020B0604020202020204" pitchFamily="34" charset="0"/>
              <a:cs typeface="Arial" panose="020B0604020202020204" pitchFamily="34" charset="0"/>
            </a:rPr>
            <a:t>ЗВО не пізніше </a:t>
          </a:r>
          <a:r>
            <a:rPr lang="uk-UA" sz="2000" b="1" i="1" dirty="0" smtClean="0">
              <a:latin typeface="Arial" panose="020B0604020202020204" pitchFamily="34" charset="0"/>
              <a:cs typeface="Arial" panose="020B0604020202020204" pitchFamily="34" charset="0"/>
            </a:rPr>
            <a:t>ніж за місяць до затвердження освітньої програми або змін до неї оприлюднює на своєму офіційному веб-сайті відповідний проект з метою отримання зауважень та пропозиції заінтересованих сторін (</a:t>
          </a:r>
          <a:r>
            <a:rPr lang="uk-UA" sz="2000" b="1" i="1" dirty="0" err="1" smtClean="0">
              <a:latin typeface="Arial" panose="020B0604020202020204" pitchFamily="34" charset="0"/>
              <a:cs typeface="Arial" panose="020B0604020202020204" pitchFamily="34" charset="0"/>
            </a:rPr>
            <a:t>стейкхолдерів</a:t>
          </a:r>
          <a:r>
            <a:rPr lang="uk-UA" sz="2000" b="1" i="1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20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F0A248-C1BC-412A-B7DA-602B73AAF9E7}" type="parTrans" cxnId="{A01B4F3A-9EA3-4C32-945E-0C2E98A80BAB}">
      <dgm:prSet/>
      <dgm:spPr/>
      <dgm:t>
        <a:bodyPr/>
        <a:lstStyle/>
        <a:p>
          <a:endParaRPr lang="ru-RU"/>
        </a:p>
      </dgm:t>
    </dgm:pt>
    <dgm:pt modelId="{48EFEF40-4113-4D9F-8E86-0F890F81BE05}" type="sibTrans" cxnId="{A01B4F3A-9EA3-4C32-945E-0C2E98A80BAB}">
      <dgm:prSet/>
      <dgm:spPr/>
      <dgm:t>
        <a:bodyPr/>
        <a:lstStyle/>
        <a:p>
          <a:endParaRPr lang="ru-RU"/>
        </a:p>
      </dgm:t>
    </dgm:pt>
    <dgm:pt modelId="{EB2D5D0F-F2AD-4807-9B2B-CD348B5979A3}">
      <dgm:prSet phldrT="[Текст]" custT="1"/>
      <dgm:spPr/>
      <dgm:t>
        <a:bodyPr/>
        <a:lstStyle/>
        <a:p>
          <a:pPr algn="just"/>
          <a:r>
            <a:rPr lang="uk-UA" sz="2000" i="1" dirty="0" smtClean="0">
              <a:latin typeface="Arial" panose="020B0604020202020204" pitchFamily="34" charset="0"/>
              <a:cs typeface="Arial" panose="020B0604020202020204" pitchFamily="34" charset="0"/>
            </a:rPr>
            <a:t>ЗВО своєчасно оприлюднює на своєму офіційному веб-сайті точну та достовірну інформацію про освітню програму</a:t>
          </a:r>
          <a:endParaRPr lang="ru-RU" sz="20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0279DE-4C09-4DE5-BA3B-EF0ED35A1E70}" type="parTrans" cxnId="{029611EC-DEAA-4BCA-8B36-B7B9F2F231D1}">
      <dgm:prSet/>
      <dgm:spPr/>
      <dgm:t>
        <a:bodyPr/>
        <a:lstStyle/>
        <a:p>
          <a:endParaRPr lang="ru-RU"/>
        </a:p>
      </dgm:t>
    </dgm:pt>
    <dgm:pt modelId="{AAD95180-6DF3-4349-B054-66F8F3D89194}" type="sibTrans" cxnId="{029611EC-DEAA-4BCA-8B36-B7B9F2F231D1}">
      <dgm:prSet/>
      <dgm:spPr/>
      <dgm:t>
        <a:bodyPr/>
        <a:lstStyle/>
        <a:p>
          <a:endParaRPr lang="ru-RU"/>
        </a:p>
      </dgm:t>
    </dgm:pt>
    <dgm:pt modelId="{37E57347-49E4-42C6-8C17-C17B84FDB1A3}">
      <dgm:prSet phldrT="[Текст]" custT="1"/>
      <dgm:spPr/>
      <dgm:t>
        <a:bodyPr/>
        <a:lstStyle/>
        <a:p>
          <a:pPr algn="just"/>
          <a:endParaRPr lang="ru-RU" sz="20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81D687-3FFC-4EC1-B7BD-79500A90E4BB}" type="parTrans" cxnId="{CFAD2A7C-4F69-46F2-A2DA-53ABFB4B44AF}">
      <dgm:prSet/>
      <dgm:spPr/>
    </dgm:pt>
    <dgm:pt modelId="{BF79A77E-8D45-43C4-B02D-1303BBB6431C}" type="sibTrans" cxnId="{CFAD2A7C-4F69-46F2-A2DA-53ABFB4B44AF}">
      <dgm:prSet/>
      <dgm:spPr/>
    </dgm:pt>
    <dgm:pt modelId="{711679AD-B9E4-4F48-8E7D-5D1E42A72DBD}">
      <dgm:prSet phldrT="[Текст]" custT="1"/>
      <dgm:spPr/>
      <dgm:t>
        <a:bodyPr/>
        <a:lstStyle/>
        <a:p>
          <a:pPr algn="just"/>
          <a:endParaRPr lang="ru-RU" sz="20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A26C43-BA48-4548-837A-3F3D66FC6DCD}" type="parTrans" cxnId="{8B283B35-F0C1-41D2-BDE1-D0184BCA6BCE}">
      <dgm:prSet/>
      <dgm:spPr/>
    </dgm:pt>
    <dgm:pt modelId="{34C4E173-4DE6-4760-B864-0A9EA499DCCA}" type="sibTrans" cxnId="{8B283B35-F0C1-41D2-BDE1-D0184BCA6BCE}">
      <dgm:prSet/>
      <dgm:spPr/>
    </dgm:pt>
    <dgm:pt modelId="{479C6BBA-3092-4649-BFCE-7A0B5C5B5F84}" type="pres">
      <dgm:prSet presAssocID="{AE3304EC-2A18-4626-BAAC-498E8EC03E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AF8F72-47B0-4891-ACF6-29FAEA710FD0}" type="pres">
      <dgm:prSet presAssocID="{B5C57B84-858E-461B-B191-BB673E66E8A3}" presName="linNode" presStyleCnt="0"/>
      <dgm:spPr/>
    </dgm:pt>
    <dgm:pt modelId="{06944F89-C164-4B38-A2EA-29D3204ACD87}" type="pres">
      <dgm:prSet presAssocID="{B5C57B84-858E-461B-B191-BB673E66E8A3}" presName="parentText" presStyleLbl="node1" presStyleIdx="0" presStyleCnt="2" custScaleX="74634" custScaleY="545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54F014-3108-4736-BB9E-FF639B78C5FD}" type="pres">
      <dgm:prSet presAssocID="{B5C57B84-858E-461B-B191-BB673E66E8A3}" presName="descendantText" presStyleLbl="alignAccFollowNode1" presStyleIdx="0" presStyleCnt="2" custScaleX="160882" custScaleY="71382" custLinFactNeighborX="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8CC357-8B48-44F1-A0F4-AD30CA3B9EF3}" type="pres">
      <dgm:prSet presAssocID="{F2B345C8-4B37-4478-A8B3-F6A7FA556B84}" presName="sp" presStyleCnt="0"/>
      <dgm:spPr/>
    </dgm:pt>
    <dgm:pt modelId="{038BDDDE-B8F5-4829-8258-6CCB62999F92}" type="pres">
      <dgm:prSet presAssocID="{B1771A74-E50A-430D-ACA8-DA98578B6B30}" presName="linNode" presStyleCnt="0"/>
      <dgm:spPr/>
    </dgm:pt>
    <dgm:pt modelId="{545F3CA1-E920-4EC4-BA03-A916C8066B40}" type="pres">
      <dgm:prSet presAssocID="{B1771A74-E50A-430D-ACA8-DA98578B6B30}" presName="parentText" presStyleLbl="node1" presStyleIdx="1" presStyleCnt="2" custScaleX="64901" custScaleY="203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D61D80-B5B5-4B9B-BD32-850381EEBC29}" type="pres">
      <dgm:prSet presAssocID="{B1771A74-E50A-430D-ACA8-DA98578B6B30}" presName="descendantText" presStyleLbl="alignAccFollowNode1" presStyleIdx="1" presStyleCnt="2" custScaleX="141160" custScaleY="22893" custLinFactNeighborX="561" custLinFactNeighborY="-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77E373-D534-4CED-8590-39075CE160A2}" srcId="{B5C57B84-858E-461B-B191-BB673E66E8A3}" destId="{52162DE4-99FD-419A-8B72-D0A202594CA1}" srcOrd="0" destOrd="0" parTransId="{E955C6BC-990B-4007-A856-03D696409BD7}" sibTransId="{90F56D0F-8E02-496C-93F1-44BB575DA914}"/>
    <dgm:cxn modelId="{BACBBD44-4A0A-4183-A239-B0AE73C06543}" type="presOf" srcId="{9EFB0F58-9B8F-453B-8E85-CE8A5FC63984}" destId="{36D61D80-B5B5-4B9B-BD32-850381EEBC29}" srcOrd="0" destOrd="0" presId="urn:microsoft.com/office/officeart/2005/8/layout/vList5"/>
    <dgm:cxn modelId="{C5E751BA-6392-4D51-90F2-DE6FB664D466}" type="presOf" srcId="{8F127DB8-B803-46AB-B4A0-D800EC174695}" destId="{7354F014-3108-4736-BB9E-FF639B78C5FD}" srcOrd="0" destOrd="2" presId="urn:microsoft.com/office/officeart/2005/8/layout/vList5"/>
    <dgm:cxn modelId="{A01B4F3A-9EA3-4C32-945E-0C2E98A80BAB}" srcId="{B5C57B84-858E-461B-B191-BB673E66E8A3}" destId="{8F127DB8-B803-46AB-B4A0-D800EC174695}" srcOrd="2" destOrd="0" parTransId="{3AF0A248-C1BC-412A-B7DA-602B73AAF9E7}" sibTransId="{48EFEF40-4113-4D9F-8E86-0F890F81BE05}"/>
    <dgm:cxn modelId="{8B283B35-F0C1-41D2-BDE1-D0184BCA6BCE}" srcId="{B5C57B84-858E-461B-B191-BB673E66E8A3}" destId="{711679AD-B9E4-4F48-8E7D-5D1E42A72DBD}" srcOrd="3" destOrd="0" parTransId="{A5A26C43-BA48-4548-837A-3F3D66FC6DCD}" sibTransId="{34C4E173-4DE6-4760-B864-0A9EA499DCCA}"/>
    <dgm:cxn modelId="{E00E7276-0C25-4045-A6A7-5FA23649A62D}" type="presOf" srcId="{EB2D5D0F-F2AD-4807-9B2B-CD348B5979A3}" destId="{7354F014-3108-4736-BB9E-FF639B78C5FD}" srcOrd="0" destOrd="4" presId="urn:microsoft.com/office/officeart/2005/8/layout/vList5"/>
    <dgm:cxn modelId="{4235ED11-8DC0-4F76-BC92-6C0CB19C9675}" srcId="{AE3304EC-2A18-4626-BAAC-498E8EC03E7D}" destId="{B5C57B84-858E-461B-B191-BB673E66E8A3}" srcOrd="0" destOrd="0" parTransId="{1C1E876B-E466-4001-9E5D-1E8D10F63230}" sibTransId="{F2B345C8-4B37-4478-A8B3-F6A7FA556B84}"/>
    <dgm:cxn modelId="{CB42938A-663E-4CFA-8E53-5108A91B99A5}" type="presOf" srcId="{AE3304EC-2A18-4626-BAAC-498E8EC03E7D}" destId="{479C6BBA-3092-4649-BFCE-7A0B5C5B5F84}" srcOrd="0" destOrd="0" presId="urn:microsoft.com/office/officeart/2005/8/layout/vList5"/>
    <dgm:cxn modelId="{029611EC-DEAA-4BCA-8B36-B7B9F2F231D1}" srcId="{B5C57B84-858E-461B-B191-BB673E66E8A3}" destId="{EB2D5D0F-F2AD-4807-9B2B-CD348B5979A3}" srcOrd="4" destOrd="0" parTransId="{1D0279DE-4C09-4DE5-BA3B-EF0ED35A1E70}" sibTransId="{AAD95180-6DF3-4349-B054-66F8F3D89194}"/>
    <dgm:cxn modelId="{CFAD2A7C-4F69-46F2-A2DA-53ABFB4B44AF}" srcId="{B5C57B84-858E-461B-B191-BB673E66E8A3}" destId="{37E57347-49E4-42C6-8C17-C17B84FDB1A3}" srcOrd="1" destOrd="0" parTransId="{6C81D687-3FFC-4EC1-B7BD-79500A90E4BB}" sibTransId="{BF79A77E-8D45-43C4-B02D-1303BBB6431C}"/>
    <dgm:cxn modelId="{A1D8BF45-528F-4A0E-A109-D290C698036E}" type="presOf" srcId="{B1771A74-E50A-430D-ACA8-DA98578B6B30}" destId="{545F3CA1-E920-4EC4-BA03-A916C8066B40}" srcOrd="0" destOrd="0" presId="urn:microsoft.com/office/officeart/2005/8/layout/vList5"/>
    <dgm:cxn modelId="{28227AB6-F9CA-409C-85E9-E3CAEA34B8FD}" type="presOf" srcId="{52162DE4-99FD-419A-8B72-D0A202594CA1}" destId="{7354F014-3108-4736-BB9E-FF639B78C5FD}" srcOrd="0" destOrd="0" presId="urn:microsoft.com/office/officeart/2005/8/layout/vList5"/>
    <dgm:cxn modelId="{112A8489-800B-41DA-9F29-F6EFBD777268}" srcId="{AE3304EC-2A18-4626-BAAC-498E8EC03E7D}" destId="{B1771A74-E50A-430D-ACA8-DA98578B6B30}" srcOrd="1" destOrd="0" parTransId="{39B10326-A6F0-4252-9A3B-74E4D853D25C}" sibTransId="{5428FB2B-7667-46F0-A3E1-DBA11CDF7616}"/>
    <dgm:cxn modelId="{C22261ED-18BA-41FC-A0E2-42867349F190}" type="presOf" srcId="{B5C57B84-858E-461B-B191-BB673E66E8A3}" destId="{06944F89-C164-4B38-A2EA-29D3204ACD87}" srcOrd="0" destOrd="0" presId="urn:microsoft.com/office/officeart/2005/8/layout/vList5"/>
    <dgm:cxn modelId="{CA71F0A2-871C-4A22-8517-12943C19797C}" type="presOf" srcId="{711679AD-B9E4-4F48-8E7D-5D1E42A72DBD}" destId="{7354F014-3108-4736-BB9E-FF639B78C5FD}" srcOrd="0" destOrd="3" presId="urn:microsoft.com/office/officeart/2005/8/layout/vList5"/>
    <dgm:cxn modelId="{6429E0F0-9064-41A5-B57D-C3F4579B4D65}" type="presOf" srcId="{37E57347-49E4-42C6-8C17-C17B84FDB1A3}" destId="{7354F014-3108-4736-BB9E-FF639B78C5FD}" srcOrd="0" destOrd="1" presId="urn:microsoft.com/office/officeart/2005/8/layout/vList5"/>
    <dgm:cxn modelId="{82929C18-8471-4B0D-9E31-98FDC028ED7B}" srcId="{B1771A74-E50A-430D-ACA8-DA98578B6B30}" destId="{9EFB0F58-9B8F-453B-8E85-CE8A5FC63984}" srcOrd="0" destOrd="0" parTransId="{6C724FE6-827C-46B3-85EB-EDE177E85914}" sibTransId="{6FE37BD1-7BA5-40F8-A9E2-72DE841B9B4C}"/>
    <dgm:cxn modelId="{E5C4B0B7-ECBC-404C-9823-BFAB118770F4}" type="presParOf" srcId="{479C6BBA-3092-4649-BFCE-7A0B5C5B5F84}" destId="{C7AF8F72-47B0-4891-ACF6-29FAEA710FD0}" srcOrd="0" destOrd="0" presId="urn:microsoft.com/office/officeart/2005/8/layout/vList5"/>
    <dgm:cxn modelId="{265F32F3-F79B-4824-828A-1039874DEC07}" type="presParOf" srcId="{C7AF8F72-47B0-4891-ACF6-29FAEA710FD0}" destId="{06944F89-C164-4B38-A2EA-29D3204ACD87}" srcOrd="0" destOrd="0" presId="urn:microsoft.com/office/officeart/2005/8/layout/vList5"/>
    <dgm:cxn modelId="{BB52245A-84D8-4DC1-8F18-797F64812E9C}" type="presParOf" srcId="{C7AF8F72-47B0-4891-ACF6-29FAEA710FD0}" destId="{7354F014-3108-4736-BB9E-FF639B78C5FD}" srcOrd="1" destOrd="0" presId="urn:microsoft.com/office/officeart/2005/8/layout/vList5"/>
    <dgm:cxn modelId="{32D5794E-4226-444C-A8E3-B79986558319}" type="presParOf" srcId="{479C6BBA-3092-4649-BFCE-7A0B5C5B5F84}" destId="{798CC357-8B48-44F1-A0F4-AD30CA3B9EF3}" srcOrd="1" destOrd="0" presId="urn:microsoft.com/office/officeart/2005/8/layout/vList5"/>
    <dgm:cxn modelId="{C847F953-3F4E-47F5-9E75-2D28ED21860A}" type="presParOf" srcId="{479C6BBA-3092-4649-BFCE-7A0B5C5B5F84}" destId="{038BDDDE-B8F5-4829-8258-6CCB62999F92}" srcOrd="2" destOrd="0" presId="urn:microsoft.com/office/officeart/2005/8/layout/vList5"/>
    <dgm:cxn modelId="{6FBD3E1E-4E18-41C0-BA65-1B7D8BC80114}" type="presParOf" srcId="{038BDDDE-B8F5-4829-8258-6CCB62999F92}" destId="{545F3CA1-E920-4EC4-BA03-A916C8066B40}" srcOrd="0" destOrd="0" presId="urn:microsoft.com/office/officeart/2005/8/layout/vList5"/>
    <dgm:cxn modelId="{9C40DD5E-4F1D-4252-A7DF-9B7DACC6CF9D}" type="presParOf" srcId="{038BDDDE-B8F5-4829-8258-6CCB62999F92}" destId="{36D61D80-B5B5-4B9B-BD32-850381EEBC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E4C922F-C5D5-414F-ADB3-327933188D6E}" type="doc">
      <dgm:prSet loTypeId="urn:microsoft.com/office/officeart/2005/8/layout/radial6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9FC9367-8B15-4FD6-A51F-C4885FDBD867}">
      <dgm:prSet phldrT="[Текст]" custT="1"/>
      <dgm:spPr>
        <a:solidFill>
          <a:srgbClr val="FF3399"/>
        </a:solidFill>
      </dgm:spPr>
      <dgm:t>
        <a:bodyPr/>
        <a:lstStyle/>
        <a:p>
          <a:r>
            <a:rPr lang="uk-UA" sz="1600" i="1" dirty="0" smtClean="0">
              <a:latin typeface="Arial" panose="020B0604020202020204" pitchFamily="34" charset="0"/>
              <a:cs typeface="Arial" panose="020B0604020202020204" pitchFamily="34" charset="0"/>
            </a:rPr>
            <a:t>вимоги до наявності </a:t>
          </a:r>
          <a:r>
            <a:rPr lang="uk-UA" sz="1600" b="1" i="1" dirty="0" smtClean="0">
              <a:latin typeface="Arial" panose="020B0604020202020204" pitchFamily="34" charset="0"/>
              <a:cs typeface="Arial" panose="020B0604020202020204" pitchFamily="34" charset="0"/>
            </a:rPr>
            <a:t>системи внутрішнього забезпечення якості вищої освіти</a:t>
          </a:r>
          <a:endParaRPr lang="ru-RU" sz="1600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8E8993-AC7A-4341-A365-6252B52A2B4D}" type="parTrans" cxnId="{C69ADB3F-42AF-4F45-82D5-087803BD1803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BE536B-7F12-4882-B467-423230094141}" type="sibTrans" cxnId="{C69ADB3F-42AF-4F45-82D5-087803BD1803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6081B3-E9BA-424B-9380-00AC7F6D08BA}">
      <dgm:prSet phldrT="[Текст]" custT="1"/>
      <dgm:spPr/>
      <dgm:t>
        <a:bodyPr/>
        <a:lstStyle/>
        <a:p>
          <a:r>
            <a:rPr lang="uk-UA" sz="1600" i="1" dirty="0" smtClean="0">
              <a:latin typeface="Arial" panose="020B0604020202020204" pitchFamily="34" charset="0"/>
              <a:cs typeface="Arial" panose="020B0604020202020204" pitchFamily="34" charset="0"/>
            </a:rPr>
            <a:t>вимоги до </a:t>
          </a:r>
          <a:r>
            <a:rPr lang="uk-UA" sz="1600" b="1" i="1" dirty="0" smtClean="0">
              <a:latin typeface="Arial" panose="020B0604020202020204" pitchFamily="34" charset="0"/>
              <a:cs typeface="Arial" panose="020B0604020202020204" pitchFamily="34" charset="0"/>
            </a:rPr>
            <a:t>професійних стандартів </a:t>
          </a:r>
          <a:r>
            <a:rPr lang="uk-UA" sz="1600" i="1" dirty="0" smtClean="0">
              <a:latin typeface="Arial" panose="020B0604020202020204" pitchFamily="34" charset="0"/>
              <a:cs typeface="Arial" panose="020B0604020202020204" pitchFamily="34" charset="0"/>
            </a:rPr>
            <a:t>(у разі їх наявності)</a:t>
          </a:r>
          <a:endParaRPr lang="ru-RU" sz="16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04F44B-0A99-463C-8219-DAA4B8FE8F28}" type="parTrans" cxnId="{D850D079-28D1-480A-82D4-5A902B4CB2A3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495F95-E8A8-43F1-869B-358D16958A5F}" type="sibTrans" cxnId="{D850D079-28D1-480A-82D4-5A902B4CB2A3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356C87-D310-498B-A8D5-766A2569361E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1600" i="1" dirty="0" smtClean="0">
              <a:latin typeface="Arial" panose="020B0604020202020204" pitchFamily="34" charset="0"/>
              <a:cs typeface="Arial" panose="020B0604020202020204" pitchFamily="34" charset="0"/>
            </a:rPr>
            <a:t>форми </a:t>
          </a:r>
          <a:r>
            <a:rPr lang="uk-UA" sz="1600" b="1" i="1" dirty="0" smtClean="0">
              <a:latin typeface="Arial" panose="020B0604020202020204" pitchFamily="34" charset="0"/>
              <a:cs typeface="Arial" panose="020B0604020202020204" pitchFamily="34" charset="0"/>
            </a:rPr>
            <a:t>атестації </a:t>
          </a:r>
          <a:r>
            <a:rPr lang="uk-UA" sz="1600" i="1" dirty="0" smtClean="0">
              <a:latin typeface="Arial" panose="020B0604020202020204" pitchFamily="34" charset="0"/>
              <a:cs typeface="Arial" panose="020B0604020202020204" pitchFamily="34" charset="0"/>
            </a:rPr>
            <a:t>здобувачів вищої освіти</a:t>
          </a:r>
          <a:endParaRPr lang="ru-RU" sz="16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572F1F-E591-49B0-9842-83BB792BAE75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i="1" dirty="0" smtClean="0">
              <a:latin typeface="Arial" panose="020B0604020202020204" pitchFamily="34" charset="0"/>
              <a:cs typeface="Arial" panose="020B0604020202020204" pitchFamily="34" charset="0"/>
            </a:rPr>
            <a:t>нормативний зміст підготовки здобувачів вищої освіти, сформульований у </a:t>
          </a:r>
          <a:r>
            <a:rPr lang="uk-UA" sz="1600" b="1" i="1" dirty="0" smtClean="0">
              <a:latin typeface="Arial" panose="020B0604020202020204" pitchFamily="34" charset="0"/>
              <a:cs typeface="Arial" panose="020B0604020202020204" pitchFamily="34" charset="0"/>
            </a:rPr>
            <a:t>термінах результатів навчання</a:t>
          </a:r>
          <a:endParaRPr lang="ru-RU" sz="1600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919AB9-DC4B-463C-AA54-65A0E33D1135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uk-UA" sz="1600" i="1" dirty="0" smtClean="0">
              <a:latin typeface="Arial" panose="020B0604020202020204" pitchFamily="34" charset="0"/>
              <a:cs typeface="Arial" panose="020B0604020202020204" pitchFamily="34" charset="0"/>
            </a:rPr>
            <a:t>перелік </a:t>
          </a:r>
          <a:r>
            <a:rPr lang="uk-UA" sz="1600" b="1" i="1" dirty="0" err="1" smtClean="0">
              <a:latin typeface="Arial" panose="020B0604020202020204" pitchFamily="34" charset="0"/>
              <a:cs typeface="Arial" panose="020B0604020202020204" pitchFamily="34" charset="0"/>
            </a:rPr>
            <a:t>компетентностей</a:t>
          </a:r>
          <a:r>
            <a:rPr lang="uk-UA" sz="1600" b="1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uk-UA" sz="1600" i="1" dirty="0" smtClean="0">
              <a:latin typeface="Arial" panose="020B0604020202020204" pitchFamily="34" charset="0"/>
              <a:cs typeface="Arial" panose="020B0604020202020204" pitchFamily="34" charset="0"/>
            </a:rPr>
            <a:t>випускника </a:t>
          </a:r>
          <a:r>
            <a:rPr lang="uk-UA" sz="1600" b="1" i="1" dirty="0" smtClean="0">
              <a:latin typeface="Arial" panose="020B0604020202020204" pitchFamily="34" charset="0"/>
              <a:cs typeface="Arial" panose="020B0604020202020204" pitchFamily="34" charset="0"/>
            </a:rPr>
            <a:t>(інтегральна, загальні, спеціальні)</a:t>
          </a:r>
          <a:endParaRPr lang="ru-RU" sz="1600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8C37AD-DE80-4215-A98E-ADB30624D786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uk-UA" sz="1600" b="1" i="1" dirty="0" smtClean="0">
              <a:latin typeface="Arial" panose="020B0604020202020204" pitchFamily="34" charset="0"/>
              <a:cs typeface="Arial" panose="020B0604020202020204" pitchFamily="34" charset="0"/>
            </a:rPr>
            <a:t>обсяг кредитів ЄКТС</a:t>
          </a:r>
          <a:r>
            <a:rPr lang="uk-UA" sz="1600" i="1" dirty="0" smtClean="0">
              <a:latin typeface="Arial" panose="020B0604020202020204" pitchFamily="34" charset="0"/>
              <a:cs typeface="Arial" panose="020B0604020202020204" pitchFamily="34" charset="0"/>
            </a:rPr>
            <a:t>, необхідний для здобуття відповідного ступеня вищої освіти</a:t>
          </a:r>
          <a:endParaRPr lang="ru-RU" sz="16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80692A-9F2B-4EC8-9B38-A5E328E95762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uk-UA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ВИМОГИ ДО ОСВІТНЬОЇ ПРОГРАМИ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820D05-96A6-4163-8CD7-DAD764B1EB0C}" type="sibTrans" cxnId="{D9741C09-72D0-438F-B744-4E7707DA90BA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D4D164-B5E4-48FE-A105-A2DA8F01537C}" type="parTrans" cxnId="{D9741C09-72D0-438F-B744-4E7707DA90BA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6AC120-7BA6-4038-B08D-8AD5BD1F0B52}" type="sibTrans" cxnId="{38864DA1-C380-4C20-9925-3CCB134D3D5C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3A8F00-E7E9-4F6F-ACD9-E1C79EFECFD8}" type="parTrans" cxnId="{38864DA1-C380-4C20-9925-3CCB134D3D5C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6B3832-C8B8-49D9-BC7B-FE31B2C15B05}" type="sibTrans" cxnId="{FD3AFBC8-BAC6-4AE9-8236-963AE6251248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36FB52-8CE5-4E86-8023-BEBEB88BF5ED}" type="parTrans" cxnId="{FD3AFBC8-BAC6-4AE9-8236-963AE6251248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ACC4A3-BBA4-4150-B772-A8624314CE26}" type="sibTrans" cxnId="{762038D1-E35C-4E24-995B-9DE0D59248E2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AB59F9-A68A-4312-AA93-0A38FB1F2FCF}" type="parTrans" cxnId="{762038D1-E35C-4E24-995B-9DE0D59248E2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3E97D0-899A-49DA-B2F1-91F99D82B9F8}" type="sibTrans" cxnId="{E4B8B0C7-1138-4D5E-B2E0-C43D9C80A493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CAD8E2-761D-4B69-8E1A-0171D5685EF5}" type="parTrans" cxnId="{E4B8B0C7-1138-4D5E-B2E0-C43D9C80A493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70275F-515C-43CF-8C6D-A08C8C545624}" type="pres">
      <dgm:prSet presAssocID="{FE4C922F-C5D5-414F-ADB3-327933188D6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0761C2-625A-4E77-99F6-1385F446C0E1}" type="pres">
      <dgm:prSet presAssocID="{DE80692A-9F2B-4EC8-9B38-A5E328E95762}" presName="centerShape" presStyleLbl="node0" presStyleIdx="0" presStyleCnt="1" custScaleX="115265" custScaleY="107873"/>
      <dgm:spPr/>
      <dgm:t>
        <a:bodyPr/>
        <a:lstStyle/>
        <a:p>
          <a:endParaRPr lang="ru-RU"/>
        </a:p>
      </dgm:t>
    </dgm:pt>
    <dgm:pt modelId="{09E53263-CB72-4B81-913F-CBE8549924C4}" type="pres">
      <dgm:prSet presAssocID="{A68C37AD-DE80-4215-A98E-ADB30624D786}" presName="node" presStyleLbl="node1" presStyleIdx="0" presStyleCnt="6" custScaleX="275122" custScaleY="96217" custRadScaleRad="109429" custRadScaleInc="-5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FD87D-12FE-4AA1-B2A2-A3FBAD62D507}" type="pres">
      <dgm:prSet presAssocID="{A68C37AD-DE80-4215-A98E-ADB30624D786}" presName="dummy" presStyleCnt="0"/>
      <dgm:spPr/>
      <dgm:t>
        <a:bodyPr/>
        <a:lstStyle/>
        <a:p>
          <a:endParaRPr lang="ru-RU"/>
        </a:p>
      </dgm:t>
    </dgm:pt>
    <dgm:pt modelId="{A868895D-7452-4AC2-9296-B08BC242846D}" type="pres">
      <dgm:prSet presAssocID="{423E97D0-899A-49DA-B2F1-91F99D82B9F8}" presName="sibTrans" presStyleLbl="sibTrans2D1" presStyleIdx="0" presStyleCnt="6"/>
      <dgm:spPr/>
      <dgm:t>
        <a:bodyPr/>
        <a:lstStyle/>
        <a:p>
          <a:endParaRPr lang="ru-RU"/>
        </a:p>
      </dgm:t>
    </dgm:pt>
    <dgm:pt modelId="{7BF393E8-3C2F-415A-88AF-CCF907E59AA9}" type="pres">
      <dgm:prSet presAssocID="{45919AB9-DC4B-463C-AA54-65A0E33D1135}" presName="node" presStyleLbl="node1" presStyleIdx="1" presStyleCnt="6" custScaleX="215780" custScaleY="122841" custRadScaleRad="160911" custRadScaleInc="52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E1D81-8A6B-436E-87E0-5BFF9F09ED5F}" type="pres">
      <dgm:prSet presAssocID="{45919AB9-DC4B-463C-AA54-65A0E33D1135}" presName="dummy" presStyleCnt="0"/>
      <dgm:spPr/>
      <dgm:t>
        <a:bodyPr/>
        <a:lstStyle/>
        <a:p>
          <a:endParaRPr lang="ru-RU"/>
        </a:p>
      </dgm:t>
    </dgm:pt>
    <dgm:pt modelId="{18D20A1B-1FA1-4079-9559-BCFF13EC17CF}" type="pres">
      <dgm:prSet presAssocID="{F5ACC4A3-BBA4-4150-B772-A8624314CE26}" presName="sibTrans" presStyleLbl="sibTrans2D1" presStyleIdx="1" presStyleCnt="6"/>
      <dgm:spPr/>
      <dgm:t>
        <a:bodyPr/>
        <a:lstStyle/>
        <a:p>
          <a:endParaRPr lang="ru-RU"/>
        </a:p>
      </dgm:t>
    </dgm:pt>
    <dgm:pt modelId="{1738868E-FB39-4260-947A-D4C13F5B482E}" type="pres">
      <dgm:prSet presAssocID="{A8572F1F-E591-49B0-9842-83BB792BAE75}" presName="node" presStyleLbl="node1" presStyleIdx="2" presStyleCnt="6" custScaleX="229343" custScaleY="128410" custRadScaleRad="155210" custRadScaleInc="-49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4D52E-D5EB-4F0C-9FF0-7E6E8290A6CF}" type="pres">
      <dgm:prSet presAssocID="{A8572F1F-E591-49B0-9842-83BB792BAE75}" presName="dummy" presStyleCnt="0"/>
      <dgm:spPr/>
      <dgm:t>
        <a:bodyPr/>
        <a:lstStyle/>
        <a:p>
          <a:endParaRPr lang="ru-RU"/>
        </a:p>
      </dgm:t>
    </dgm:pt>
    <dgm:pt modelId="{B2AB6F7A-9F33-4E5C-8C32-BB9CECFF1A6B}" type="pres">
      <dgm:prSet presAssocID="{A96B3832-C8B8-49D9-BC7B-FE31B2C15B05}" presName="sibTrans" presStyleLbl="sibTrans2D1" presStyleIdx="2" presStyleCnt="6"/>
      <dgm:spPr/>
      <dgm:t>
        <a:bodyPr/>
        <a:lstStyle/>
        <a:p>
          <a:endParaRPr lang="ru-RU"/>
        </a:p>
      </dgm:t>
    </dgm:pt>
    <dgm:pt modelId="{BECCD18A-A2AA-4FE4-97D8-A76E1C23F893}" type="pres">
      <dgm:prSet presAssocID="{0D356C87-D310-498B-A8D5-766A2569361E}" presName="node" presStyleLbl="node1" presStyleIdx="3" presStyleCnt="6" custScaleX="208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FA83F7-4CCC-4361-B801-AFA6EADE5F50}" type="pres">
      <dgm:prSet presAssocID="{0D356C87-D310-498B-A8D5-766A2569361E}" presName="dummy" presStyleCnt="0"/>
      <dgm:spPr/>
      <dgm:t>
        <a:bodyPr/>
        <a:lstStyle/>
        <a:p>
          <a:endParaRPr lang="ru-RU"/>
        </a:p>
      </dgm:t>
    </dgm:pt>
    <dgm:pt modelId="{5FFCC680-FC6B-41B8-A32D-5AA8B4C17A56}" type="pres">
      <dgm:prSet presAssocID="{456AC120-7BA6-4038-B08D-8AD5BD1F0B52}" presName="sibTrans" presStyleLbl="sibTrans2D1" presStyleIdx="3" presStyleCnt="6"/>
      <dgm:spPr/>
      <dgm:t>
        <a:bodyPr/>
        <a:lstStyle/>
        <a:p>
          <a:endParaRPr lang="ru-RU"/>
        </a:p>
      </dgm:t>
    </dgm:pt>
    <dgm:pt modelId="{88AC1388-B6EA-4EE1-AB4C-270D55345AEF}" type="pres">
      <dgm:prSet presAssocID="{69FC9367-8B15-4FD6-A51F-C4885FDBD867}" presName="node" presStyleLbl="node1" presStyleIdx="4" presStyleCnt="6" custScaleX="213887" custScaleY="125737" custRadScaleRad="150205" custRadScaleInc="47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BD7FCC-A5F1-46CA-9DE2-C9FC81016513}" type="pres">
      <dgm:prSet presAssocID="{69FC9367-8B15-4FD6-A51F-C4885FDBD867}" presName="dummy" presStyleCnt="0"/>
      <dgm:spPr/>
      <dgm:t>
        <a:bodyPr/>
        <a:lstStyle/>
        <a:p>
          <a:endParaRPr lang="ru-RU"/>
        </a:p>
      </dgm:t>
    </dgm:pt>
    <dgm:pt modelId="{6E6F6793-6E54-45C3-9903-5B88511D436D}" type="pres">
      <dgm:prSet presAssocID="{63BE536B-7F12-4882-B467-423230094141}" presName="sibTrans" presStyleLbl="sibTrans2D1" presStyleIdx="4" presStyleCnt="6"/>
      <dgm:spPr/>
      <dgm:t>
        <a:bodyPr/>
        <a:lstStyle/>
        <a:p>
          <a:endParaRPr lang="ru-RU"/>
        </a:p>
      </dgm:t>
    </dgm:pt>
    <dgm:pt modelId="{EB1F5FA7-487F-4FE5-BF4F-97551ECDE4D5}" type="pres">
      <dgm:prSet presAssocID="{DD6081B3-E9BA-424B-9380-00AC7F6D08BA}" presName="node" presStyleLbl="node1" presStyleIdx="5" presStyleCnt="6" custScaleX="200005" custScaleY="129094" custRadScaleRad="155210" custRadScaleInc="-49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11E1B0-2B11-474C-B6BA-F43E95DDE729}" type="pres">
      <dgm:prSet presAssocID="{DD6081B3-E9BA-424B-9380-00AC7F6D08BA}" presName="dummy" presStyleCnt="0"/>
      <dgm:spPr/>
      <dgm:t>
        <a:bodyPr/>
        <a:lstStyle/>
        <a:p>
          <a:endParaRPr lang="ru-RU"/>
        </a:p>
      </dgm:t>
    </dgm:pt>
    <dgm:pt modelId="{1EABDAE0-248A-40B9-9681-D652AC397D20}" type="pres">
      <dgm:prSet presAssocID="{2A495F95-E8A8-43F1-869B-358D16958A5F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7562CF8A-8F4A-4DD2-9EC9-6386DB1D24EC}" type="presOf" srcId="{69FC9367-8B15-4FD6-A51F-C4885FDBD867}" destId="{88AC1388-B6EA-4EE1-AB4C-270D55345AEF}" srcOrd="0" destOrd="0" presId="urn:microsoft.com/office/officeart/2005/8/layout/radial6"/>
    <dgm:cxn modelId="{69CBEE72-2E39-4458-83D5-A88E8AD772BB}" type="presOf" srcId="{0D356C87-D310-498B-A8D5-766A2569361E}" destId="{BECCD18A-A2AA-4FE4-97D8-A76E1C23F893}" srcOrd="0" destOrd="0" presId="urn:microsoft.com/office/officeart/2005/8/layout/radial6"/>
    <dgm:cxn modelId="{C9979822-2AD0-4D87-9669-3A74049CEF1F}" type="presOf" srcId="{63BE536B-7F12-4882-B467-423230094141}" destId="{6E6F6793-6E54-45C3-9903-5B88511D436D}" srcOrd="0" destOrd="0" presId="urn:microsoft.com/office/officeart/2005/8/layout/radial6"/>
    <dgm:cxn modelId="{8E50668C-4AAD-4CA3-AF63-FA25F731ECEF}" type="presOf" srcId="{DE80692A-9F2B-4EC8-9B38-A5E328E95762}" destId="{4E0761C2-625A-4E77-99F6-1385F446C0E1}" srcOrd="0" destOrd="0" presId="urn:microsoft.com/office/officeart/2005/8/layout/radial6"/>
    <dgm:cxn modelId="{116AA4B2-C9B5-4069-BDE3-CE6D1EECC834}" type="presOf" srcId="{A8572F1F-E591-49B0-9842-83BB792BAE75}" destId="{1738868E-FB39-4260-947A-D4C13F5B482E}" srcOrd="0" destOrd="0" presId="urn:microsoft.com/office/officeart/2005/8/layout/radial6"/>
    <dgm:cxn modelId="{DF9C94C7-B10E-4755-9D1A-289C1EB0F1F4}" type="presOf" srcId="{423E97D0-899A-49DA-B2F1-91F99D82B9F8}" destId="{A868895D-7452-4AC2-9296-B08BC242846D}" srcOrd="0" destOrd="0" presId="urn:microsoft.com/office/officeart/2005/8/layout/radial6"/>
    <dgm:cxn modelId="{15924B68-9AE0-40CC-8C83-7F8193D159CB}" type="presOf" srcId="{FE4C922F-C5D5-414F-ADB3-327933188D6E}" destId="{0E70275F-515C-43CF-8C6D-A08C8C545624}" srcOrd="0" destOrd="0" presId="urn:microsoft.com/office/officeart/2005/8/layout/radial6"/>
    <dgm:cxn modelId="{D9741C09-72D0-438F-B744-4E7707DA90BA}" srcId="{FE4C922F-C5D5-414F-ADB3-327933188D6E}" destId="{DE80692A-9F2B-4EC8-9B38-A5E328E95762}" srcOrd="0" destOrd="0" parTransId="{54D4D164-B5E4-48FE-A105-A2DA8F01537C}" sibTransId="{D9820D05-96A6-4163-8CD7-DAD764B1EB0C}"/>
    <dgm:cxn modelId="{1F41A296-EA41-4C8B-965D-3152CD91EC66}" type="presOf" srcId="{A96B3832-C8B8-49D9-BC7B-FE31B2C15B05}" destId="{B2AB6F7A-9F33-4E5C-8C32-BB9CECFF1A6B}" srcOrd="0" destOrd="0" presId="urn:microsoft.com/office/officeart/2005/8/layout/radial6"/>
    <dgm:cxn modelId="{38864DA1-C380-4C20-9925-3CCB134D3D5C}" srcId="{DE80692A-9F2B-4EC8-9B38-A5E328E95762}" destId="{0D356C87-D310-498B-A8D5-766A2569361E}" srcOrd="3" destOrd="0" parTransId="{D53A8F00-E7E9-4F6F-ACD9-E1C79EFECFD8}" sibTransId="{456AC120-7BA6-4038-B08D-8AD5BD1F0B52}"/>
    <dgm:cxn modelId="{DD6A9974-1CD8-4F7B-8B32-A4ACF502D261}" type="presOf" srcId="{456AC120-7BA6-4038-B08D-8AD5BD1F0B52}" destId="{5FFCC680-FC6B-41B8-A32D-5AA8B4C17A56}" srcOrd="0" destOrd="0" presId="urn:microsoft.com/office/officeart/2005/8/layout/radial6"/>
    <dgm:cxn modelId="{E4B8B0C7-1138-4D5E-B2E0-C43D9C80A493}" srcId="{DE80692A-9F2B-4EC8-9B38-A5E328E95762}" destId="{A68C37AD-DE80-4215-A98E-ADB30624D786}" srcOrd="0" destOrd="0" parTransId="{5BCAD8E2-761D-4B69-8E1A-0171D5685EF5}" sibTransId="{423E97D0-899A-49DA-B2F1-91F99D82B9F8}"/>
    <dgm:cxn modelId="{D850D079-28D1-480A-82D4-5A902B4CB2A3}" srcId="{DE80692A-9F2B-4EC8-9B38-A5E328E95762}" destId="{DD6081B3-E9BA-424B-9380-00AC7F6D08BA}" srcOrd="5" destOrd="0" parTransId="{C304F44B-0A99-463C-8219-DAA4B8FE8F28}" sibTransId="{2A495F95-E8A8-43F1-869B-358D16958A5F}"/>
    <dgm:cxn modelId="{762038D1-E35C-4E24-995B-9DE0D59248E2}" srcId="{DE80692A-9F2B-4EC8-9B38-A5E328E95762}" destId="{45919AB9-DC4B-463C-AA54-65A0E33D1135}" srcOrd="1" destOrd="0" parTransId="{E3AB59F9-A68A-4312-AA93-0A38FB1F2FCF}" sibTransId="{F5ACC4A3-BBA4-4150-B772-A8624314CE26}"/>
    <dgm:cxn modelId="{59B3838F-4C1C-440F-A63E-96A2BB77CC87}" type="presOf" srcId="{A68C37AD-DE80-4215-A98E-ADB30624D786}" destId="{09E53263-CB72-4B81-913F-CBE8549924C4}" srcOrd="0" destOrd="0" presId="urn:microsoft.com/office/officeart/2005/8/layout/radial6"/>
    <dgm:cxn modelId="{C69ADB3F-42AF-4F45-82D5-087803BD1803}" srcId="{DE80692A-9F2B-4EC8-9B38-A5E328E95762}" destId="{69FC9367-8B15-4FD6-A51F-C4885FDBD867}" srcOrd="4" destOrd="0" parTransId="{9F8E8993-AC7A-4341-A365-6252B52A2B4D}" sibTransId="{63BE536B-7F12-4882-B467-423230094141}"/>
    <dgm:cxn modelId="{E366B449-0061-42E3-A0A9-4F6042A07CBC}" type="presOf" srcId="{DD6081B3-E9BA-424B-9380-00AC7F6D08BA}" destId="{EB1F5FA7-487F-4FE5-BF4F-97551ECDE4D5}" srcOrd="0" destOrd="0" presId="urn:microsoft.com/office/officeart/2005/8/layout/radial6"/>
    <dgm:cxn modelId="{15042FD7-FE57-4DDC-A6BE-FB2C8C81AF89}" type="presOf" srcId="{45919AB9-DC4B-463C-AA54-65A0E33D1135}" destId="{7BF393E8-3C2F-415A-88AF-CCF907E59AA9}" srcOrd="0" destOrd="0" presId="urn:microsoft.com/office/officeart/2005/8/layout/radial6"/>
    <dgm:cxn modelId="{15B133EE-3617-46DD-857E-C55F87F7F51B}" type="presOf" srcId="{2A495F95-E8A8-43F1-869B-358D16958A5F}" destId="{1EABDAE0-248A-40B9-9681-D652AC397D20}" srcOrd="0" destOrd="0" presId="urn:microsoft.com/office/officeart/2005/8/layout/radial6"/>
    <dgm:cxn modelId="{FD3AFBC8-BAC6-4AE9-8236-963AE6251248}" srcId="{DE80692A-9F2B-4EC8-9B38-A5E328E95762}" destId="{A8572F1F-E591-49B0-9842-83BB792BAE75}" srcOrd="2" destOrd="0" parTransId="{C636FB52-8CE5-4E86-8023-BEBEB88BF5ED}" sibTransId="{A96B3832-C8B8-49D9-BC7B-FE31B2C15B05}"/>
    <dgm:cxn modelId="{9D346E40-875C-4DCD-98FD-D3F308FCC811}" type="presOf" srcId="{F5ACC4A3-BBA4-4150-B772-A8624314CE26}" destId="{18D20A1B-1FA1-4079-9559-BCFF13EC17CF}" srcOrd="0" destOrd="0" presId="urn:microsoft.com/office/officeart/2005/8/layout/radial6"/>
    <dgm:cxn modelId="{BE67B995-6DC8-4128-8089-4215338EE58C}" type="presParOf" srcId="{0E70275F-515C-43CF-8C6D-A08C8C545624}" destId="{4E0761C2-625A-4E77-99F6-1385F446C0E1}" srcOrd="0" destOrd="0" presId="urn:microsoft.com/office/officeart/2005/8/layout/radial6"/>
    <dgm:cxn modelId="{EFE4D36B-6493-4C4C-B1FB-00BFE846B332}" type="presParOf" srcId="{0E70275F-515C-43CF-8C6D-A08C8C545624}" destId="{09E53263-CB72-4B81-913F-CBE8549924C4}" srcOrd="1" destOrd="0" presId="urn:microsoft.com/office/officeart/2005/8/layout/radial6"/>
    <dgm:cxn modelId="{E487521E-20F8-4247-A364-172E2F4EB7C0}" type="presParOf" srcId="{0E70275F-515C-43CF-8C6D-A08C8C545624}" destId="{1F3FD87D-12FE-4AA1-B2A2-A3FBAD62D507}" srcOrd="2" destOrd="0" presId="urn:microsoft.com/office/officeart/2005/8/layout/radial6"/>
    <dgm:cxn modelId="{08B7E72C-90D9-4C7A-A901-558FC127931A}" type="presParOf" srcId="{0E70275F-515C-43CF-8C6D-A08C8C545624}" destId="{A868895D-7452-4AC2-9296-B08BC242846D}" srcOrd="3" destOrd="0" presId="urn:microsoft.com/office/officeart/2005/8/layout/radial6"/>
    <dgm:cxn modelId="{D635349E-DAFC-4C3D-987C-BBCF4E03DFF8}" type="presParOf" srcId="{0E70275F-515C-43CF-8C6D-A08C8C545624}" destId="{7BF393E8-3C2F-415A-88AF-CCF907E59AA9}" srcOrd="4" destOrd="0" presId="urn:microsoft.com/office/officeart/2005/8/layout/radial6"/>
    <dgm:cxn modelId="{AD30218B-839F-4A40-90E4-7647F9BFD242}" type="presParOf" srcId="{0E70275F-515C-43CF-8C6D-A08C8C545624}" destId="{576E1D81-8A6B-436E-87E0-5BFF9F09ED5F}" srcOrd="5" destOrd="0" presId="urn:microsoft.com/office/officeart/2005/8/layout/radial6"/>
    <dgm:cxn modelId="{BA7DB06F-7EA4-401A-A771-8BD77F018537}" type="presParOf" srcId="{0E70275F-515C-43CF-8C6D-A08C8C545624}" destId="{18D20A1B-1FA1-4079-9559-BCFF13EC17CF}" srcOrd="6" destOrd="0" presId="urn:microsoft.com/office/officeart/2005/8/layout/radial6"/>
    <dgm:cxn modelId="{D37DF2D8-6CC5-41D1-B2BF-AA754BF4B036}" type="presParOf" srcId="{0E70275F-515C-43CF-8C6D-A08C8C545624}" destId="{1738868E-FB39-4260-947A-D4C13F5B482E}" srcOrd="7" destOrd="0" presId="urn:microsoft.com/office/officeart/2005/8/layout/radial6"/>
    <dgm:cxn modelId="{8A723D0A-0000-401F-9116-6C383B34F821}" type="presParOf" srcId="{0E70275F-515C-43CF-8C6D-A08C8C545624}" destId="{DFA4D52E-D5EB-4F0C-9FF0-7E6E8290A6CF}" srcOrd="8" destOrd="0" presId="urn:microsoft.com/office/officeart/2005/8/layout/radial6"/>
    <dgm:cxn modelId="{1B35FC91-36C4-47D3-8FAA-A215A074635D}" type="presParOf" srcId="{0E70275F-515C-43CF-8C6D-A08C8C545624}" destId="{B2AB6F7A-9F33-4E5C-8C32-BB9CECFF1A6B}" srcOrd="9" destOrd="0" presId="urn:microsoft.com/office/officeart/2005/8/layout/radial6"/>
    <dgm:cxn modelId="{43921928-A277-45FE-9222-6C5B29847CD0}" type="presParOf" srcId="{0E70275F-515C-43CF-8C6D-A08C8C545624}" destId="{BECCD18A-A2AA-4FE4-97D8-A76E1C23F893}" srcOrd="10" destOrd="0" presId="urn:microsoft.com/office/officeart/2005/8/layout/radial6"/>
    <dgm:cxn modelId="{93E3416E-D68D-4014-986E-750989622934}" type="presParOf" srcId="{0E70275F-515C-43CF-8C6D-A08C8C545624}" destId="{ACFA83F7-4CCC-4361-B801-AFA6EADE5F50}" srcOrd="11" destOrd="0" presId="urn:microsoft.com/office/officeart/2005/8/layout/radial6"/>
    <dgm:cxn modelId="{EACCC123-570B-4E11-895F-2539551A88B0}" type="presParOf" srcId="{0E70275F-515C-43CF-8C6D-A08C8C545624}" destId="{5FFCC680-FC6B-41B8-A32D-5AA8B4C17A56}" srcOrd="12" destOrd="0" presId="urn:microsoft.com/office/officeart/2005/8/layout/radial6"/>
    <dgm:cxn modelId="{F07B221D-8B6A-4131-B98B-2AE27506933C}" type="presParOf" srcId="{0E70275F-515C-43CF-8C6D-A08C8C545624}" destId="{88AC1388-B6EA-4EE1-AB4C-270D55345AEF}" srcOrd="13" destOrd="0" presId="urn:microsoft.com/office/officeart/2005/8/layout/radial6"/>
    <dgm:cxn modelId="{77098172-8973-4F55-B5C4-101DCF1A822B}" type="presParOf" srcId="{0E70275F-515C-43CF-8C6D-A08C8C545624}" destId="{71BD7FCC-A5F1-46CA-9DE2-C9FC81016513}" srcOrd="14" destOrd="0" presId="urn:microsoft.com/office/officeart/2005/8/layout/radial6"/>
    <dgm:cxn modelId="{9CE47052-6C56-4DE0-B9F5-61F7D9891B45}" type="presParOf" srcId="{0E70275F-515C-43CF-8C6D-A08C8C545624}" destId="{6E6F6793-6E54-45C3-9903-5B88511D436D}" srcOrd="15" destOrd="0" presId="urn:microsoft.com/office/officeart/2005/8/layout/radial6"/>
    <dgm:cxn modelId="{228401EE-04CB-4CB7-AEC3-7B80DB206EB6}" type="presParOf" srcId="{0E70275F-515C-43CF-8C6D-A08C8C545624}" destId="{EB1F5FA7-487F-4FE5-BF4F-97551ECDE4D5}" srcOrd="16" destOrd="0" presId="urn:microsoft.com/office/officeart/2005/8/layout/radial6"/>
    <dgm:cxn modelId="{789F7FBC-107B-4286-9ED1-F671C7A78D94}" type="presParOf" srcId="{0E70275F-515C-43CF-8C6D-A08C8C545624}" destId="{B511E1B0-2B11-474C-B6BA-F43E95DDE729}" srcOrd="17" destOrd="0" presId="urn:microsoft.com/office/officeart/2005/8/layout/radial6"/>
    <dgm:cxn modelId="{DD84DC34-A628-4AB3-BFED-64C274248143}" type="presParOf" srcId="{0E70275F-515C-43CF-8C6D-A08C8C545624}" destId="{1EABDAE0-248A-40B9-9681-D652AC397D20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774F6C-5CEB-4860-9BB6-28B49287BB6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3CF68E-B69D-43E7-A752-82E4C4455BF0}">
      <dgm:prSet phldrT="[Текст]"/>
      <dgm:spPr/>
      <dgm:t>
        <a:bodyPr/>
        <a:lstStyle/>
        <a:p>
          <a:r>
            <a:rPr lang="uk-UA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Стандарти вищої освіти розробляються:</a:t>
          </a:r>
          <a:endParaRPr lang="ru-RU" dirty="0"/>
        </a:p>
      </dgm:t>
    </dgm:pt>
    <dgm:pt modelId="{BD10E46E-1366-4B18-8874-455D25D0D4DC}" type="parTrans" cxnId="{4E5F4BC6-11E5-4F2F-B50F-87AC1689177C}">
      <dgm:prSet/>
      <dgm:spPr/>
      <dgm:t>
        <a:bodyPr/>
        <a:lstStyle/>
        <a:p>
          <a:endParaRPr lang="ru-RU"/>
        </a:p>
      </dgm:t>
    </dgm:pt>
    <dgm:pt modelId="{616D7070-D042-480E-A529-6D0C7B1A3514}" type="sibTrans" cxnId="{4E5F4BC6-11E5-4F2F-B50F-87AC1689177C}">
      <dgm:prSet/>
      <dgm:spPr/>
      <dgm:t>
        <a:bodyPr/>
        <a:lstStyle/>
        <a:p>
          <a:endParaRPr lang="ru-RU"/>
        </a:p>
      </dgm:t>
    </dgm:pt>
    <dgm:pt modelId="{89237496-51E0-45CA-A915-633A2D695405}">
      <dgm:prSet phldrT="[Текст]"/>
      <dgm:spPr/>
      <dgm:t>
        <a:bodyPr/>
        <a:lstStyle/>
        <a:p>
          <a:r>
            <a:rPr lang="uk-UA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для кожного рівня вищої освіти в межах кожної спеціальності</a:t>
          </a:r>
          <a:endParaRPr lang="ru-RU" dirty="0"/>
        </a:p>
      </dgm:t>
    </dgm:pt>
    <dgm:pt modelId="{E52DC65D-4FAA-45A6-A7F0-45B7A4424012}" type="parTrans" cxnId="{B13A889C-3000-44D3-A624-FB7257090A7A}">
      <dgm:prSet/>
      <dgm:spPr/>
      <dgm:t>
        <a:bodyPr/>
        <a:lstStyle/>
        <a:p>
          <a:endParaRPr lang="ru-RU"/>
        </a:p>
      </dgm:t>
    </dgm:pt>
    <dgm:pt modelId="{426355D0-311A-4DD5-86F9-64E44B1F8A6E}" type="sibTrans" cxnId="{B13A889C-3000-44D3-A624-FB7257090A7A}">
      <dgm:prSet/>
      <dgm:spPr/>
      <dgm:t>
        <a:bodyPr/>
        <a:lstStyle/>
        <a:p>
          <a:endParaRPr lang="ru-RU"/>
        </a:p>
      </dgm:t>
    </dgm:pt>
    <dgm:pt modelId="{4444A5AF-879D-40B7-9D54-BA722F2EE442}">
      <dgm:prSet phldrT="[Текст]"/>
      <dgm:spPr/>
      <dgm:t>
        <a:bodyPr/>
        <a:lstStyle/>
        <a:p>
          <a:r>
            <a:rPr lang="uk-UA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відповідно до Національної рамки кваліфікацій (НРК)</a:t>
          </a:r>
          <a:endParaRPr lang="ru-RU" dirty="0"/>
        </a:p>
      </dgm:t>
    </dgm:pt>
    <dgm:pt modelId="{04891B63-D3EF-47D9-973C-FFD9AB745B35}" type="parTrans" cxnId="{851C0F07-DA04-4F8E-9431-3DAB835967BB}">
      <dgm:prSet/>
      <dgm:spPr/>
      <dgm:t>
        <a:bodyPr/>
        <a:lstStyle/>
        <a:p>
          <a:endParaRPr lang="ru-RU"/>
        </a:p>
      </dgm:t>
    </dgm:pt>
    <dgm:pt modelId="{9EAB8324-6DCA-427B-95BC-D1E8ADC3576F}" type="sibTrans" cxnId="{851C0F07-DA04-4F8E-9431-3DAB835967BB}">
      <dgm:prSet/>
      <dgm:spPr/>
      <dgm:t>
        <a:bodyPr/>
        <a:lstStyle/>
        <a:p>
          <a:endParaRPr lang="ru-RU"/>
        </a:p>
      </dgm:t>
    </dgm:pt>
    <dgm:pt modelId="{5CF11F63-D273-412E-88C8-C399536C4AFF}" type="pres">
      <dgm:prSet presAssocID="{35774F6C-5CEB-4860-9BB6-28B49287BB6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65ACF2F-93CA-493F-8B19-83DA78A7C56C}" type="pres">
      <dgm:prSet presAssocID="{AF3CF68E-B69D-43E7-A752-82E4C4455BF0}" presName="linNode" presStyleCnt="0"/>
      <dgm:spPr/>
    </dgm:pt>
    <dgm:pt modelId="{3CF362DB-AD3C-41D6-9ED7-4D00175785B6}" type="pres">
      <dgm:prSet presAssocID="{AF3CF68E-B69D-43E7-A752-82E4C4455BF0}" presName="parentShp" presStyleLbl="node1" presStyleIdx="0" presStyleCnt="1" custScaleX="105449" custScaleY="70008" custLinFactNeighborX="-8036" custLinFactNeighborY="5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8BE13-A8D4-4497-A1EE-F3597F430ACB}" type="pres">
      <dgm:prSet presAssocID="{AF3CF68E-B69D-43E7-A752-82E4C4455BF0}" presName="childShp" presStyleLbl="bgAccFollowNode1" presStyleIdx="0" presStyleCnt="1" custLinFactNeighborX="8854" custLinFactNeighborY="42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86A343-082F-4578-86B6-CCE71B5D99D9}" type="presOf" srcId="{89237496-51E0-45CA-A915-633A2D695405}" destId="{6B38BE13-A8D4-4497-A1EE-F3597F430ACB}" srcOrd="0" destOrd="0" presId="urn:microsoft.com/office/officeart/2005/8/layout/vList6"/>
    <dgm:cxn modelId="{112C02E0-B94B-4891-AB38-F80AC48F0137}" type="presOf" srcId="{AF3CF68E-B69D-43E7-A752-82E4C4455BF0}" destId="{3CF362DB-AD3C-41D6-9ED7-4D00175785B6}" srcOrd="0" destOrd="0" presId="urn:microsoft.com/office/officeart/2005/8/layout/vList6"/>
    <dgm:cxn modelId="{35F82D71-ADA4-4992-AC87-9D92F6A65A0B}" type="presOf" srcId="{4444A5AF-879D-40B7-9D54-BA722F2EE442}" destId="{6B38BE13-A8D4-4497-A1EE-F3597F430ACB}" srcOrd="0" destOrd="1" presId="urn:microsoft.com/office/officeart/2005/8/layout/vList6"/>
    <dgm:cxn modelId="{4E5F4BC6-11E5-4F2F-B50F-87AC1689177C}" srcId="{35774F6C-5CEB-4860-9BB6-28B49287BB67}" destId="{AF3CF68E-B69D-43E7-A752-82E4C4455BF0}" srcOrd="0" destOrd="0" parTransId="{BD10E46E-1366-4B18-8874-455D25D0D4DC}" sibTransId="{616D7070-D042-480E-A529-6D0C7B1A3514}"/>
    <dgm:cxn modelId="{851C0F07-DA04-4F8E-9431-3DAB835967BB}" srcId="{AF3CF68E-B69D-43E7-A752-82E4C4455BF0}" destId="{4444A5AF-879D-40B7-9D54-BA722F2EE442}" srcOrd="1" destOrd="0" parTransId="{04891B63-D3EF-47D9-973C-FFD9AB745B35}" sibTransId="{9EAB8324-6DCA-427B-95BC-D1E8ADC3576F}"/>
    <dgm:cxn modelId="{856956F8-533A-4767-B7B0-34951142FA19}" type="presOf" srcId="{35774F6C-5CEB-4860-9BB6-28B49287BB67}" destId="{5CF11F63-D273-412E-88C8-C399536C4AFF}" srcOrd="0" destOrd="0" presId="urn:microsoft.com/office/officeart/2005/8/layout/vList6"/>
    <dgm:cxn modelId="{B13A889C-3000-44D3-A624-FB7257090A7A}" srcId="{AF3CF68E-B69D-43E7-A752-82E4C4455BF0}" destId="{89237496-51E0-45CA-A915-633A2D695405}" srcOrd="0" destOrd="0" parTransId="{E52DC65D-4FAA-45A6-A7F0-45B7A4424012}" sibTransId="{426355D0-311A-4DD5-86F9-64E44B1F8A6E}"/>
    <dgm:cxn modelId="{01F58533-6544-4C01-85AA-B5B878598D8C}" type="presParOf" srcId="{5CF11F63-D273-412E-88C8-C399536C4AFF}" destId="{E65ACF2F-93CA-493F-8B19-83DA78A7C56C}" srcOrd="0" destOrd="0" presId="urn:microsoft.com/office/officeart/2005/8/layout/vList6"/>
    <dgm:cxn modelId="{922A0137-CB7F-48DD-ABC0-AF4772EEEBE0}" type="presParOf" srcId="{E65ACF2F-93CA-493F-8B19-83DA78A7C56C}" destId="{3CF362DB-AD3C-41D6-9ED7-4D00175785B6}" srcOrd="0" destOrd="0" presId="urn:microsoft.com/office/officeart/2005/8/layout/vList6"/>
    <dgm:cxn modelId="{751F6842-066A-4985-936F-01B2814ED94B}" type="presParOf" srcId="{E65ACF2F-93CA-493F-8B19-83DA78A7C56C}" destId="{6B38BE13-A8D4-4497-A1EE-F3597F430AC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488B6A-BBCB-4DA0-8A8A-6C304BBE2931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A2581AA-C571-4A5B-9129-9DA479D3309B}">
      <dgm:prSet phldrT="[Текст]"/>
      <dgm:spPr/>
      <dgm:t>
        <a:bodyPr/>
        <a:lstStyle/>
        <a:p>
          <a:r>
            <a:rPr lang="uk-UA" i="1" dirty="0" smtClean="0"/>
            <a:t>Моніторинг і вдосконалення програми в процесі її реалізації</a:t>
          </a:r>
          <a:endParaRPr lang="ru-RU" dirty="0"/>
        </a:p>
      </dgm:t>
    </dgm:pt>
    <dgm:pt modelId="{D9FFD53C-CA96-453F-BE8A-8C0817F3EB6E}" type="parTrans" cxnId="{5F89A5B4-AB6E-4EDD-9A62-F089C23DDAF1}">
      <dgm:prSet/>
      <dgm:spPr/>
      <dgm:t>
        <a:bodyPr/>
        <a:lstStyle/>
        <a:p>
          <a:endParaRPr lang="ru-RU"/>
        </a:p>
      </dgm:t>
    </dgm:pt>
    <dgm:pt modelId="{13CA25C9-E784-4468-80AD-9210E2A0BDA4}" type="sibTrans" cxnId="{5F89A5B4-AB6E-4EDD-9A62-F089C23DDAF1}">
      <dgm:prSet/>
      <dgm:spPr/>
      <dgm:t>
        <a:bodyPr/>
        <a:lstStyle/>
        <a:p>
          <a:endParaRPr lang="ru-RU"/>
        </a:p>
      </dgm:t>
    </dgm:pt>
    <dgm:pt modelId="{C48E352C-35B4-4772-91AE-234489DB5F17}">
      <dgm:prSet phldrT="[Текст]" custT="1"/>
      <dgm:spPr/>
      <dgm:t>
        <a:bodyPr/>
        <a:lstStyle/>
        <a:p>
          <a:r>
            <a:rPr lang="uk-UA" sz="1600" i="1" dirty="0" smtClean="0">
              <a:latin typeface="Arial" panose="020B0604020202020204" pitchFamily="34" charset="0"/>
              <a:cs typeface="Arial" panose="020B0604020202020204" pitchFamily="34" charset="0"/>
            </a:rPr>
            <a:t>реалізувати ОП та її компоненти відповідно </a:t>
          </a:r>
          <a:r>
            <a:rPr lang="uk-UA" sz="1600" b="1" i="1" dirty="0" smtClean="0">
              <a:latin typeface="Arial" panose="020B0604020202020204" pitchFamily="34" charset="0"/>
              <a:cs typeface="Arial" panose="020B0604020202020204" pitchFamily="34" charset="0"/>
            </a:rPr>
            <a:t>до чіткої структури та прозорого плану впровадження</a:t>
          </a:r>
          <a:endParaRPr lang="ru-RU" sz="1600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63533B-2520-4D5F-B7BC-9A2BE32FA9DA}" type="parTrans" cxnId="{E1259AC9-C311-47DC-8471-64D5536934BE}">
      <dgm:prSet/>
      <dgm:spPr/>
      <dgm:t>
        <a:bodyPr/>
        <a:lstStyle/>
        <a:p>
          <a:endParaRPr lang="ru-RU"/>
        </a:p>
      </dgm:t>
    </dgm:pt>
    <dgm:pt modelId="{2419239B-C58D-4F61-B273-2055B3F5A0A1}" type="sibTrans" cxnId="{E1259AC9-C311-47DC-8471-64D5536934BE}">
      <dgm:prSet/>
      <dgm:spPr/>
      <dgm:t>
        <a:bodyPr/>
        <a:lstStyle/>
        <a:p>
          <a:endParaRPr lang="ru-RU"/>
        </a:p>
      </dgm:t>
    </dgm:pt>
    <dgm:pt modelId="{8DB0576A-1CF5-4D41-9501-DCAEBCF21005}">
      <dgm:prSet phldrT="[Текст]" custT="1"/>
      <dgm:spPr/>
      <dgm:t>
        <a:bodyPr/>
        <a:lstStyle/>
        <a:p>
          <a:r>
            <a:rPr lang="uk-UA" sz="1600" i="1" dirty="0" smtClean="0">
              <a:latin typeface="Arial" panose="020B0604020202020204" pitchFamily="34" charset="0"/>
              <a:cs typeface="Arial" panose="020B0604020202020204" pitchFamily="34" charset="0"/>
            </a:rPr>
            <a:t>використовувати </a:t>
          </a:r>
          <a:r>
            <a:rPr lang="uk-UA" sz="1600" b="1" i="1" dirty="0" smtClean="0">
              <a:latin typeface="Arial" panose="020B0604020202020204" pitchFamily="34" charset="0"/>
              <a:cs typeface="Arial" panose="020B0604020202020204" pitchFamily="34" charset="0"/>
            </a:rPr>
            <a:t>системи зворотного та прямого зв’язку </a:t>
          </a:r>
          <a:r>
            <a:rPr lang="uk-UA" sz="1600" i="1" dirty="0" smtClean="0">
              <a:latin typeface="Arial" panose="020B0604020202020204" pitchFamily="34" charset="0"/>
              <a:cs typeface="Arial" panose="020B0604020202020204" pitchFamily="34" charset="0"/>
            </a:rPr>
            <a:t>для аналізу результатів оцінювання та очікуваних розробок у предметній області з урахуванням </a:t>
          </a:r>
          <a:r>
            <a:rPr lang="uk-UA" sz="1600" b="1" i="1" dirty="0" smtClean="0">
              <a:latin typeface="Arial" panose="020B0604020202020204" pitchFamily="34" charset="0"/>
              <a:cs typeface="Arial" panose="020B0604020202020204" pitchFamily="34" charset="0"/>
            </a:rPr>
            <a:t>потреб суспільства та наукового середовища</a:t>
          </a:r>
          <a:endParaRPr lang="ru-RU" sz="1600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80CD88-5140-49DF-8D04-81E605734D02}" type="parTrans" cxnId="{BF6E1F4F-FC80-4BBE-AB9C-D19A99595673}">
      <dgm:prSet/>
      <dgm:spPr/>
      <dgm:t>
        <a:bodyPr/>
        <a:lstStyle/>
        <a:p>
          <a:endParaRPr lang="ru-RU"/>
        </a:p>
      </dgm:t>
    </dgm:pt>
    <dgm:pt modelId="{81E6F3A4-E29B-425B-AE78-7039132FBC80}" type="sibTrans" cxnId="{BF6E1F4F-FC80-4BBE-AB9C-D19A99595673}">
      <dgm:prSet/>
      <dgm:spPr/>
      <dgm:t>
        <a:bodyPr/>
        <a:lstStyle/>
        <a:p>
          <a:endParaRPr lang="ru-RU"/>
        </a:p>
      </dgm:t>
    </dgm:pt>
    <dgm:pt modelId="{22FA617C-7647-48FD-A0EF-86861838A2DD}">
      <dgm:prSet custT="1"/>
      <dgm:spPr/>
      <dgm:t>
        <a:bodyPr/>
        <a:lstStyle/>
        <a:p>
          <a:r>
            <a:rPr lang="uk-UA" sz="1600" i="1" dirty="0" smtClean="0">
              <a:latin typeface="Arial" panose="020B0604020202020204" pitchFamily="34" charset="0"/>
              <a:cs typeface="Arial" panose="020B0604020202020204" pitchFamily="34" charset="0"/>
            </a:rPr>
            <a:t>виконувати </a:t>
          </a:r>
          <a:r>
            <a:rPr lang="uk-UA" sz="1600" b="1" i="1" dirty="0" smtClean="0">
              <a:latin typeface="Arial" panose="020B0604020202020204" pitchFamily="34" charset="0"/>
              <a:cs typeface="Arial" panose="020B0604020202020204" pitchFamily="34" charset="0"/>
            </a:rPr>
            <a:t>моніторинг програми </a:t>
          </a:r>
          <a:r>
            <a:rPr lang="uk-UA" sz="1600" i="1" dirty="0" smtClean="0">
              <a:latin typeface="Arial" panose="020B0604020202020204" pitchFamily="34" charset="0"/>
              <a:cs typeface="Arial" panose="020B0604020202020204" pitchFamily="34" charset="0"/>
            </a:rPr>
            <a:t>та її компонентів шляхом </a:t>
          </a:r>
          <a:r>
            <a:rPr lang="uk-UA" sz="1600" b="1" i="1" dirty="0" smtClean="0">
              <a:latin typeface="Arial" panose="020B0604020202020204" pitchFamily="34" charset="0"/>
              <a:cs typeface="Arial" panose="020B0604020202020204" pitchFamily="34" charset="0"/>
            </a:rPr>
            <a:t>опитування студентів і працівників </a:t>
          </a:r>
          <a:r>
            <a:rPr lang="uk-UA" sz="1600" i="1" dirty="0" smtClean="0">
              <a:latin typeface="Arial" panose="020B0604020202020204" pitchFamily="34" charset="0"/>
              <a:cs typeface="Arial" panose="020B0604020202020204" pitchFamily="34" charset="0"/>
            </a:rPr>
            <a:t>з метою </a:t>
          </a:r>
          <a:r>
            <a:rPr lang="uk-UA" sz="1600" b="1" i="1" dirty="0" smtClean="0">
              <a:latin typeface="Arial" panose="020B0604020202020204" pitchFamily="34" charset="0"/>
              <a:cs typeface="Arial" panose="020B0604020202020204" pitchFamily="34" charset="0"/>
            </a:rPr>
            <a:t>оцінювання</a:t>
          </a:r>
          <a:r>
            <a:rPr lang="uk-UA" sz="1600" i="1" dirty="0" smtClean="0">
              <a:latin typeface="Arial" panose="020B0604020202020204" pitchFamily="34" charset="0"/>
              <a:cs typeface="Arial" panose="020B0604020202020204" pitchFamily="34" charset="0"/>
            </a:rPr>
            <a:t> викладання, навчання та оцінювання, а також вихідної інформації відповідно до показника успішності</a:t>
          </a:r>
          <a:endParaRPr lang="ru-RU" sz="16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60687B-C22D-4339-9C2C-F8D1BA437626}" type="parTrans" cxnId="{D9032E46-5316-43A4-B1F6-96AF93CB91DC}">
      <dgm:prSet/>
      <dgm:spPr/>
      <dgm:t>
        <a:bodyPr/>
        <a:lstStyle/>
        <a:p>
          <a:endParaRPr lang="ru-RU"/>
        </a:p>
      </dgm:t>
    </dgm:pt>
    <dgm:pt modelId="{3C3034BC-0D09-4A4F-A256-EA00F7DE09A9}" type="sibTrans" cxnId="{D9032E46-5316-43A4-B1F6-96AF93CB91DC}">
      <dgm:prSet/>
      <dgm:spPr/>
      <dgm:t>
        <a:bodyPr/>
        <a:lstStyle/>
        <a:p>
          <a:endParaRPr lang="ru-RU"/>
        </a:p>
      </dgm:t>
    </dgm:pt>
    <dgm:pt modelId="{D95FCED5-42B0-4E52-BDC6-FAD30E2F60AF}">
      <dgm:prSet phldrT="[Текст]" custT="1"/>
      <dgm:spPr/>
      <dgm:t>
        <a:bodyPr/>
        <a:lstStyle/>
        <a:p>
          <a:r>
            <a:rPr lang="uk-UA" sz="1600" i="1" dirty="0" smtClean="0">
              <a:latin typeface="Arial" panose="020B0604020202020204" pitchFamily="34" charset="0"/>
              <a:cs typeface="Arial" panose="020B0604020202020204" pitchFamily="34" charset="0"/>
            </a:rPr>
            <a:t>використовувати отриману інформацію для </a:t>
          </a:r>
          <a:r>
            <a:rPr lang="uk-UA" sz="1600" b="1" i="1" dirty="0" smtClean="0">
              <a:latin typeface="Arial" panose="020B0604020202020204" pitchFamily="34" charset="0"/>
              <a:cs typeface="Arial" panose="020B0604020202020204" pitchFamily="34" charset="0"/>
            </a:rPr>
            <a:t>вдосконалення програми </a:t>
          </a:r>
          <a:r>
            <a:rPr lang="uk-UA" sz="1600" i="1" dirty="0" smtClean="0">
              <a:latin typeface="Arial" panose="020B0604020202020204" pitchFamily="34" charset="0"/>
              <a:cs typeface="Arial" panose="020B0604020202020204" pitchFamily="34" charset="0"/>
            </a:rPr>
            <a:t>в цілому </a:t>
          </a:r>
        </a:p>
        <a:p>
          <a:r>
            <a:rPr lang="uk-UA" sz="1600" i="1" dirty="0" smtClean="0">
              <a:latin typeface="Arial" panose="020B0604020202020204" pitchFamily="34" charset="0"/>
              <a:cs typeface="Arial" panose="020B0604020202020204" pitchFamily="34" charset="0"/>
            </a:rPr>
            <a:t>та її компонентів</a:t>
          </a:r>
          <a:endParaRPr lang="ru-RU" sz="16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19CCA0-E92E-4BA1-AD90-6CA1F85B5A32}" type="parTrans" cxnId="{0AFF4677-02EF-4DF1-896A-6CC1CB7BA4B9}">
      <dgm:prSet/>
      <dgm:spPr/>
      <dgm:t>
        <a:bodyPr/>
        <a:lstStyle/>
        <a:p>
          <a:endParaRPr lang="ru-RU"/>
        </a:p>
      </dgm:t>
    </dgm:pt>
    <dgm:pt modelId="{EE86BD96-8ED1-4BA8-865B-F6D7E52659B5}" type="sibTrans" cxnId="{0AFF4677-02EF-4DF1-896A-6CC1CB7BA4B9}">
      <dgm:prSet/>
      <dgm:spPr/>
      <dgm:t>
        <a:bodyPr/>
        <a:lstStyle/>
        <a:p>
          <a:endParaRPr lang="ru-RU"/>
        </a:p>
      </dgm:t>
    </dgm:pt>
    <dgm:pt modelId="{795F6BD7-618C-4503-8E32-F65133D7C5FC}" type="pres">
      <dgm:prSet presAssocID="{4B488B6A-BBCB-4DA0-8A8A-6C304BBE293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E77187-0254-462F-9105-C47EC302F599}" type="pres">
      <dgm:prSet presAssocID="{4A2581AA-C571-4A5B-9129-9DA479D3309B}" presName="root1" presStyleCnt="0"/>
      <dgm:spPr/>
    </dgm:pt>
    <dgm:pt modelId="{0462CD47-6AC5-4CA4-8A6C-1A371EF60D0A}" type="pres">
      <dgm:prSet presAssocID="{4A2581AA-C571-4A5B-9129-9DA479D3309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C6CE46-24BD-481C-9450-1943CBBAFFF4}" type="pres">
      <dgm:prSet presAssocID="{4A2581AA-C571-4A5B-9129-9DA479D3309B}" presName="level2hierChild" presStyleCnt="0"/>
      <dgm:spPr/>
    </dgm:pt>
    <dgm:pt modelId="{D8C5A0AD-889A-4E36-BAFC-B3676EA52517}" type="pres">
      <dgm:prSet presAssocID="{B263533B-2520-4D5F-B7BC-9A2BE32FA9DA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E69513D9-8E37-47A2-96E6-9D9AAA1C4036}" type="pres">
      <dgm:prSet presAssocID="{B263533B-2520-4D5F-B7BC-9A2BE32FA9DA}" presName="connTx" presStyleLbl="parChTrans1D2" presStyleIdx="0" presStyleCnt="4"/>
      <dgm:spPr/>
      <dgm:t>
        <a:bodyPr/>
        <a:lstStyle/>
        <a:p>
          <a:endParaRPr lang="ru-RU"/>
        </a:p>
      </dgm:t>
    </dgm:pt>
    <dgm:pt modelId="{69D75B52-5356-4C08-9749-B12E078C2A1D}" type="pres">
      <dgm:prSet presAssocID="{C48E352C-35B4-4772-91AE-234489DB5F17}" presName="root2" presStyleCnt="0"/>
      <dgm:spPr/>
    </dgm:pt>
    <dgm:pt modelId="{2F425125-4072-4556-AF49-A58C44EBFF91}" type="pres">
      <dgm:prSet presAssocID="{C48E352C-35B4-4772-91AE-234489DB5F17}" presName="LevelTwoTextNode" presStyleLbl="node2" presStyleIdx="0" presStyleCnt="4" custScaleX="2520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B30CF1-3424-4773-8611-35DAE392E700}" type="pres">
      <dgm:prSet presAssocID="{C48E352C-35B4-4772-91AE-234489DB5F17}" presName="level3hierChild" presStyleCnt="0"/>
      <dgm:spPr/>
    </dgm:pt>
    <dgm:pt modelId="{F7C7AE61-DDF6-4B23-ABB8-AFD6A6DCAFF6}" type="pres">
      <dgm:prSet presAssocID="{B460687B-C22D-4339-9C2C-F8D1BA437626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2CF61BC3-EC0F-4691-8B68-9FF2A63FCB5B}" type="pres">
      <dgm:prSet presAssocID="{B460687B-C22D-4339-9C2C-F8D1BA437626}" presName="connTx" presStyleLbl="parChTrans1D2" presStyleIdx="1" presStyleCnt="4"/>
      <dgm:spPr/>
      <dgm:t>
        <a:bodyPr/>
        <a:lstStyle/>
        <a:p>
          <a:endParaRPr lang="ru-RU"/>
        </a:p>
      </dgm:t>
    </dgm:pt>
    <dgm:pt modelId="{7A8DF9BE-BCE3-4CD9-A88C-8C4185989203}" type="pres">
      <dgm:prSet presAssocID="{22FA617C-7647-48FD-A0EF-86861838A2DD}" presName="root2" presStyleCnt="0"/>
      <dgm:spPr/>
    </dgm:pt>
    <dgm:pt modelId="{8563143F-2E02-408A-8562-25C1B977D447}" type="pres">
      <dgm:prSet presAssocID="{22FA617C-7647-48FD-A0EF-86861838A2DD}" presName="LevelTwoTextNode" presStyleLbl="node2" presStyleIdx="1" presStyleCnt="4" custScaleX="2692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501CA9-9909-4824-A194-42910435470F}" type="pres">
      <dgm:prSet presAssocID="{22FA617C-7647-48FD-A0EF-86861838A2DD}" presName="level3hierChild" presStyleCnt="0"/>
      <dgm:spPr/>
    </dgm:pt>
    <dgm:pt modelId="{7AFACAAD-24DA-4671-BECF-2566B1DA74E8}" type="pres">
      <dgm:prSet presAssocID="{9B80CD88-5140-49DF-8D04-81E605734D02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97F75AAD-B71B-47AA-85A8-A573EF1EAD7D}" type="pres">
      <dgm:prSet presAssocID="{9B80CD88-5140-49DF-8D04-81E605734D02}" presName="connTx" presStyleLbl="parChTrans1D2" presStyleIdx="2" presStyleCnt="4"/>
      <dgm:spPr/>
      <dgm:t>
        <a:bodyPr/>
        <a:lstStyle/>
        <a:p>
          <a:endParaRPr lang="ru-RU"/>
        </a:p>
      </dgm:t>
    </dgm:pt>
    <dgm:pt modelId="{70A64BB0-0AEE-4A19-9AAA-8A9643BB5269}" type="pres">
      <dgm:prSet presAssocID="{8DB0576A-1CF5-4D41-9501-DCAEBCF21005}" presName="root2" presStyleCnt="0"/>
      <dgm:spPr/>
    </dgm:pt>
    <dgm:pt modelId="{54CFC9CB-8185-4128-BDA7-FADD6B08282E}" type="pres">
      <dgm:prSet presAssocID="{8DB0576A-1CF5-4D41-9501-DCAEBCF21005}" presName="LevelTwoTextNode" presStyleLbl="node2" presStyleIdx="2" presStyleCnt="4" custScaleX="2743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49868B-9EC9-4E21-B488-B683AC9A0581}" type="pres">
      <dgm:prSet presAssocID="{8DB0576A-1CF5-4D41-9501-DCAEBCF21005}" presName="level3hierChild" presStyleCnt="0"/>
      <dgm:spPr/>
    </dgm:pt>
    <dgm:pt modelId="{B4F1B3ED-1EBA-4C66-BEFD-AFDD0A76983F}" type="pres">
      <dgm:prSet presAssocID="{9219CCA0-E92E-4BA1-AD90-6CA1F85B5A32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A8FA4A7F-6D67-4E99-B88C-FDBCEB46109A}" type="pres">
      <dgm:prSet presAssocID="{9219CCA0-E92E-4BA1-AD90-6CA1F85B5A32}" presName="connTx" presStyleLbl="parChTrans1D2" presStyleIdx="3" presStyleCnt="4"/>
      <dgm:spPr/>
      <dgm:t>
        <a:bodyPr/>
        <a:lstStyle/>
        <a:p>
          <a:endParaRPr lang="ru-RU"/>
        </a:p>
      </dgm:t>
    </dgm:pt>
    <dgm:pt modelId="{5E9F097F-8F3C-40DA-B647-ACBD61D297ED}" type="pres">
      <dgm:prSet presAssocID="{D95FCED5-42B0-4E52-BDC6-FAD30E2F60AF}" presName="root2" presStyleCnt="0"/>
      <dgm:spPr/>
    </dgm:pt>
    <dgm:pt modelId="{A779476A-60C2-4485-9D91-CF8928D36FEF}" type="pres">
      <dgm:prSet presAssocID="{D95FCED5-42B0-4E52-BDC6-FAD30E2F60AF}" presName="LevelTwoTextNode" presStyleLbl="node2" presStyleIdx="3" presStyleCnt="4" custScaleX="2793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9EE742-F76B-402D-92A8-CC3980E501A1}" type="pres">
      <dgm:prSet presAssocID="{D95FCED5-42B0-4E52-BDC6-FAD30E2F60AF}" presName="level3hierChild" presStyleCnt="0"/>
      <dgm:spPr/>
    </dgm:pt>
  </dgm:ptLst>
  <dgm:cxnLst>
    <dgm:cxn modelId="{C47ECC8B-BA7A-4ABF-9947-D7C7D2928429}" type="presOf" srcId="{B263533B-2520-4D5F-B7BC-9A2BE32FA9DA}" destId="{D8C5A0AD-889A-4E36-BAFC-B3676EA52517}" srcOrd="0" destOrd="0" presId="urn:microsoft.com/office/officeart/2008/layout/HorizontalMultiLevelHierarchy"/>
    <dgm:cxn modelId="{E1259AC9-C311-47DC-8471-64D5536934BE}" srcId="{4A2581AA-C571-4A5B-9129-9DA479D3309B}" destId="{C48E352C-35B4-4772-91AE-234489DB5F17}" srcOrd="0" destOrd="0" parTransId="{B263533B-2520-4D5F-B7BC-9A2BE32FA9DA}" sibTransId="{2419239B-C58D-4F61-B273-2055B3F5A0A1}"/>
    <dgm:cxn modelId="{BF6E1F4F-FC80-4BBE-AB9C-D19A99595673}" srcId="{4A2581AA-C571-4A5B-9129-9DA479D3309B}" destId="{8DB0576A-1CF5-4D41-9501-DCAEBCF21005}" srcOrd="2" destOrd="0" parTransId="{9B80CD88-5140-49DF-8D04-81E605734D02}" sibTransId="{81E6F3A4-E29B-425B-AE78-7039132FBC80}"/>
    <dgm:cxn modelId="{A93A1B6B-92E8-441C-BF01-FB44BDE2A619}" type="presOf" srcId="{8DB0576A-1CF5-4D41-9501-DCAEBCF21005}" destId="{54CFC9CB-8185-4128-BDA7-FADD6B08282E}" srcOrd="0" destOrd="0" presId="urn:microsoft.com/office/officeart/2008/layout/HorizontalMultiLevelHierarchy"/>
    <dgm:cxn modelId="{5E0D4E86-2D62-4593-8CF1-506A3F469FD2}" type="presOf" srcId="{C48E352C-35B4-4772-91AE-234489DB5F17}" destId="{2F425125-4072-4556-AF49-A58C44EBFF91}" srcOrd="0" destOrd="0" presId="urn:microsoft.com/office/officeart/2008/layout/HorizontalMultiLevelHierarchy"/>
    <dgm:cxn modelId="{61FD4C66-F1AA-4338-AD42-6C9D893DF052}" type="presOf" srcId="{B460687B-C22D-4339-9C2C-F8D1BA437626}" destId="{F7C7AE61-DDF6-4B23-ABB8-AFD6A6DCAFF6}" srcOrd="0" destOrd="0" presId="urn:microsoft.com/office/officeart/2008/layout/HorizontalMultiLevelHierarchy"/>
    <dgm:cxn modelId="{0AFF4677-02EF-4DF1-896A-6CC1CB7BA4B9}" srcId="{4A2581AA-C571-4A5B-9129-9DA479D3309B}" destId="{D95FCED5-42B0-4E52-BDC6-FAD30E2F60AF}" srcOrd="3" destOrd="0" parTransId="{9219CCA0-E92E-4BA1-AD90-6CA1F85B5A32}" sibTransId="{EE86BD96-8ED1-4BA8-865B-F6D7E52659B5}"/>
    <dgm:cxn modelId="{D9032E46-5316-43A4-B1F6-96AF93CB91DC}" srcId="{4A2581AA-C571-4A5B-9129-9DA479D3309B}" destId="{22FA617C-7647-48FD-A0EF-86861838A2DD}" srcOrd="1" destOrd="0" parTransId="{B460687B-C22D-4339-9C2C-F8D1BA437626}" sibTransId="{3C3034BC-0D09-4A4F-A256-EA00F7DE09A9}"/>
    <dgm:cxn modelId="{3119573A-DE81-4203-9DCB-73F5B791641E}" type="presOf" srcId="{9219CCA0-E92E-4BA1-AD90-6CA1F85B5A32}" destId="{A8FA4A7F-6D67-4E99-B88C-FDBCEB46109A}" srcOrd="1" destOrd="0" presId="urn:microsoft.com/office/officeart/2008/layout/HorizontalMultiLevelHierarchy"/>
    <dgm:cxn modelId="{72C00C12-C5E9-414A-8CB3-40A8E9CA2BF4}" type="presOf" srcId="{4B488B6A-BBCB-4DA0-8A8A-6C304BBE2931}" destId="{795F6BD7-618C-4503-8E32-F65133D7C5FC}" srcOrd="0" destOrd="0" presId="urn:microsoft.com/office/officeart/2008/layout/HorizontalMultiLevelHierarchy"/>
    <dgm:cxn modelId="{5F89A5B4-AB6E-4EDD-9A62-F089C23DDAF1}" srcId="{4B488B6A-BBCB-4DA0-8A8A-6C304BBE2931}" destId="{4A2581AA-C571-4A5B-9129-9DA479D3309B}" srcOrd="0" destOrd="0" parTransId="{D9FFD53C-CA96-453F-BE8A-8C0817F3EB6E}" sibTransId="{13CA25C9-E784-4468-80AD-9210E2A0BDA4}"/>
    <dgm:cxn modelId="{CDF4D5A9-0476-4952-AA17-2A49676F7140}" type="presOf" srcId="{B263533B-2520-4D5F-B7BC-9A2BE32FA9DA}" destId="{E69513D9-8E37-47A2-96E6-9D9AAA1C4036}" srcOrd="1" destOrd="0" presId="urn:microsoft.com/office/officeart/2008/layout/HorizontalMultiLevelHierarchy"/>
    <dgm:cxn modelId="{AB971107-EB01-4004-BEA9-08F2C9787EEE}" type="presOf" srcId="{9B80CD88-5140-49DF-8D04-81E605734D02}" destId="{7AFACAAD-24DA-4671-BECF-2566B1DA74E8}" srcOrd="0" destOrd="0" presId="urn:microsoft.com/office/officeart/2008/layout/HorizontalMultiLevelHierarchy"/>
    <dgm:cxn modelId="{10AEB3CD-60D3-4CC1-885F-4DE79DAA47E9}" type="presOf" srcId="{9B80CD88-5140-49DF-8D04-81E605734D02}" destId="{97F75AAD-B71B-47AA-85A8-A573EF1EAD7D}" srcOrd="1" destOrd="0" presId="urn:microsoft.com/office/officeart/2008/layout/HorizontalMultiLevelHierarchy"/>
    <dgm:cxn modelId="{B4CA7BB3-E55C-4483-B7E5-994CA9B4DE08}" type="presOf" srcId="{B460687B-C22D-4339-9C2C-F8D1BA437626}" destId="{2CF61BC3-EC0F-4691-8B68-9FF2A63FCB5B}" srcOrd="1" destOrd="0" presId="urn:microsoft.com/office/officeart/2008/layout/HorizontalMultiLevelHierarchy"/>
    <dgm:cxn modelId="{DAE98F8F-F8DD-4B1F-BC22-50821C55FBC8}" type="presOf" srcId="{4A2581AA-C571-4A5B-9129-9DA479D3309B}" destId="{0462CD47-6AC5-4CA4-8A6C-1A371EF60D0A}" srcOrd="0" destOrd="0" presId="urn:microsoft.com/office/officeart/2008/layout/HorizontalMultiLevelHierarchy"/>
    <dgm:cxn modelId="{B3373640-20F8-4840-B817-B767BD060B59}" type="presOf" srcId="{D95FCED5-42B0-4E52-BDC6-FAD30E2F60AF}" destId="{A779476A-60C2-4485-9D91-CF8928D36FEF}" srcOrd="0" destOrd="0" presId="urn:microsoft.com/office/officeart/2008/layout/HorizontalMultiLevelHierarchy"/>
    <dgm:cxn modelId="{9D75912B-994E-441C-80B5-6C05EEC0967E}" type="presOf" srcId="{22FA617C-7647-48FD-A0EF-86861838A2DD}" destId="{8563143F-2E02-408A-8562-25C1B977D447}" srcOrd="0" destOrd="0" presId="urn:microsoft.com/office/officeart/2008/layout/HorizontalMultiLevelHierarchy"/>
    <dgm:cxn modelId="{CCE89913-2A36-4763-A1FF-1AB0A18BDA48}" type="presOf" srcId="{9219CCA0-E92E-4BA1-AD90-6CA1F85B5A32}" destId="{B4F1B3ED-1EBA-4C66-BEFD-AFDD0A76983F}" srcOrd="0" destOrd="0" presId="urn:microsoft.com/office/officeart/2008/layout/HorizontalMultiLevelHierarchy"/>
    <dgm:cxn modelId="{C476C7E8-3CAF-4718-BD23-F71E561D9DE6}" type="presParOf" srcId="{795F6BD7-618C-4503-8E32-F65133D7C5FC}" destId="{DBE77187-0254-462F-9105-C47EC302F599}" srcOrd="0" destOrd="0" presId="urn:microsoft.com/office/officeart/2008/layout/HorizontalMultiLevelHierarchy"/>
    <dgm:cxn modelId="{1F02D985-47F9-4F44-A6D4-A00099A1DE41}" type="presParOf" srcId="{DBE77187-0254-462F-9105-C47EC302F599}" destId="{0462CD47-6AC5-4CA4-8A6C-1A371EF60D0A}" srcOrd="0" destOrd="0" presId="urn:microsoft.com/office/officeart/2008/layout/HorizontalMultiLevelHierarchy"/>
    <dgm:cxn modelId="{1C3B80F4-0719-4458-95C0-50C1A1C3568D}" type="presParOf" srcId="{DBE77187-0254-462F-9105-C47EC302F599}" destId="{0EC6CE46-24BD-481C-9450-1943CBBAFFF4}" srcOrd="1" destOrd="0" presId="urn:microsoft.com/office/officeart/2008/layout/HorizontalMultiLevelHierarchy"/>
    <dgm:cxn modelId="{85B258C0-7BE6-45EA-B008-82D087C29F35}" type="presParOf" srcId="{0EC6CE46-24BD-481C-9450-1943CBBAFFF4}" destId="{D8C5A0AD-889A-4E36-BAFC-B3676EA52517}" srcOrd="0" destOrd="0" presId="urn:microsoft.com/office/officeart/2008/layout/HorizontalMultiLevelHierarchy"/>
    <dgm:cxn modelId="{E40FBC0E-3EED-4874-BB85-114E4F06C247}" type="presParOf" srcId="{D8C5A0AD-889A-4E36-BAFC-B3676EA52517}" destId="{E69513D9-8E37-47A2-96E6-9D9AAA1C4036}" srcOrd="0" destOrd="0" presId="urn:microsoft.com/office/officeart/2008/layout/HorizontalMultiLevelHierarchy"/>
    <dgm:cxn modelId="{414A14E8-5593-44A2-A4BC-6FFBCF66A5A1}" type="presParOf" srcId="{0EC6CE46-24BD-481C-9450-1943CBBAFFF4}" destId="{69D75B52-5356-4C08-9749-B12E078C2A1D}" srcOrd="1" destOrd="0" presId="urn:microsoft.com/office/officeart/2008/layout/HorizontalMultiLevelHierarchy"/>
    <dgm:cxn modelId="{6201FAA8-9F82-4E5B-8F4A-C45F2E36B60D}" type="presParOf" srcId="{69D75B52-5356-4C08-9749-B12E078C2A1D}" destId="{2F425125-4072-4556-AF49-A58C44EBFF91}" srcOrd="0" destOrd="0" presId="urn:microsoft.com/office/officeart/2008/layout/HorizontalMultiLevelHierarchy"/>
    <dgm:cxn modelId="{BA9E3312-E74C-474D-8AA3-C76552D28BDA}" type="presParOf" srcId="{69D75B52-5356-4C08-9749-B12E078C2A1D}" destId="{A9B30CF1-3424-4773-8611-35DAE392E700}" srcOrd="1" destOrd="0" presId="urn:microsoft.com/office/officeart/2008/layout/HorizontalMultiLevelHierarchy"/>
    <dgm:cxn modelId="{AA174AFA-01CD-420F-AB3B-1E6C7DA69777}" type="presParOf" srcId="{0EC6CE46-24BD-481C-9450-1943CBBAFFF4}" destId="{F7C7AE61-DDF6-4B23-ABB8-AFD6A6DCAFF6}" srcOrd="2" destOrd="0" presId="urn:microsoft.com/office/officeart/2008/layout/HorizontalMultiLevelHierarchy"/>
    <dgm:cxn modelId="{16E94DDC-DC88-4F16-B6E4-B1A66D8CB459}" type="presParOf" srcId="{F7C7AE61-DDF6-4B23-ABB8-AFD6A6DCAFF6}" destId="{2CF61BC3-EC0F-4691-8B68-9FF2A63FCB5B}" srcOrd="0" destOrd="0" presId="urn:microsoft.com/office/officeart/2008/layout/HorizontalMultiLevelHierarchy"/>
    <dgm:cxn modelId="{638AB5C7-1AC4-48E0-BB36-FA60E732EA5C}" type="presParOf" srcId="{0EC6CE46-24BD-481C-9450-1943CBBAFFF4}" destId="{7A8DF9BE-BCE3-4CD9-A88C-8C4185989203}" srcOrd="3" destOrd="0" presId="urn:microsoft.com/office/officeart/2008/layout/HorizontalMultiLevelHierarchy"/>
    <dgm:cxn modelId="{B7FA6453-77DD-42C7-B7C2-EAB613162F37}" type="presParOf" srcId="{7A8DF9BE-BCE3-4CD9-A88C-8C4185989203}" destId="{8563143F-2E02-408A-8562-25C1B977D447}" srcOrd="0" destOrd="0" presId="urn:microsoft.com/office/officeart/2008/layout/HorizontalMultiLevelHierarchy"/>
    <dgm:cxn modelId="{96132419-BC91-4202-B6BE-BAB3A750A95C}" type="presParOf" srcId="{7A8DF9BE-BCE3-4CD9-A88C-8C4185989203}" destId="{65501CA9-9909-4824-A194-42910435470F}" srcOrd="1" destOrd="0" presId="urn:microsoft.com/office/officeart/2008/layout/HorizontalMultiLevelHierarchy"/>
    <dgm:cxn modelId="{4A8F6C7E-796D-4F88-86C3-BC09B821990A}" type="presParOf" srcId="{0EC6CE46-24BD-481C-9450-1943CBBAFFF4}" destId="{7AFACAAD-24DA-4671-BECF-2566B1DA74E8}" srcOrd="4" destOrd="0" presId="urn:microsoft.com/office/officeart/2008/layout/HorizontalMultiLevelHierarchy"/>
    <dgm:cxn modelId="{A6F3728F-E52D-4077-BD47-02123A83C64B}" type="presParOf" srcId="{7AFACAAD-24DA-4671-BECF-2566B1DA74E8}" destId="{97F75AAD-B71B-47AA-85A8-A573EF1EAD7D}" srcOrd="0" destOrd="0" presId="urn:microsoft.com/office/officeart/2008/layout/HorizontalMultiLevelHierarchy"/>
    <dgm:cxn modelId="{DFFD130F-946C-4A45-90FD-5B38670A9EF1}" type="presParOf" srcId="{0EC6CE46-24BD-481C-9450-1943CBBAFFF4}" destId="{70A64BB0-0AEE-4A19-9AAA-8A9643BB5269}" srcOrd="5" destOrd="0" presId="urn:microsoft.com/office/officeart/2008/layout/HorizontalMultiLevelHierarchy"/>
    <dgm:cxn modelId="{247EA03C-F263-428A-BA2E-0E171609A01D}" type="presParOf" srcId="{70A64BB0-0AEE-4A19-9AAA-8A9643BB5269}" destId="{54CFC9CB-8185-4128-BDA7-FADD6B08282E}" srcOrd="0" destOrd="0" presId="urn:microsoft.com/office/officeart/2008/layout/HorizontalMultiLevelHierarchy"/>
    <dgm:cxn modelId="{3EFB65C7-38D9-44CA-81F5-3FDC4984FFFE}" type="presParOf" srcId="{70A64BB0-0AEE-4A19-9AAA-8A9643BB5269}" destId="{F049868B-9EC9-4E21-B488-B683AC9A0581}" srcOrd="1" destOrd="0" presId="urn:microsoft.com/office/officeart/2008/layout/HorizontalMultiLevelHierarchy"/>
    <dgm:cxn modelId="{5958FCE1-40FA-42C4-A879-42E3E1495D48}" type="presParOf" srcId="{0EC6CE46-24BD-481C-9450-1943CBBAFFF4}" destId="{B4F1B3ED-1EBA-4C66-BEFD-AFDD0A76983F}" srcOrd="6" destOrd="0" presId="urn:microsoft.com/office/officeart/2008/layout/HorizontalMultiLevelHierarchy"/>
    <dgm:cxn modelId="{102A038C-4B5D-408E-A8EE-BA0A46E1CB99}" type="presParOf" srcId="{B4F1B3ED-1EBA-4C66-BEFD-AFDD0A76983F}" destId="{A8FA4A7F-6D67-4E99-B88C-FDBCEB46109A}" srcOrd="0" destOrd="0" presId="urn:microsoft.com/office/officeart/2008/layout/HorizontalMultiLevelHierarchy"/>
    <dgm:cxn modelId="{199C639C-AC7C-4759-80E1-B7A551992FA6}" type="presParOf" srcId="{0EC6CE46-24BD-481C-9450-1943CBBAFFF4}" destId="{5E9F097F-8F3C-40DA-B647-ACBD61D297ED}" srcOrd="7" destOrd="0" presId="urn:microsoft.com/office/officeart/2008/layout/HorizontalMultiLevelHierarchy"/>
    <dgm:cxn modelId="{7CBCAEF9-83E5-4F5F-A146-84EDEB4913DE}" type="presParOf" srcId="{5E9F097F-8F3C-40DA-B647-ACBD61D297ED}" destId="{A779476A-60C2-4485-9D91-CF8928D36FEF}" srcOrd="0" destOrd="0" presId="urn:microsoft.com/office/officeart/2008/layout/HorizontalMultiLevelHierarchy"/>
    <dgm:cxn modelId="{2A13FCE3-3F61-49EE-8938-98BFF0BEDF98}" type="presParOf" srcId="{5E9F097F-8F3C-40DA-B647-ACBD61D297ED}" destId="{8D9EE742-F76B-402D-92A8-CC3980E501A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E256D8-872E-4840-89EE-200EF4B4FB3D}" type="doc">
      <dgm:prSet loTypeId="urn:microsoft.com/office/officeart/2009/3/layout/StepUpProcess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F013671-F1E9-4D8A-801E-FFF6C4E8B8F0}">
      <dgm:prSet custT="1"/>
      <dgm:spPr/>
      <dgm:t>
        <a:bodyPr/>
        <a:lstStyle/>
        <a:p>
          <a:pPr rtl="0"/>
          <a:r>
            <a:rPr lang="uk-UA" sz="1600" dirty="0" smtClean="0"/>
            <a:t>оцінювання </a:t>
          </a:r>
          <a:r>
            <a:rPr lang="uk-UA" sz="1600" b="1" dirty="0" smtClean="0"/>
            <a:t>якості освітньої програми та освітньої діяльності </a:t>
          </a:r>
          <a:r>
            <a:rPr lang="uk-UA" sz="1600" dirty="0" smtClean="0"/>
            <a:t>закладу вищої освіти за цією програмою, включаючи оцінювання:</a:t>
          </a:r>
          <a:endParaRPr lang="ru-RU" sz="1600" dirty="0"/>
        </a:p>
      </dgm:t>
    </dgm:pt>
    <dgm:pt modelId="{467A0ED0-857F-4F2A-81CD-4E2E6485CDF5}" type="parTrans" cxnId="{522216AA-AA76-4D34-B84B-6145EA14B9AB}">
      <dgm:prSet/>
      <dgm:spPr/>
      <dgm:t>
        <a:bodyPr/>
        <a:lstStyle/>
        <a:p>
          <a:endParaRPr lang="ru-RU"/>
        </a:p>
      </dgm:t>
    </dgm:pt>
    <dgm:pt modelId="{FC205EAE-4EB4-4A4B-88B2-53AE39FF1100}" type="sibTrans" cxnId="{522216AA-AA76-4D34-B84B-6145EA14B9AB}">
      <dgm:prSet/>
      <dgm:spPr/>
      <dgm:t>
        <a:bodyPr/>
        <a:lstStyle/>
        <a:p>
          <a:endParaRPr lang="ru-RU"/>
        </a:p>
      </dgm:t>
    </dgm:pt>
    <dgm:pt modelId="{3D7B4959-9834-4F8A-B9CE-44DC8304EDE5}">
      <dgm:prSet custT="1"/>
      <dgm:spPr/>
      <dgm:t>
        <a:bodyPr/>
        <a:lstStyle/>
        <a:p>
          <a:pPr rtl="0"/>
          <a:r>
            <a:rPr lang="uk-UA" sz="1600" b="1" dirty="0" smtClean="0"/>
            <a:t>відповідності стандарту вищої освіти</a:t>
          </a:r>
          <a:endParaRPr lang="ru-RU" sz="1600" dirty="0"/>
        </a:p>
      </dgm:t>
    </dgm:pt>
    <dgm:pt modelId="{6B5E811E-1913-4C53-A5BC-E1A963397C50}" type="parTrans" cxnId="{3225FBB7-C18A-4EDA-A6AA-5D989320F0CA}">
      <dgm:prSet/>
      <dgm:spPr/>
      <dgm:t>
        <a:bodyPr/>
        <a:lstStyle/>
        <a:p>
          <a:endParaRPr lang="ru-RU"/>
        </a:p>
      </dgm:t>
    </dgm:pt>
    <dgm:pt modelId="{C679B6CA-63F1-4AC6-8198-2D20C7454870}" type="sibTrans" cxnId="{3225FBB7-C18A-4EDA-A6AA-5D989320F0CA}">
      <dgm:prSet/>
      <dgm:spPr/>
      <dgm:t>
        <a:bodyPr/>
        <a:lstStyle/>
        <a:p>
          <a:endParaRPr lang="ru-RU"/>
        </a:p>
      </dgm:t>
    </dgm:pt>
    <dgm:pt modelId="{4027F730-537E-40CB-A9C6-04B89EFC9B79}">
      <dgm:prSet/>
      <dgm:spPr/>
      <dgm:t>
        <a:bodyPr/>
        <a:lstStyle/>
        <a:p>
          <a:pPr rtl="0"/>
          <a:r>
            <a:rPr lang="uk-UA" dirty="0" smtClean="0"/>
            <a:t>спроможності виконати вимоги стандарту та досягти заявлених у програмі результатів навчання</a:t>
          </a:r>
          <a:endParaRPr lang="ru-RU" dirty="0"/>
        </a:p>
      </dgm:t>
    </dgm:pt>
    <dgm:pt modelId="{889867A5-8006-4F63-BEF9-5CA9DE675086}" type="parTrans" cxnId="{038A5F8A-AEAF-49CF-9AF2-9549FE59D24B}">
      <dgm:prSet/>
      <dgm:spPr/>
      <dgm:t>
        <a:bodyPr/>
        <a:lstStyle/>
        <a:p>
          <a:endParaRPr lang="ru-RU"/>
        </a:p>
      </dgm:t>
    </dgm:pt>
    <dgm:pt modelId="{448B958B-FFBB-4593-8487-8732165B55B9}" type="sibTrans" cxnId="{038A5F8A-AEAF-49CF-9AF2-9549FE59D24B}">
      <dgm:prSet/>
      <dgm:spPr/>
      <dgm:t>
        <a:bodyPr/>
        <a:lstStyle/>
        <a:p>
          <a:endParaRPr lang="ru-RU"/>
        </a:p>
      </dgm:t>
    </dgm:pt>
    <dgm:pt modelId="{46EA382A-B497-45F7-BEF5-621AA476F76F}">
      <dgm:prSet custT="1"/>
      <dgm:spPr/>
      <dgm:t>
        <a:bodyPr/>
        <a:lstStyle/>
        <a:p>
          <a:pPr rtl="0"/>
          <a:r>
            <a:rPr lang="uk-UA" sz="1600" dirty="0" smtClean="0"/>
            <a:t>досягнення заявлених у програмі результатів навчання, відповідно до встановлених цим </a:t>
          </a:r>
          <a:r>
            <a:rPr lang="uk-UA" sz="1600" smtClean="0"/>
            <a:t>Положенням критеріїв </a:t>
          </a:r>
          <a:r>
            <a:rPr lang="uk-UA" sz="2000" b="1" dirty="0" smtClean="0"/>
            <a:t>(10 критеріїв)</a:t>
          </a:r>
          <a:endParaRPr lang="ru-RU" sz="2000" dirty="0"/>
        </a:p>
      </dgm:t>
    </dgm:pt>
    <dgm:pt modelId="{A784D32B-0EBF-417F-AF0A-BF06AA0C77B1}" type="parTrans" cxnId="{AC11B1EC-8420-4BEF-ACB1-6D58FC8C3241}">
      <dgm:prSet/>
      <dgm:spPr/>
      <dgm:t>
        <a:bodyPr/>
        <a:lstStyle/>
        <a:p>
          <a:endParaRPr lang="ru-RU"/>
        </a:p>
      </dgm:t>
    </dgm:pt>
    <dgm:pt modelId="{BB361FFD-C5E2-458F-915A-A37096D66306}" type="sibTrans" cxnId="{AC11B1EC-8420-4BEF-ACB1-6D58FC8C3241}">
      <dgm:prSet/>
      <dgm:spPr/>
      <dgm:t>
        <a:bodyPr/>
        <a:lstStyle/>
        <a:p>
          <a:endParaRPr lang="ru-RU"/>
        </a:p>
      </dgm:t>
    </dgm:pt>
    <dgm:pt modelId="{A5F47A4F-F508-4006-9C00-9CAEE3BD14B9}">
      <dgm:prSet custT="1"/>
      <dgm:spPr/>
      <dgm:t>
        <a:bodyPr/>
        <a:lstStyle/>
        <a:p>
          <a:r>
            <a:rPr lang="uk-UA" sz="2000" b="1" dirty="0" smtClean="0"/>
            <a:t>Акредитація освітньої програми </a:t>
          </a:r>
          <a:endParaRPr lang="ru-RU" sz="2000" dirty="0"/>
        </a:p>
      </dgm:t>
    </dgm:pt>
    <dgm:pt modelId="{984B0BA9-625D-4AA9-B51B-A87D03AA41A2}" type="parTrans" cxnId="{6B9BA31D-31C4-452A-9EF5-240FC8E07560}">
      <dgm:prSet/>
      <dgm:spPr/>
      <dgm:t>
        <a:bodyPr/>
        <a:lstStyle/>
        <a:p>
          <a:endParaRPr lang="ru-RU"/>
        </a:p>
      </dgm:t>
    </dgm:pt>
    <dgm:pt modelId="{6AE11CEE-1633-490C-AE38-1F8F0D40762C}" type="sibTrans" cxnId="{6B9BA31D-31C4-452A-9EF5-240FC8E07560}">
      <dgm:prSet/>
      <dgm:spPr/>
      <dgm:t>
        <a:bodyPr/>
        <a:lstStyle/>
        <a:p>
          <a:endParaRPr lang="ru-RU"/>
        </a:p>
      </dgm:t>
    </dgm:pt>
    <dgm:pt modelId="{6BE09D5A-E61F-4E45-B0A5-8DE5228F8847}" type="pres">
      <dgm:prSet presAssocID="{89E256D8-872E-4840-89EE-200EF4B4FB3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3C7BB59-1880-4F66-9D43-CF8EA665FFF1}" type="pres">
      <dgm:prSet presAssocID="{A5F47A4F-F508-4006-9C00-9CAEE3BD14B9}" presName="composite" presStyleCnt="0"/>
      <dgm:spPr/>
      <dgm:t>
        <a:bodyPr/>
        <a:lstStyle/>
        <a:p>
          <a:endParaRPr lang="ru-RU"/>
        </a:p>
      </dgm:t>
    </dgm:pt>
    <dgm:pt modelId="{BDC4BC88-F910-4764-82A2-D966345CBEEA}" type="pres">
      <dgm:prSet presAssocID="{A5F47A4F-F508-4006-9C00-9CAEE3BD14B9}" presName="LShape" presStyleLbl="alignNode1" presStyleIdx="0" presStyleCnt="9"/>
      <dgm:spPr/>
      <dgm:t>
        <a:bodyPr/>
        <a:lstStyle/>
        <a:p>
          <a:endParaRPr lang="ru-RU"/>
        </a:p>
      </dgm:t>
    </dgm:pt>
    <dgm:pt modelId="{1487666D-7374-41AC-8752-B413AD2654B7}" type="pres">
      <dgm:prSet presAssocID="{A5F47A4F-F508-4006-9C00-9CAEE3BD14B9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471331-D27B-45A5-B01E-87944A458E16}" type="pres">
      <dgm:prSet presAssocID="{A5F47A4F-F508-4006-9C00-9CAEE3BD14B9}" presName="Triangle" presStyleLbl="alignNode1" presStyleIdx="1" presStyleCnt="9"/>
      <dgm:spPr/>
      <dgm:t>
        <a:bodyPr/>
        <a:lstStyle/>
        <a:p>
          <a:endParaRPr lang="ru-RU"/>
        </a:p>
      </dgm:t>
    </dgm:pt>
    <dgm:pt modelId="{D4110FAA-6BD8-40B6-9167-FEA74DE64110}" type="pres">
      <dgm:prSet presAssocID="{6AE11CEE-1633-490C-AE38-1F8F0D40762C}" presName="sibTrans" presStyleCnt="0"/>
      <dgm:spPr/>
      <dgm:t>
        <a:bodyPr/>
        <a:lstStyle/>
        <a:p>
          <a:endParaRPr lang="ru-RU"/>
        </a:p>
      </dgm:t>
    </dgm:pt>
    <dgm:pt modelId="{F87DF994-34F4-4C17-B28C-E1C2F53E90F8}" type="pres">
      <dgm:prSet presAssocID="{6AE11CEE-1633-490C-AE38-1F8F0D40762C}" presName="space" presStyleCnt="0"/>
      <dgm:spPr/>
      <dgm:t>
        <a:bodyPr/>
        <a:lstStyle/>
        <a:p>
          <a:endParaRPr lang="ru-RU"/>
        </a:p>
      </dgm:t>
    </dgm:pt>
    <dgm:pt modelId="{90658273-5ED8-4385-9C82-6F4D40DF489D}" type="pres">
      <dgm:prSet presAssocID="{3F013671-F1E9-4D8A-801E-FFF6C4E8B8F0}" presName="composite" presStyleCnt="0"/>
      <dgm:spPr/>
      <dgm:t>
        <a:bodyPr/>
        <a:lstStyle/>
        <a:p>
          <a:endParaRPr lang="ru-RU"/>
        </a:p>
      </dgm:t>
    </dgm:pt>
    <dgm:pt modelId="{3AAC2C5E-CEB8-4FFA-B64B-A05E4E8B1863}" type="pres">
      <dgm:prSet presAssocID="{3F013671-F1E9-4D8A-801E-FFF6C4E8B8F0}" presName="LShape" presStyleLbl="alignNode1" presStyleIdx="2" presStyleCnt="9"/>
      <dgm:spPr/>
      <dgm:t>
        <a:bodyPr/>
        <a:lstStyle/>
        <a:p>
          <a:endParaRPr lang="ru-RU"/>
        </a:p>
      </dgm:t>
    </dgm:pt>
    <dgm:pt modelId="{888AD1F1-AF18-42F7-90A6-23342FA8667D}" type="pres">
      <dgm:prSet presAssocID="{3F013671-F1E9-4D8A-801E-FFF6C4E8B8F0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C0C29-1AC2-4D18-8C8E-958E70DFE4CA}" type="pres">
      <dgm:prSet presAssocID="{3F013671-F1E9-4D8A-801E-FFF6C4E8B8F0}" presName="Triangle" presStyleLbl="alignNode1" presStyleIdx="3" presStyleCnt="9"/>
      <dgm:spPr/>
      <dgm:t>
        <a:bodyPr/>
        <a:lstStyle/>
        <a:p>
          <a:endParaRPr lang="ru-RU"/>
        </a:p>
      </dgm:t>
    </dgm:pt>
    <dgm:pt modelId="{473910DA-E4A4-421F-97E8-6D0B8BC4F951}" type="pres">
      <dgm:prSet presAssocID="{FC205EAE-4EB4-4A4B-88B2-53AE39FF1100}" presName="sibTrans" presStyleCnt="0"/>
      <dgm:spPr/>
      <dgm:t>
        <a:bodyPr/>
        <a:lstStyle/>
        <a:p>
          <a:endParaRPr lang="ru-RU"/>
        </a:p>
      </dgm:t>
    </dgm:pt>
    <dgm:pt modelId="{F46D0DA9-F476-4F3C-AA62-408DFA0B5CFF}" type="pres">
      <dgm:prSet presAssocID="{FC205EAE-4EB4-4A4B-88B2-53AE39FF1100}" presName="space" presStyleCnt="0"/>
      <dgm:spPr/>
      <dgm:t>
        <a:bodyPr/>
        <a:lstStyle/>
        <a:p>
          <a:endParaRPr lang="ru-RU"/>
        </a:p>
      </dgm:t>
    </dgm:pt>
    <dgm:pt modelId="{F080E984-76C0-4523-A371-91DF90452A30}" type="pres">
      <dgm:prSet presAssocID="{3D7B4959-9834-4F8A-B9CE-44DC8304EDE5}" presName="composite" presStyleCnt="0"/>
      <dgm:spPr/>
      <dgm:t>
        <a:bodyPr/>
        <a:lstStyle/>
        <a:p>
          <a:endParaRPr lang="ru-RU"/>
        </a:p>
      </dgm:t>
    </dgm:pt>
    <dgm:pt modelId="{0E594D6F-EC75-44C8-AEC1-7EE1606D2A44}" type="pres">
      <dgm:prSet presAssocID="{3D7B4959-9834-4F8A-B9CE-44DC8304EDE5}" presName="LShape" presStyleLbl="alignNode1" presStyleIdx="4" presStyleCnt="9"/>
      <dgm:spPr/>
      <dgm:t>
        <a:bodyPr/>
        <a:lstStyle/>
        <a:p>
          <a:endParaRPr lang="ru-RU"/>
        </a:p>
      </dgm:t>
    </dgm:pt>
    <dgm:pt modelId="{99F1D8BF-9F61-4DAA-A80B-DE20D0EEC0F9}" type="pres">
      <dgm:prSet presAssocID="{3D7B4959-9834-4F8A-B9CE-44DC8304EDE5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2ED982-3321-4276-841B-9FB3EC3ABE38}" type="pres">
      <dgm:prSet presAssocID="{3D7B4959-9834-4F8A-B9CE-44DC8304EDE5}" presName="Triangle" presStyleLbl="alignNode1" presStyleIdx="5" presStyleCnt="9"/>
      <dgm:spPr/>
      <dgm:t>
        <a:bodyPr/>
        <a:lstStyle/>
        <a:p>
          <a:endParaRPr lang="ru-RU"/>
        </a:p>
      </dgm:t>
    </dgm:pt>
    <dgm:pt modelId="{24E2E1F8-6747-4E78-95A5-99BD2E9F94E3}" type="pres">
      <dgm:prSet presAssocID="{C679B6CA-63F1-4AC6-8198-2D20C7454870}" presName="sibTrans" presStyleCnt="0"/>
      <dgm:spPr/>
      <dgm:t>
        <a:bodyPr/>
        <a:lstStyle/>
        <a:p>
          <a:endParaRPr lang="ru-RU"/>
        </a:p>
      </dgm:t>
    </dgm:pt>
    <dgm:pt modelId="{CE6304C1-FF25-40F3-823E-4435FC13BFB8}" type="pres">
      <dgm:prSet presAssocID="{C679B6CA-63F1-4AC6-8198-2D20C7454870}" presName="space" presStyleCnt="0"/>
      <dgm:spPr/>
      <dgm:t>
        <a:bodyPr/>
        <a:lstStyle/>
        <a:p>
          <a:endParaRPr lang="ru-RU"/>
        </a:p>
      </dgm:t>
    </dgm:pt>
    <dgm:pt modelId="{02253023-AB74-43BE-A825-6526DE3B959F}" type="pres">
      <dgm:prSet presAssocID="{4027F730-537E-40CB-A9C6-04B89EFC9B79}" presName="composite" presStyleCnt="0"/>
      <dgm:spPr/>
      <dgm:t>
        <a:bodyPr/>
        <a:lstStyle/>
        <a:p>
          <a:endParaRPr lang="ru-RU"/>
        </a:p>
      </dgm:t>
    </dgm:pt>
    <dgm:pt modelId="{19AFDC3E-5AF0-437C-8056-DCFBCFB0BCC3}" type="pres">
      <dgm:prSet presAssocID="{4027F730-537E-40CB-A9C6-04B89EFC9B79}" presName="LShape" presStyleLbl="alignNode1" presStyleIdx="6" presStyleCnt="9"/>
      <dgm:spPr/>
      <dgm:t>
        <a:bodyPr/>
        <a:lstStyle/>
        <a:p>
          <a:endParaRPr lang="ru-RU"/>
        </a:p>
      </dgm:t>
    </dgm:pt>
    <dgm:pt modelId="{6130A656-57FD-43A0-8B57-ECDC824AD8FB}" type="pres">
      <dgm:prSet presAssocID="{4027F730-537E-40CB-A9C6-04B89EFC9B79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9B651-4068-45B3-8AF0-7692B4D6AD1D}" type="pres">
      <dgm:prSet presAssocID="{4027F730-537E-40CB-A9C6-04B89EFC9B79}" presName="Triangle" presStyleLbl="alignNode1" presStyleIdx="7" presStyleCnt="9"/>
      <dgm:spPr/>
      <dgm:t>
        <a:bodyPr/>
        <a:lstStyle/>
        <a:p>
          <a:endParaRPr lang="ru-RU"/>
        </a:p>
      </dgm:t>
    </dgm:pt>
    <dgm:pt modelId="{8EA86254-F431-482B-9939-02FE52F4D4BF}" type="pres">
      <dgm:prSet presAssocID="{448B958B-FFBB-4593-8487-8732165B55B9}" presName="sibTrans" presStyleCnt="0"/>
      <dgm:spPr/>
      <dgm:t>
        <a:bodyPr/>
        <a:lstStyle/>
        <a:p>
          <a:endParaRPr lang="ru-RU"/>
        </a:p>
      </dgm:t>
    </dgm:pt>
    <dgm:pt modelId="{B90A2873-8ED9-4EA8-A160-CD797E77FEDC}" type="pres">
      <dgm:prSet presAssocID="{448B958B-FFBB-4593-8487-8732165B55B9}" presName="space" presStyleCnt="0"/>
      <dgm:spPr/>
      <dgm:t>
        <a:bodyPr/>
        <a:lstStyle/>
        <a:p>
          <a:endParaRPr lang="ru-RU"/>
        </a:p>
      </dgm:t>
    </dgm:pt>
    <dgm:pt modelId="{BCA7B12C-EC47-471F-B824-29BF8F2D82D5}" type="pres">
      <dgm:prSet presAssocID="{46EA382A-B497-45F7-BEF5-621AA476F76F}" presName="composite" presStyleCnt="0"/>
      <dgm:spPr/>
      <dgm:t>
        <a:bodyPr/>
        <a:lstStyle/>
        <a:p>
          <a:endParaRPr lang="ru-RU"/>
        </a:p>
      </dgm:t>
    </dgm:pt>
    <dgm:pt modelId="{B6F1CDA3-5AC1-4FD9-B076-3E6D971AF884}" type="pres">
      <dgm:prSet presAssocID="{46EA382A-B497-45F7-BEF5-621AA476F76F}" presName="LShape" presStyleLbl="alignNode1" presStyleIdx="8" presStyleCnt="9"/>
      <dgm:spPr/>
      <dgm:t>
        <a:bodyPr/>
        <a:lstStyle/>
        <a:p>
          <a:endParaRPr lang="ru-RU"/>
        </a:p>
      </dgm:t>
    </dgm:pt>
    <dgm:pt modelId="{BF5DDFB6-41B6-47EC-9AF2-737CE2A97B15}" type="pres">
      <dgm:prSet presAssocID="{46EA382A-B497-45F7-BEF5-621AA476F76F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84FA08-A34C-4D99-8145-C61E7EDA0B2A}" type="presOf" srcId="{3F013671-F1E9-4D8A-801E-FFF6C4E8B8F0}" destId="{888AD1F1-AF18-42F7-90A6-23342FA8667D}" srcOrd="0" destOrd="0" presId="urn:microsoft.com/office/officeart/2009/3/layout/StepUpProcess"/>
    <dgm:cxn modelId="{038A5F8A-AEAF-49CF-9AF2-9549FE59D24B}" srcId="{89E256D8-872E-4840-89EE-200EF4B4FB3D}" destId="{4027F730-537E-40CB-A9C6-04B89EFC9B79}" srcOrd="3" destOrd="0" parTransId="{889867A5-8006-4F63-BEF9-5CA9DE675086}" sibTransId="{448B958B-FFBB-4593-8487-8732165B55B9}"/>
    <dgm:cxn modelId="{2272C95D-0152-4F80-B9AC-70C2E988E09A}" type="presOf" srcId="{3D7B4959-9834-4F8A-B9CE-44DC8304EDE5}" destId="{99F1D8BF-9F61-4DAA-A80B-DE20D0EEC0F9}" srcOrd="0" destOrd="0" presId="urn:microsoft.com/office/officeart/2009/3/layout/StepUpProcess"/>
    <dgm:cxn modelId="{362D5D1F-2957-4412-A672-354E5C6BAC3E}" type="presOf" srcId="{4027F730-537E-40CB-A9C6-04B89EFC9B79}" destId="{6130A656-57FD-43A0-8B57-ECDC824AD8FB}" srcOrd="0" destOrd="0" presId="urn:microsoft.com/office/officeart/2009/3/layout/StepUpProcess"/>
    <dgm:cxn modelId="{42E68546-CBF9-4210-9603-F79C82667E92}" type="presOf" srcId="{46EA382A-B497-45F7-BEF5-621AA476F76F}" destId="{BF5DDFB6-41B6-47EC-9AF2-737CE2A97B15}" srcOrd="0" destOrd="0" presId="urn:microsoft.com/office/officeart/2009/3/layout/StepUpProcess"/>
    <dgm:cxn modelId="{6B9BA31D-31C4-452A-9EF5-240FC8E07560}" srcId="{89E256D8-872E-4840-89EE-200EF4B4FB3D}" destId="{A5F47A4F-F508-4006-9C00-9CAEE3BD14B9}" srcOrd="0" destOrd="0" parTransId="{984B0BA9-625D-4AA9-B51B-A87D03AA41A2}" sibTransId="{6AE11CEE-1633-490C-AE38-1F8F0D40762C}"/>
    <dgm:cxn modelId="{E5F34BB0-0F6F-4673-B22C-B4A420C1E350}" type="presOf" srcId="{A5F47A4F-F508-4006-9C00-9CAEE3BD14B9}" destId="{1487666D-7374-41AC-8752-B413AD2654B7}" srcOrd="0" destOrd="0" presId="urn:microsoft.com/office/officeart/2009/3/layout/StepUpProcess"/>
    <dgm:cxn modelId="{3225FBB7-C18A-4EDA-A6AA-5D989320F0CA}" srcId="{89E256D8-872E-4840-89EE-200EF4B4FB3D}" destId="{3D7B4959-9834-4F8A-B9CE-44DC8304EDE5}" srcOrd="2" destOrd="0" parTransId="{6B5E811E-1913-4C53-A5BC-E1A963397C50}" sibTransId="{C679B6CA-63F1-4AC6-8198-2D20C7454870}"/>
    <dgm:cxn modelId="{768E38B1-C00C-49E1-9910-04F6892A9E84}" type="presOf" srcId="{89E256D8-872E-4840-89EE-200EF4B4FB3D}" destId="{6BE09D5A-E61F-4E45-B0A5-8DE5228F8847}" srcOrd="0" destOrd="0" presId="urn:microsoft.com/office/officeart/2009/3/layout/StepUpProcess"/>
    <dgm:cxn modelId="{AC11B1EC-8420-4BEF-ACB1-6D58FC8C3241}" srcId="{89E256D8-872E-4840-89EE-200EF4B4FB3D}" destId="{46EA382A-B497-45F7-BEF5-621AA476F76F}" srcOrd="4" destOrd="0" parTransId="{A784D32B-0EBF-417F-AF0A-BF06AA0C77B1}" sibTransId="{BB361FFD-C5E2-458F-915A-A37096D66306}"/>
    <dgm:cxn modelId="{522216AA-AA76-4D34-B84B-6145EA14B9AB}" srcId="{89E256D8-872E-4840-89EE-200EF4B4FB3D}" destId="{3F013671-F1E9-4D8A-801E-FFF6C4E8B8F0}" srcOrd="1" destOrd="0" parTransId="{467A0ED0-857F-4F2A-81CD-4E2E6485CDF5}" sibTransId="{FC205EAE-4EB4-4A4B-88B2-53AE39FF1100}"/>
    <dgm:cxn modelId="{ACA57D07-D601-4DCF-B3AC-84EB3A4907A1}" type="presParOf" srcId="{6BE09D5A-E61F-4E45-B0A5-8DE5228F8847}" destId="{93C7BB59-1880-4F66-9D43-CF8EA665FFF1}" srcOrd="0" destOrd="0" presId="urn:microsoft.com/office/officeart/2009/3/layout/StepUpProcess"/>
    <dgm:cxn modelId="{3A5E8CAF-CA47-4096-9169-45847FAC9FB9}" type="presParOf" srcId="{93C7BB59-1880-4F66-9D43-CF8EA665FFF1}" destId="{BDC4BC88-F910-4764-82A2-D966345CBEEA}" srcOrd="0" destOrd="0" presId="urn:microsoft.com/office/officeart/2009/3/layout/StepUpProcess"/>
    <dgm:cxn modelId="{AB4BAB92-CCE4-4CDD-8DCC-2DB28E5BA506}" type="presParOf" srcId="{93C7BB59-1880-4F66-9D43-CF8EA665FFF1}" destId="{1487666D-7374-41AC-8752-B413AD2654B7}" srcOrd="1" destOrd="0" presId="urn:microsoft.com/office/officeart/2009/3/layout/StepUpProcess"/>
    <dgm:cxn modelId="{95405EB1-3BF2-4751-845B-C754A478A566}" type="presParOf" srcId="{93C7BB59-1880-4F66-9D43-CF8EA665FFF1}" destId="{09471331-D27B-45A5-B01E-87944A458E16}" srcOrd="2" destOrd="0" presId="urn:microsoft.com/office/officeart/2009/3/layout/StepUpProcess"/>
    <dgm:cxn modelId="{ADE1513C-B6C2-4AC6-B47E-3F39264A87F9}" type="presParOf" srcId="{6BE09D5A-E61F-4E45-B0A5-8DE5228F8847}" destId="{D4110FAA-6BD8-40B6-9167-FEA74DE64110}" srcOrd="1" destOrd="0" presId="urn:microsoft.com/office/officeart/2009/3/layout/StepUpProcess"/>
    <dgm:cxn modelId="{413501D9-C4C9-4DF7-A98A-1DF735F3C8BD}" type="presParOf" srcId="{D4110FAA-6BD8-40B6-9167-FEA74DE64110}" destId="{F87DF994-34F4-4C17-B28C-E1C2F53E90F8}" srcOrd="0" destOrd="0" presId="urn:microsoft.com/office/officeart/2009/3/layout/StepUpProcess"/>
    <dgm:cxn modelId="{A63C5469-B57F-4297-A9CD-19957B0519C6}" type="presParOf" srcId="{6BE09D5A-E61F-4E45-B0A5-8DE5228F8847}" destId="{90658273-5ED8-4385-9C82-6F4D40DF489D}" srcOrd="2" destOrd="0" presId="urn:microsoft.com/office/officeart/2009/3/layout/StepUpProcess"/>
    <dgm:cxn modelId="{398DECD8-D544-435B-9EF2-AE79AE96AFFF}" type="presParOf" srcId="{90658273-5ED8-4385-9C82-6F4D40DF489D}" destId="{3AAC2C5E-CEB8-4FFA-B64B-A05E4E8B1863}" srcOrd="0" destOrd="0" presId="urn:microsoft.com/office/officeart/2009/3/layout/StepUpProcess"/>
    <dgm:cxn modelId="{B7862BA6-A0E6-4792-BA45-FAA1743D6CD1}" type="presParOf" srcId="{90658273-5ED8-4385-9C82-6F4D40DF489D}" destId="{888AD1F1-AF18-42F7-90A6-23342FA8667D}" srcOrd="1" destOrd="0" presId="urn:microsoft.com/office/officeart/2009/3/layout/StepUpProcess"/>
    <dgm:cxn modelId="{5C586F80-AE42-4602-8FDA-6BE72F7140AF}" type="presParOf" srcId="{90658273-5ED8-4385-9C82-6F4D40DF489D}" destId="{8DBC0C29-1AC2-4D18-8C8E-958E70DFE4CA}" srcOrd="2" destOrd="0" presId="urn:microsoft.com/office/officeart/2009/3/layout/StepUpProcess"/>
    <dgm:cxn modelId="{0D2CD2CF-E110-4D47-96F8-3A31D9AC43D7}" type="presParOf" srcId="{6BE09D5A-E61F-4E45-B0A5-8DE5228F8847}" destId="{473910DA-E4A4-421F-97E8-6D0B8BC4F951}" srcOrd="3" destOrd="0" presId="urn:microsoft.com/office/officeart/2009/3/layout/StepUpProcess"/>
    <dgm:cxn modelId="{51A697DC-4B6F-44B0-BF04-697235999CF7}" type="presParOf" srcId="{473910DA-E4A4-421F-97E8-6D0B8BC4F951}" destId="{F46D0DA9-F476-4F3C-AA62-408DFA0B5CFF}" srcOrd="0" destOrd="0" presId="urn:microsoft.com/office/officeart/2009/3/layout/StepUpProcess"/>
    <dgm:cxn modelId="{93DA3ECF-4E4F-49D1-A470-F4A27A8240C6}" type="presParOf" srcId="{6BE09D5A-E61F-4E45-B0A5-8DE5228F8847}" destId="{F080E984-76C0-4523-A371-91DF90452A30}" srcOrd="4" destOrd="0" presId="urn:microsoft.com/office/officeart/2009/3/layout/StepUpProcess"/>
    <dgm:cxn modelId="{C2038B66-A13F-4698-B2CB-7EC04F969B02}" type="presParOf" srcId="{F080E984-76C0-4523-A371-91DF90452A30}" destId="{0E594D6F-EC75-44C8-AEC1-7EE1606D2A44}" srcOrd="0" destOrd="0" presId="urn:microsoft.com/office/officeart/2009/3/layout/StepUpProcess"/>
    <dgm:cxn modelId="{A015808F-1B9E-42CE-9F0A-3B9560EEA24B}" type="presParOf" srcId="{F080E984-76C0-4523-A371-91DF90452A30}" destId="{99F1D8BF-9F61-4DAA-A80B-DE20D0EEC0F9}" srcOrd="1" destOrd="0" presId="urn:microsoft.com/office/officeart/2009/3/layout/StepUpProcess"/>
    <dgm:cxn modelId="{2A6B256D-91B8-45AE-8C82-EFF98F10B9F5}" type="presParOf" srcId="{F080E984-76C0-4523-A371-91DF90452A30}" destId="{9B2ED982-3321-4276-841B-9FB3EC3ABE38}" srcOrd="2" destOrd="0" presId="urn:microsoft.com/office/officeart/2009/3/layout/StepUpProcess"/>
    <dgm:cxn modelId="{E50BC5F9-37D6-4A1A-A430-A1EC38040A17}" type="presParOf" srcId="{6BE09D5A-E61F-4E45-B0A5-8DE5228F8847}" destId="{24E2E1F8-6747-4E78-95A5-99BD2E9F94E3}" srcOrd="5" destOrd="0" presId="urn:microsoft.com/office/officeart/2009/3/layout/StepUpProcess"/>
    <dgm:cxn modelId="{51EB56E6-2901-4C32-8D67-02B68F5132A6}" type="presParOf" srcId="{24E2E1F8-6747-4E78-95A5-99BD2E9F94E3}" destId="{CE6304C1-FF25-40F3-823E-4435FC13BFB8}" srcOrd="0" destOrd="0" presId="urn:microsoft.com/office/officeart/2009/3/layout/StepUpProcess"/>
    <dgm:cxn modelId="{2D4603CB-37CE-4C06-814A-B33530CF04CE}" type="presParOf" srcId="{6BE09D5A-E61F-4E45-B0A5-8DE5228F8847}" destId="{02253023-AB74-43BE-A825-6526DE3B959F}" srcOrd="6" destOrd="0" presId="urn:microsoft.com/office/officeart/2009/3/layout/StepUpProcess"/>
    <dgm:cxn modelId="{22E0A61E-11F9-4978-BE67-04FD439FBCB9}" type="presParOf" srcId="{02253023-AB74-43BE-A825-6526DE3B959F}" destId="{19AFDC3E-5AF0-437C-8056-DCFBCFB0BCC3}" srcOrd="0" destOrd="0" presId="urn:microsoft.com/office/officeart/2009/3/layout/StepUpProcess"/>
    <dgm:cxn modelId="{8488E3C7-106E-46C6-A56C-343D1F5EF44F}" type="presParOf" srcId="{02253023-AB74-43BE-A825-6526DE3B959F}" destId="{6130A656-57FD-43A0-8B57-ECDC824AD8FB}" srcOrd="1" destOrd="0" presId="urn:microsoft.com/office/officeart/2009/3/layout/StepUpProcess"/>
    <dgm:cxn modelId="{90DE6F79-7684-425E-ACF7-C95A2D1298B5}" type="presParOf" srcId="{02253023-AB74-43BE-A825-6526DE3B959F}" destId="{D079B651-4068-45B3-8AF0-7692B4D6AD1D}" srcOrd="2" destOrd="0" presId="urn:microsoft.com/office/officeart/2009/3/layout/StepUpProcess"/>
    <dgm:cxn modelId="{ED86AB96-8A68-4EC6-BF6B-3CE2E9F9FFD7}" type="presParOf" srcId="{6BE09D5A-E61F-4E45-B0A5-8DE5228F8847}" destId="{8EA86254-F431-482B-9939-02FE52F4D4BF}" srcOrd="7" destOrd="0" presId="urn:microsoft.com/office/officeart/2009/3/layout/StepUpProcess"/>
    <dgm:cxn modelId="{A814A724-6BD4-45BD-A53D-B1C4178AF7E5}" type="presParOf" srcId="{8EA86254-F431-482B-9939-02FE52F4D4BF}" destId="{B90A2873-8ED9-4EA8-A160-CD797E77FEDC}" srcOrd="0" destOrd="0" presId="urn:microsoft.com/office/officeart/2009/3/layout/StepUpProcess"/>
    <dgm:cxn modelId="{14A8F262-C09C-40EB-80EF-3DAC4901E318}" type="presParOf" srcId="{6BE09D5A-E61F-4E45-B0A5-8DE5228F8847}" destId="{BCA7B12C-EC47-471F-B824-29BF8F2D82D5}" srcOrd="8" destOrd="0" presId="urn:microsoft.com/office/officeart/2009/3/layout/StepUpProcess"/>
    <dgm:cxn modelId="{F04818BF-C318-46FB-8959-9FF77862A999}" type="presParOf" srcId="{BCA7B12C-EC47-471F-B824-29BF8F2D82D5}" destId="{B6F1CDA3-5AC1-4FD9-B076-3E6D971AF884}" srcOrd="0" destOrd="0" presId="urn:microsoft.com/office/officeart/2009/3/layout/StepUpProcess"/>
    <dgm:cxn modelId="{9FB99729-5B01-4EB8-A22E-83356D882E94}" type="presParOf" srcId="{BCA7B12C-EC47-471F-B824-29BF8F2D82D5}" destId="{BF5DDFB6-41B6-47EC-9AF2-737CE2A97B1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1ED3E6-D250-411E-BFB0-66543105C5CD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1CBE88F-4168-469B-B68F-91DFAA57B7F7}">
      <dgm:prSet phldrT="[Текст]" custT="1"/>
      <dgm:spPr/>
      <dgm:t>
        <a:bodyPr/>
        <a:lstStyle/>
        <a:p>
          <a:r>
            <a:rPr lang="uk-UA" sz="2000" i="1" u="none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застосовуються</a:t>
          </a:r>
          <a:r>
            <a:rPr lang="uk-UA" sz="2000" i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з урахуванням </a:t>
          </a:r>
          <a:r>
            <a:rPr lang="uk-UA" sz="2000" b="1" i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Стандартів </a:t>
          </a:r>
          <a:r>
            <a:rPr lang="uk-UA" sz="2000" i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і</a:t>
          </a:r>
          <a:r>
            <a:rPr lang="uk-UA" sz="2000" b="1" i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рекомендацій із забезпечення якості в Європейському просторі вищої освіти</a:t>
          </a:r>
          <a:r>
            <a:rPr lang="uk-UA" sz="2000" i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endParaRPr lang="ru-RU" sz="20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97D1DB-F256-4054-9672-B18D32FA2652}" type="parTrans" cxnId="{800AC9F2-2124-4A49-94A9-7E94DAC11918}">
      <dgm:prSet/>
      <dgm:spPr/>
      <dgm:t>
        <a:bodyPr/>
        <a:lstStyle/>
        <a:p>
          <a:endParaRPr lang="ru-RU" sz="2000" i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FD7B10-5B3E-4395-9B8E-A45ACFEA4C47}" type="sibTrans" cxnId="{800AC9F2-2124-4A49-94A9-7E94DAC11918}">
      <dgm:prSet/>
      <dgm:spPr/>
      <dgm:t>
        <a:bodyPr/>
        <a:lstStyle/>
        <a:p>
          <a:endParaRPr lang="ru-RU" sz="2000" i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71DF34-C0D1-4191-A6CD-2358BA0B5161}">
      <dgm:prSet phldrT="[Текст]" custT="1"/>
      <dgm:spPr/>
      <dgm:t>
        <a:bodyPr/>
        <a:lstStyle/>
        <a:p>
          <a:r>
            <a:rPr lang="uk-UA" sz="2000" b="0" i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використовується під час акредитації для оцінювання </a:t>
          </a:r>
          <a:r>
            <a:rPr lang="uk-UA" sz="2000" b="1" i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якості освітньої програми та освітньої діяльності </a:t>
          </a:r>
          <a:r>
            <a:rPr lang="uk-UA" sz="2000" b="0" i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за цією освітньою програмою на предмет їх </a:t>
          </a:r>
          <a:r>
            <a:rPr lang="uk-UA" sz="2000" b="1" i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відповідності стандарту вищої освіти </a:t>
          </a:r>
          <a:endParaRPr lang="ru-RU" sz="2000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C7218D-BF17-4DBD-A4EF-87B032DAD7A5}" type="parTrans" cxnId="{D46D9AD8-0FE9-457F-A1F8-BB390D9B95CB}">
      <dgm:prSet/>
      <dgm:spPr/>
      <dgm:t>
        <a:bodyPr/>
        <a:lstStyle/>
        <a:p>
          <a:endParaRPr lang="ru-RU" sz="2000" i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084653-AC40-4D3C-B550-631FDBA442BB}" type="sibTrans" cxnId="{D46D9AD8-0FE9-457F-A1F8-BB390D9B95CB}">
      <dgm:prSet/>
      <dgm:spPr/>
      <dgm:t>
        <a:bodyPr/>
        <a:lstStyle/>
        <a:p>
          <a:endParaRPr lang="ru-RU" sz="2000" i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56B1FA-4592-4529-815E-7F5B2675FAC0}">
      <dgm:prSet phldrT="[Текст]" custT="1"/>
      <dgm:spPr/>
      <dgm:t>
        <a:bodyPr/>
        <a:lstStyle/>
        <a:p>
          <a:r>
            <a:rPr lang="uk-UA" sz="2000" b="1" i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спроможності виконати вимоги стандарту </a:t>
          </a:r>
          <a:r>
            <a:rPr lang="uk-UA" sz="2000" b="0" i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та досягти заявлених у програмі результатів навчання, досягнення заявлених у програмі результатів навчання </a:t>
          </a:r>
          <a:endParaRPr lang="ru-RU" sz="2000" b="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33CA8D-1931-4950-8ABD-C78DDC0F2D5C}" type="parTrans" cxnId="{6E21CC97-E5F7-4608-9E87-DA1292E2F0BF}">
      <dgm:prSet/>
      <dgm:spPr/>
      <dgm:t>
        <a:bodyPr/>
        <a:lstStyle/>
        <a:p>
          <a:endParaRPr lang="ru-RU" sz="2000" i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FFDAE2-4E37-4E81-9514-D45743A071C1}" type="sibTrans" cxnId="{6E21CC97-E5F7-4608-9E87-DA1292E2F0BF}">
      <dgm:prSet/>
      <dgm:spPr/>
      <dgm:t>
        <a:bodyPr/>
        <a:lstStyle/>
        <a:p>
          <a:endParaRPr lang="ru-RU" sz="2000" i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8EAE47-592C-4A3F-83FE-93D62470C8F7}" type="pres">
      <dgm:prSet presAssocID="{E01ED3E6-D250-411E-BFB0-66543105C5C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259408-2FA4-4946-AB5C-76DA8977AA5B}" type="pres">
      <dgm:prSet presAssocID="{91CBE88F-4168-469B-B68F-91DFAA57B7F7}" presName="parentLin" presStyleCnt="0"/>
      <dgm:spPr/>
    </dgm:pt>
    <dgm:pt modelId="{ADACACAC-A68E-46A5-8BDD-FCDCC91677B9}" type="pres">
      <dgm:prSet presAssocID="{91CBE88F-4168-469B-B68F-91DFAA57B7F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4D414F3-FED8-4A42-A46B-335F1A1AF844}" type="pres">
      <dgm:prSet presAssocID="{91CBE88F-4168-469B-B68F-91DFAA57B7F7}" presName="parentText" presStyleLbl="node1" presStyleIdx="0" presStyleCnt="3" custScaleX="1278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D9852B-54D3-4D5D-AA7E-F41711B4E205}" type="pres">
      <dgm:prSet presAssocID="{91CBE88F-4168-469B-B68F-91DFAA57B7F7}" presName="negativeSpace" presStyleCnt="0"/>
      <dgm:spPr/>
    </dgm:pt>
    <dgm:pt modelId="{09EC1D94-6F86-4266-9A05-3AE26CDE18BC}" type="pres">
      <dgm:prSet presAssocID="{91CBE88F-4168-469B-B68F-91DFAA57B7F7}" presName="childText" presStyleLbl="conFgAcc1" presStyleIdx="0" presStyleCnt="3">
        <dgm:presLayoutVars>
          <dgm:bulletEnabled val="1"/>
        </dgm:presLayoutVars>
      </dgm:prSet>
      <dgm:spPr/>
    </dgm:pt>
    <dgm:pt modelId="{F176647A-9572-44A4-9BA9-0DB40FC82927}" type="pres">
      <dgm:prSet presAssocID="{B9FD7B10-5B3E-4395-9B8E-A45ACFEA4C47}" presName="spaceBetweenRectangles" presStyleCnt="0"/>
      <dgm:spPr/>
    </dgm:pt>
    <dgm:pt modelId="{FCB9D8E1-89B3-44D4-A965-9A20FB8766A5}" type="pres">
      <dgm:prSet presAssocID="{8271DF34-C0D1-4191-A6CD-2358BA0B5161}" presName="parentLin" presStyleCnt="0"/>
      <dgm:spPr/>
    </dgm:pt>
    <dgm:pt modelId="{353E21EA-1EA0-4AF1-B155-AB35225859F8}" type="pres">
      <dgm:prSet presAssocID="{8271DF34-C0D1-4191-A6CD-2358BA0B516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843ADE8-1B16-46A7-A724-AFADD63E5DAB}" type="pres">
      <dgm:prSet presAssocID="{8271DF34-C0D1-4191-A6CD-2358BA0B5161}" presName="parentText" presStyleLbl="node1" presStyleIdx="1" presStyleCnt="3" custScaleX="1158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C608EE-613C-4B27-BDA0-D586A4E3D409}" type="pres">
      <dgm:prSet presAssocID="{8271DF34-C0D1-4191-A6CD-2358BA0B5161}" presName="negativeSpace" presStyleCnt="0"/>
      <dgm:spPr/>
    </dgm:pt>
    <dgm:pt modelId="{FE70FE2C-517A-4062-8D3E-F8B202342CA0}" type="pres">
      <dgm:prSet presAssocID="{8271DF34-C0D1-4191-A6CD-2358BA0B5161}" presName="childText" presStyleLbl="conFgAcc1" presStyleIdx="1" presStyleCnt="3">
        <dgm:presLayoutVars>
          <dgm:bulletEnabled val="1"/>
        </dgm:presLayoutVars>
      </dgm:prSet>
      <dgm:spPr/>
    </dgm:pt>
    <dgm:pt modelId="{EF5746BB-C9CC-4D6B-807D-AF5C049EB7E0}" type="pres">
      <dgm:prSet presAssocID="{5A084653-AC40-4D3C-B550-631FDBA442BB}" presName="spaceBetweenRectangles" presStyleCnt="0"/>
      <dgm:spPr/>
    </dgm:pt>
    <dgm:pt modelId="{85B1DFAE-6A91-45FD-8681-2B26B9B58647}" type="pres">
      <dgm:prSet presAssocID="{B256B1FA-4592-4529-815E-7F5B2675FAC0}" presName="parentLin" presStyleCnt="0"/>
      <dgm:spPr/>
    </dgm:pt>
    <dgm:pt modelId="{1787DBA2-F74C-4991-BC33-7BC631C95FA3}" type="pres">
      <dgm:prSet presAssocID="{B256B1FA-4592-4529-815E-7F5B2675FAC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EC3D4D4-1BD7-413E-8A27-E4CC9AE7F5D4}" type="pres">
      <dgm:prSet presAssocID="{B256B1FA-4592-4529-815E-7F5B2675FAC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779CF2-A70D-43FA-91EE-BE3A2A467A47}" type="pres">
      <dgm:prSet presAssocID="{B256B1FA-4592-4529-815E-7F5B2675FAC0}" presName="negativeSpace" presStyleCnt="0"/>
      <dgm:spPr/>
    </dgm:pt>
    <dgm:pt modelId="{8DC4A0BA-08BC-4EAF-95DC-6DCB83695001}" type="pres">
      <dgm:prSet presAssocID="{B256B1FA-4592-4529-815E-7F5B2675FAC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80537E4-6195-4BC5-9A36-511F919136CB}" type="presOf" srcId="{B256B1FA-4592-4529-815E-7F5B2675FAC0}" destId="{6EC3D4D4-1BD7-413E-8A27-E4CC9AE7F5D4}" srcOrd="1" destOrd="0" presId="urn:microsoft.com/office/officeart/2005/8/layout/list1"/>
    <dgm:cxn modelId="{4CB4B4A7-E4B2-49B4-8453-3BFC81CB1AAC}" type="presOf" srcId="{91CBE88F-4168-469B-B68F-91DFAA57B7F7}" destId="{F4D414F3-FED8-4A42-A46B-335F1A1AF844}" srcOrd="1" destOrd="0" presId="urn:microsoft.com/office/officeart/2005/8/layout/list1"/>
    <dgm:cxn modelId="{BECE1AC3-55D3-4272-AA3A-F39F13BBB87B}" type="presOf" srcId="{E01ED3E6-D250-411E-BFB0-66543105C5CD}" destId="{D08EAE47-592C-4A3F-83FE-93D62470C8F7}" srcOrd="0" destOrd="0" presId="urn:microsoft.com/office/officeart/2005/8/layout/list1"/>
    <dgm:cxn modelId="{EB4EBD47-5E52-43F0-8249-1FCBE15459B9}" type="presOf" srcId="{91CBE88F-4168-469B-B68F-91DFAA57B7F7}" destId="{ADACACAC-A68E-46A5-8BDD-FCDCC91677B9}" srcOrd="0" destOrd="0" presId="urn:microsoft.com/office/officeart/2005/8/layout/list1"/>
    <dgm:cxn modelId="{800AC9F2-2124-4A49-94A9-7E94DAC11918}" srcId="{E01ED3E6-D250-411E-BFB0-66543105C5CD}" destId="{91CBE88F-4168-469B-B68F-91DFAA57B7F7}" srcOrd="0" destOrd="0" parTransId="{F397D1DB-F256-4054-9672-B18D32FA2652}" sibTransId="{B9FD7B10-5B3E-4395-9B8E-A45ACFEA4C47}"/>
    <dgm:cxn modelId="{DA9AF80A-BE33-49EB-85BD-61CBF43B3923}" type="presOf" srcId="{8271DF34-C0D1-4191-A6CD-2358BA0B5161}" destId="{353E21EA-1EA0-4AF1-B155-AB35225859F8}" srcOrd="0" destOrd="0" presId="urn:microsoft.com/office/officeart/2005/8/layout/list1"/>
    <dgm:cxn modelId="{D46D9AD8-0FE9-457F-A1F8-BB390D9B95CB}" srcId="{E01ED3E6-D250-411E-BFB0-66543105C5CD}" destId="{8271DF34-C0D1-4191-A6CD-2358BA0B5161}" srcOrd="1" destOrd="0" parTransId="{E4C7218D-BF17-4DBD-A4EF-87B032DAD7A5}" sibTransId="{5A084653-AC40-4D3C-B550-631FDBA442BB}"/>
    <dgm:cxn modelId="{6E21CC97-E5F7-4608-9E87-DA1292E2F0BF}" srcId="{E01ED3E6-D250-411E-BFB0-66543105C5CD}" destId="{B256B1FA-4592-4529-815E-7F5B2675FAC0}" srcOrd="2" destOrd="0" parTransId="{8233CA8D-1931-4950-8ABD-C78DDC0F2D5C}" sibTransId="{D9FFDAE2-4E37-4E81-9514-D45743A071C1}"/>
    <dgm:cxn modelId="{4945517B-C737-4055-AFD7-0FA45743A11F}" type="presOf" srcId="{8271DF34-C0D1-4191-A6CD-2358BA0B5161}" destId="{E843ADE8-1B16-46A7-A724-AFADD63E5DAB}" srcOrd="1" destOrd="0" presId="urn:microsoft.com/office/officeart/2005/8/layout/list1"/>
    <dgm:cxn modelId="{582F63F0-6437-4718-B89F-FF72BD7E487F}" type="presOf" srcId="{B256B1FA-4592-4529-815E-7F5B2675FAC0}" destId="{1787DBA2-F74C-4991-BC33-7BC631C95FA3}" srcOrd="0" destOrd="0" presId="urn:microsoft.com/office/officeart/2005/8/layout/list1"/>
    <dgm:cxn modelId="{001EBC5F-C410-4BF8-9C7F-2C0293D865C5}" type="presParOf" srcId="{D08EAE47-592C-4A3F-83FE-93D62470C8F7}" destId="{63259408-2FA4-4946-AB5C-76DA8977AA5B}" srcOrd="0" destOrd="0" presId="urn:microsoft.com/office/officeart/2005/8/layout/list1"/>
    <dgm:cxn modelId="{D71B1E64-DB1F-4828-B6AD-B378F2B925CB}" type="presParOf" srcId="{63259408-2FA4-4946-AB5C-76DA8977AA5B}" destId="{ADACACAC-A68E-46A5-8BDD-FCDCC91677B9}" srcOrd="0" destOrd="0" presId="urn:microsoft.com/office/officeart/2005/8/layout/list1"/>
    <dgm:cxn modelId="{47B111E0-EC0B-408B-8CF2-4812CCCE1889}" type="presParOf" srcId="{63259408-2FA4-4946-AB5C-76DA8977AA5B}" destId="{F4D414F3-FED8-4A42-A46B-335F1A1AF844}" srcOrd="1" destOrd="0" presId="urn:microsoft.com/office/officeart/2005/8/layout/list1"/>
    <dgm:cxn modelId="{DC358488-6346-4C5D-978E-09953D5A14DD}" type="presParOf" srcId="{D08EAE47-592C-4A3F-83FE-93D62470C8F7}" destId="{05D9852B-54D3-4D5D-AA7E-F41711B4E205}" srcOrd="1" destOrd="0" presId="urn:microsoft.com/office/officeart/2005/8/layout/list1"/>
    <dgm:cxn modelId="{1590EDFD-2E3D-4FBE-B4F6-B1217FDA3E52}" type="presParOf" srcId="{D08EAE47-592C-4A3F-83FE-93D62470C8F7}" destId="{09EC1D94-6F86-4266-9A05-3AE26CDE18BC}" srcOrd="2" destOrd="0" presId="urn:microsoft.com/office/officeart/2005/8/layout/list1"/>
    <dgm:cxn modelId="{60194FC7-6EF9-4BB7-85BF-C0475B0EDF66}" type="presParOf" srcId="{D08EAE47-592C-4A3F-83FE-93D62470C8F7}" destId="{F176647A-9572-44A4-9BA9-0DB40FC82927}" srcOrd="3" destOrd="0" presId="urn:microsoft.com/office/officeart/2005/8/layout/list1"/>
    <dgm:cxn modelId="{AB791FBA-39C6-47CF-AAB2-04F60C83DEE2}" type="presParOf" srcId="{D08EAE47-592C-4A3F-83FE-93D62470C8F7}" destId="{FCB9D8E1-89B3-44D4-A965-9A20FB8766A5}" srcOrd="4" destOrd="0" presId="urn:microsoft.com/office/officeart/2005/8/layout/list1"/>
    <dgm:cxn modelId="{267CD05C-E868-45C4-B79E-E578060D371C}" type="presParOf" srcId="{FCB9D8E1-89B3-44D4-A965-9A20FB8766A5}" destId="{353E21EA-1EA0-4AF1-B155-AB35225859F8}" srcOrd="0" destOrd="0" presId="urn:microsoft.com/office/officeart/2005/8/layout/list1"/>
    <dgm:cxn modelId="{C89F613B-78A0-4A32-9F49-7836181C9602}" type="presParOf" srcId="{FCB9D8E1-89B3-44D4-A965-9A20FB8766A5}" destId="{E843ADE8-1B16-46A7-A724-AFADD63E5DAB}" srcOrd="1" destOrd="0" presId="urn:microsoft.com/office/officeart/2005/8/layout/list1"/>
    <dgm:cxn modelId="{C8F386F5-3764-4995-AFAE-C208F36956F5}" type="presParOf" srcId="{D08EAE47-592C-4A3F-83FE-93D62470C8F7}" destId="{D0C608EE-613C-4B27-BDA0-D586A4E3D409}" srcOrd="5" destOrd="0" presId="urn:microsoft.com/office/officeart/2005/8/layout/list1"/>
    <dgm:cxn modelId="{EFC3DCB2-950E-4B84-BF1F-3E69C949BAE4}" type="presParOf" srcId="{D08EAE47-592C-4A3F-83FE-93D62470C8F7}" destId="{FE70FE2C-517A-4062-8D3E-F8B202342CA0}" srcOrd="6" destOrd="0" presId="urn:microsoft.com/office/officeart/2005/8/layout/list1"/>
    <dgm:cxn modelId="{708A62C0-92F7-4764-80F0-EEFEE016FDE3}" type="presParOf" srcId="{D08EAE47-592C-4A3F-83FE-93D62470C8F7}" destId="{EF5746BB-C9CC-4D6B-807D-AF5C049EB7E0}" srcOrd="7" destOrd="0" presId="urn:microsoft.com/office/officeart/2005/8/layout/list1"/>
    <dgm:cxn modelId="{6FF17C4F-CF25-447B-82ED-3844E0C7CA67}" type="presParOf" srcId="{D08EAE47-592C-4A3F-83FE-93D62470C8F7}" destId="{85B1DFAE-6A91-45FD-8681-2B26B9B58647}" srcOrd="8" destOrd="0" presId="urn:microsoft.com/office/officeart/2005/8/layout/list1"/>
    <dgm:cxn modelId="{D18210EB-57D9-4216-B6EA-B665FB4F2006}" type="presParOf" srcId="{85B1DFAE-6A91-45FD-8681-2B26B9B58647}" destId="{1787DBA2-F74C-4991-BC33-7BC631C95FA3}" srcOrd="0" destOrd="0" presId="urn:microsoft.com/office/officeart/2005/8/layout/list1"/>
    <dgm:cxn modelId="{3ED9FAC7-BFA7-4777-81C3-94D0E3F3CB95}" type="presParOf" srcId="{85B1DFAE-6A91-45FD-8681-2B26B9B58647}" destId="{6EC3D4D4-1BD7-413E-8A27-E4CC9AE7F5D4}" srcOrd="1" destOrd="0" presId="urn:microsoft.com/office/officeart/2005/8/layout/list1"/>
    <dgm:cxn modelId="{44F9F298-711D-43A5-805F-D85EC85024EF}" type="presParOf" srcId="{D08EAE47-592C-4A3F-83FE-93D62470C8F7}" destId="{F5779CF2-A70D-43FA-91EE-BE3A2A467A47}" srcOrd="9" destOrd="0" presId="urn:microsoft.com/office/officeart/2005/8/layout/list1"/>
    <dgm:cxn modelId="{0179AA75-5177-49F1-B08B-F8940E531AA4}" type="presParOf" srcId="{D08EAE47-592C-4A3F-83FE-93D62470C8F7}" destId="{8DC4A0BA-08BC-4EAF-95DC-6DCB8369500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EFA008-99BD-48A9-A830-2D7C596E03B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287D22-FB24-4D86-BE45-B11AF6F9F79A}">
      <dgm:prSet phldrT="[Текст]"/>
      <dgm:spPr/>
      <dgm:t>
        <a:bodyPr/>
        <a:lstStyle/>
        <a:p>
          <a:r>
            <a:rPr lang="uk-UA" b="1" dirty="0" smtClean="0"/>
            <a:t>Критерій 1. Проектування та цілі освітньої програми  </a:t>
          </a:r>
          <a:endParaRPr lang="ru-RU" dirty="0"/>
        </a:p>
      </dgm:t>
    </dgm:pt>
    <dgm:pt modelId="{411E96BA-F995-4D8B-9AF7-66CAC1F0752C}" type="parTrans" cxnId="{14C1BC20-5498-4202-8344-E6A3A75C9995}">
      <dgm:prSet/>
      <dgm:spPr/>
      <dgm:t>
        <a:bodyPr/>
        <a:lstStyle/>
        <a:p>
          <a:endParaRPr lang="ru-RU"/>
        </a:p>
      </dgm:t>
    </dgm:pt>
    <dgm:pt modelId="{12AC5258-A525-43F0-B7A5-723A41241B31}" type="sibTrans" cxnId="{14C1BC20-5498-4202-8344-E6A3A75C9995}">
      <dgm:prSet/>
      <dgm:spPr/>
      <dgm:t>
        <a:bodyPr/>
        <a:lstStyle/>
        <a:p>
          <a:endParaRPr lang="ru-RU"/>
        </a:p>
      </dgm:t>
    </dgm:pt>
    <dgm:pt modelId="{B65FFC2A-4452-4EF5-B1DF-2CD70CCAA143}">
      <dgm:prSet phldrT="[Текст]" custT="1"/>
      <dgm:spPr/>
      <dgm:t>
        <a:bodyPr/>
        <a:lstStyle/>
        <a:p>
          <a:r>
            <a:rPr lang="uk-UA" sz="2000" i="1" dirty="0" smtClean="0">
              <a:latin typeface="Arial" panose="020B0604020202020204" pitchFamily="34" charset="0"/>
              <a:cs typeface="Arial" panose="020B0604020202020204" pitchFamily="34" charset="0"/>
            </a:rPr>
            <a:t>цілі, які відповідають </a:t>
          </a:r>
          <a:r>
            <a:rPr lang="uk-UA" sz="2000" b="1" i="1" dirty="0" smtClean="0">
              <a:latin typeface="Arial" panose="020B0604020202020204" pitchFamily="34" charset="0"/>
              <a:cs typeface="Arial" panose="020B0604020202020204" pitchFamily="34" charset="0"/>
            </a:rPr>
            <a:t>місії та стратегії закладу вищої освіти</a:t>
          </a:r>
          <a:endParaRPr lang="ru-RU" sz="2000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9CB26C-46BE-4A04-B806-F81AE250BEB4}" type="parTrans" cxnId="{283F369B-5C35-4580-B51F-CD4BBB81B721}">
      <dgm:prSet/>
      <dgm:spPr/>
      <dgm:t>
        <a:bodyPr/>
        <a:lstStyle/>
        <a:p>
          <a:endParaRPr lang="ru-RU"/>
        </a:p>
      </dgm:t>
    </dgm:pt>
    <dgm:pt modelId="{7682A454-DCB3-4784-92C2-8F101D789D0B}" type="sibTrans" cxnId="{283F369B-5C35-4580-B51F-CD4BBB81B721}">
      <dgm:prSet/>
      <dgm:spPr/>
      <dgm:t>
        <a:bodyPr/>
        <a:lstStyle/>
        <a:p>
          <a:endParaRPr lang="ru-RU"/>
        </a:p>
      </dgm:t>
    </dgm:pt>
    <dgm:pt modelId="{01A1E1C7-FFAA-4722-A61A-6437C0648FF6}">
      <dgm:prSet phldrT="[Текст]" custT="1"/>
      <dgm:spPr/>
      <dgm:t>
        <a:bodyPr/>
        <a:lstStyle/>
        <a:p>
          <a:r>
            <a:rPr lang="uk-UA" sz="2000" i="1" dirty="0" smtClean="0">
              <a:latin typeface="Arial" panose="020B0604020202020204" pitchFamily="34" charset="0"/>
              <a:cs typeface="Arial" panose="020B0604020202020204" pitchFamily="34" charset="0"/>
            </a:rPr>
            <a:t>з урахуванням позицій та потреб заінтересованих сторін </a:t>
          </a:r>
          <a:r>
            <a:rPr lang="uk-UA" sz="2000" b="1" i="1" dirty="0" smtClean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uk-UA" sz="2000" b="1" i="1" dirty="0" err="1" smtClean="0">
              <a:latin typeface="Arial" panose="020B0604020202020204" pitchFamily="34" charset="0"/>
              <a:cs typeface="Arial" panose="020B0604020202020204" pitchFamily="34" charset="0"/>
            </a:rPr>
            <a:t>стейкхолдерів</a:t>
          </a:r>
          <a:r>
            <a:rPr lang="uk-UA" sz="2000" b="1" i="1" dirty="0" smtClean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endParaRPr lang="ru-RU" sz="2000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3D2C04-6E9E-4A76-81C1-CA1A5EADDC3A}" type="parTrans" cxnId="{102D1AAC-C0F0-4071-822B-5D2ADD275C08}">
      <dgm:prSet/>
      <dgm:spPr/>
      <dgm:t>
        <a:bodyPr/>
        <a:lstStyle/>
        <a:p>
          <a:endParaRPr lang="ru-RU"/>
        </a:p>
      </dgm:t>
    </dgm:pt>
    <dgm:pt modelId="{86450E6B-3836-4349-9B02-2AAA066BEF4F}" type="sibTrans" cxnId="{102D1AAC-C0F0-4071-822B-5D2ADD275C08}">
      <dgm:prSet/>
      <dgm:spPr/>
      <dgm:t>
        <a:bodyPr/>
        <a:lstStyle/>
        <a:p>
          <a:endParaRPr lang="ru-RU"/>
        </a:p>
      </dgm:t>
    </dgm:pt>
    <dgm:pt modelId="{EF9E7973-4708-4BE2-BFD3-366BCA1F16ED}">
      <dgm:prSet phldrT="[Текст]"/>
      <dgm:spPr/>
      <dgm:t>
        <a:bodyPr/>
        <a:lstStyle/>
        <a:p>
          <a:r>
            <a:rPr lang="uk-UA" b="1" dirty="0" smtClean="0"/>
            <a:t>Критерій 2. Структура та зміст освітньої програми</a:t>
          </a:r>
          <a:endParaRPr lang="ru-RU" dirty="0"/>
        </a:p>
      </dgm:t>
    </dgm:pt>
    <dgm:pt modelId="{A5F595B1-97F9-411F-B9CB-666B93363D5F}" type="parTrans" cxnId="{9343F74B-FE21-4BA3-A5FB-6218F5372AF6}">
      <dgm:prSet/>
      <dgm:spPr/>
      <dgm:t>
        <a:bodyPr/>
        <a:lstStyle/>
        <a:p>
          <a:endParaRPr lang="ru-RU"/>
        </a:p>
      </dgm:t>
    </dgm:pt>
    <dgm:pt modelId="{DE9BD8BE-9286-4FA5-B02B-ABDAFF57BF5F}" type="sibTrans" cxnId="{9343F74B-FE21-4BA3-A5FB-6218F5372AF6}">
      <dgm:prSet/>
      <dgm:spPr/>
      <dgm:t>
        <a:bodyPr/>
        <a:lstStyle/>
        <a:p>
          <a:endParaRPr lang="ru-RU"/>
        </a:p>
      </dgm:t>
    </dgm:pt>
    <dgm:pt modelId="{072BCBA6-D9D4-4382-8F03-92D03E448E8C}">
      <dgm:prSet phldrT="[Текст]" custT="1"/>
      <dgm:spPr/>
      <dgm:t>
        <a:bodyPr/>
        <a:lstStyle/>
        <a:p>
          <a:r>
            <a:rPr lang="uk-UA" sz="2000" i="1" dirty="0" smtClean="0">
              <a:latin typeface="Arial" panose="020B0604020202020204" pitchFamily="34" charset="0"/>
              <a:cs typeface="Arial" panose="020B0604020202020204" pitchFamily="34" charset="0"/>
            </a:rPr>
            <a:t>відповідає вимогам законодавства щодо </a:t>
          </a:r>
          <a:r>
            <a:rPr lang="uk-UA" sz="2000" b="1" i="1" dirty="0" smtClean="0">
              <a:latin typeface="Arial" panose="020B0604020202020204" pitchFamily="34" charset="0"/>
              <a:cs typeface="Arial" panose="020B0604020202020204" pitchFamily="34" charset="0"/>
            </a:rPr>
            <a:t>навчального навантаження </a:t>
          </a:r>
          <a:r>
            <a:rPr lang="uk-UA" sz="2000" i="1" dirty="0" smtClean="0">
              <a:latin typeface="Arial" panose="020B0604020202020204" pitchFamily="34" charset="0"/>
              <a:cs typeface="Arial" panose="020B0604020202020204" pitchFamily="34" charset="0"/>
            </a:rPr>
            <a:t>для відповідного рівня вищої освіти та відповідного стандарту вищої освіти</a:t>
          </a:r>
          <a:endParaRPr lang="ru-RU" sz="20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F6F363-0780-4DC4-9E20-3423FC2EF088}" type="parTrans" cxnId="{3E5DA2E9-4F6A-4437-BB34-620C55C4FC23}">
      <dgm:prSet/>
      <dgm:spPr/>
      <dgm:t>
        <a:bodyPr/>
        <a:lstStyle/>
        <a:p>
          <a:endParaRPr lang="ru-RU"/>
        </a:p>
      </dgm:t>
    </dgm:pt>
    <dgm:pt modelId="{7073D685-3548-4BC5-8792-28B05714BB7A}" type="sibTrans" cxnId="{3E5DA2E9-4F6A-4437-BB34-620C55C4FC23}">
      <dgm:prSet/>
      <dgm:spPr/>
      <dgm:t>
        <a:bodyPr/>
        <a:lstStyle/>
        <a:p>
          <a:endParaRPr lang="ru-RU"/>
        </a:p>
      </dgm:t>
    </dgm:pt>
    <dgm:pt modelId="{E0311E58-9ED9-4EBC-B500-36DBDCCA746C}">
      <dgm:prSet phldrT="[Текст]" custT="1"/>
      <dgm:spPr/>
      <dgm:t>
        <a:bodyPr/>
        <a:lstStyle/>
        <a:p>
          <a:r>
            <a:rPr lang="uk-UA" sz="2000" i="1" dirty="0" smtClean="0">
              <a:latin typeface="Arial" panose="020B0604020202020204" pitchFamily="34" charset="0"/>
              <a:cs typeface="Arial" panose="020B0604020202020204" pitchFamily="34" charset="0"/>
            </a:rPr>
            <a:t>забезпечує досягнення здобувачами вищої освіти </a:t>
          </a:r>
          <a:r>
            <a:rPr lang="uk-UA" sz="2000" b="1" i="1" dirty="0" err="1" smtClean="0">
              <a:latin typeface="Arial" panose="020B0604020202020204" pitchFamily="34" charset="0"/>
              <a:cs typeface="Arial" panose="020B0604020202020204" pitchFamily="34" charset="0"/>
            </a:rPr>
            <a:t>компетентностей</a:t>
          </a:r>
          <a:r>
            <a:rPr lang="uk-UA" sz="2000" b="1" i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uk-UA" sz="2000" b="0" i="1" dirty="0" smtClean="0">
              <a:latin typeface="Arial" panose="020B0604020202020204" pitchFamily="34" charset="0"/>
              <a:cs typeface="Arial" panose="020B0604020202020204" pitchFamily="34" charset="0"/>
            </a:rPr>
            <a:t>визначених відповідним </a:t>
          </a:r>
          <a:r>
            <a:rPr lang="uk-UA" sz="2000" b="1" i="1" dirty="0" smtClean="0">
              <a:latin typeface="Arial" panose="020B0604020202020204" pitchFamily="34" charset="0"/>
              <a:cs typeface="Arial" panose="020B0604020202020204" pitchFamily="34" charset="0"/>
            </a:rPr>
            <a:t>стандартом вищої освіти</a:t>
          </a:r>
          <a:r>
            <a:rPr lang="uk-UA" sz="2000" i="1" dirty="0" smtClean="0">
              <a:latin typeface="Arial" panose="020B0604020202020204" pitchFamily="34" charset="0"/>
              <a:cs typeface="Arial" panose="020B0604020202020204" pitchFamily="34" charset="0"/>
            </a:rPr>
            <a:t> (за наявності) ОП</a:t>
          </a:r>
          <a:endParaRPr lang="ru-RU" sz="200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951480-8D82-419B-8E67-C68D0EC726CC}" type="parTrans" cxnId="{BE7869E6-DB22-4AA4-B5F0-3B7BD591A196}">
      <dgm:prSet/>
      <dgm:spPr/>
      <dgm:t>
        <a:bodyPr/>
        <a:lstStyle/>
        <a:p>
          <a:endParaRPr lang="ru-RU"/>
        </a:p>
      </dgm:t>
    </dgm:pt>
    <dgm:pt modelId="{900B6DC3-4297-46D9-AD0C-9E3BF8E2EC31}" type="sibTrans" cxnId="{BE7869E6-DB22-4AA4-B5F0-3B7BD591A196}">
      <dgm:prSet/>
      <dgm:spPr/>
      <dgm:t>
        <a:bodyPr/>
        <a:lstStyle/>
        <a:p>
          <a:endParaRPr lang="ru-RU"/>
        </a:p>
      </dgm:t>
    </dgm:pt>
    <dgm:pt modelId="{C34D6F23-1C4C-4182-8DA2-1E23FE887487}">
      <dgm:prSet phldrT="[Текст]" custT="1"/>
      <dgm:spPr/>
      <dgm:t>
        <a:bodyPr/>
        <a:lstStyle/>
        <a:p>
          <a:r>
            <a:rPr lang="uk-UA" sz="2000" i="1" dirty="0" smtClean="0">
              <a:latin typeface="Arial" panose="020B0604020202020204" pitchFamily="34" charset="0"/>
              <a:cs typeface="Arial" panose="020B0604020202020204" pitchFamily="34" charset="0"/>
            </a:rPr>
            <a:t>тенденцій розвитку спеціальності, ринку праці, галузевого та регіонального контексту, а також досвіду аналогічних вітчизняних та іноземних ОП</a:t>
          </a:r>
          <a:endParaRPr lang="ru-RU" sz="20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512E9B-998F-48F1-9161-5D0365783411}" type="parTrans" cxnId="{4DED8B38-D412-401B-A78D-75FF439D00C5}">
      <dgm:prSet/>
      <dgm:spPr/>
      <dgm:t>
        <a:bodyPr/>
        <a:lstStyle/>
        <a:p>
          <a:endParaRPr lang="ru-RU"/>
        </a:p>
      </dgm:t>
    </dgm:pt>
    <dgm:pt modelId="{4FF1CBFE-308D-4673-8C09-0AE3081F57A7}" type="sibTrans" cxnId="{4DED8B38-D412-401B-A78D-75FF439D00C5}">
      <dgm:prSet/>
      <dgm:spPr/>
      <dgm:t>
        <a:bodyPr/>
        <a:lstStyle/>
        <a:p>
          <a:endParaRPr lang="ru-RU"/>
        </a:p>
      </dgm:t>
    </dgm:pt>
    <dgm:pt modelId="{3C8653CD-45FA-4BBC-AF29-3F7D3831066E}">
      <dgm:prSet phldrT="[Текст]" custT="1"/>
      <dgm:spPr/>
      <dgm:t>
        <a:bodyPr/>
        <a:lstStyle/>
        <a:p>
          <a:r>
            <a:rPr lang="uk-UA" sz="2000" i="1" dirty="0" smtClean="0">
              <a:latin typeface="Arial" panose="020B0604020202020204" pitchFamily="34" charset="0"/>
              <a:cs typeface="Arial" panose="020B0604020202020204" pitchFamily="34" charset="0"/>
            </a:rPr>
            <a:t>структура ОП передбачає можливість для формування</a:t>
          </a:r>
          <a:r>
            <a:rPr lang="uk-UA" sz="2000" b="1" i="1" dirty="0" smtClean="0">
              <a:latin typeface="Arial" panose="020B0604020202020204" pitchFamily="34" charset="0"/>
              <a:cs typeface="Arial" panose="020B0604020202020204" pitchFamily="34" charset="0"/>
            </a:rPr>
            <a:t> індивідуальної освітньої траєкторії</a:t>
          </a:r>
          <a:endParaRPr lang="ru-RU" sz="20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140343-C526-4F9C-951A-B544261606A2}" type="parTrans" cxnId="{66EA6C87-89A8-43DB-A22F-942406EF5FC9}">
      <dgm:prSet/>
      <dgm:spPr/>
      <dgm:t>
        <a:bodyPr/>
        <a:lstStyle/>
        <a:p>
          <a:endParaRPr lang="ru-RU"/>
        </a:p>
      </dgm:t>
    </dgm:pt>
    <dgm:pt modelId="{B5C61997-5057-494A-AFEA-7EE68AB76CE2}" type="sibTrans" cxnId="{66EA6C87-89A8-43DB-A22F-942406EF5FC9}">
      <dgm:prSet/>
      <dgm:spPr/>
      <dgm:t>
        <a:bodyPr/>
        <a:lstStyle/>
        <a:p>
          <a:endParaRPr lang="ru-RU"/>
        </a:p>
      </dgm:t>
    </dgm:pt>
    <dgm:pt modelId="{ABA2CDA5-0797-41B9-8C2C-9BC04E90C688}">
      <dgm:prSet phldrT="[Текст]" custT="1"/>
      <dgm:spPr/>
      <dgm:t>
        <a:bodyPr/>
        <a:lstStyle/>
        <a:p>
          <a:r>
            <a:rPr lang="uk-UA" sz="2000" b="0" i="1" dirty="0" smtClean="0">
              <a:latin typeface="Arial" panose="020B0604020202020204" pitchFamily="34" charset="0"/>
              <a:cs typeface="Arial" panose="020B0604020202020204" pitchFamily="34" charset="0"/>
            </a:rPr>
            <a:t>соціальних навичок </a:t>
          </a:r>
          <a:r>
            <a:rPr lang="uk-UA" sz="2000" b="1" i="1" dirty="0" smtClean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uk-UA" sz="2000" b="1" i="1" dirty="0" err="1" smtClean="0">
              <a:latin typeface="Arial" panose="020B0604020202020204" pitchFamily="34" charset="0"/>
              <a:cs typeface="Arial" panose="020B0604020202020204" pitchFamily="34" charset="0"/>
            </a:rPr>
            <a:t>soft</a:t>
          </a:r>
          <a:r>
            <a:rPr lang="uk-UA" sz="2000" b="1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uk-UA" sz="2000" b="1" i="1" dirty="0" err="1" smtClean="0">
              <a:latin typeface="Arial" panose="020B0604020202020204" pitchFamily="34" charset="0"/>
              <a:cs typeface="Arial" panose="020B0604020202020204" pitchFamily="34" charset="0"/>
            </a:rPr>
            <a:t>skills</a:t>
          </a:r>
          <a:r>
            <a:rPr lang="uk-UA" sz="2000" i="1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20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73B6B8-1B4D-4DCE-9096-3FA1657045C3}" type="parTrans" cxnId="{A4983C47-06CC-4E93-9A39-FB09ABB10FF9}">
      <dgm:prSet/>
      <dgm:spPr/>
      <dgm:t>
        <a:bodyPr/>
        <a:lstStyle/>
        <a:p>
          <a:endParaRPr lang="ru-RU"/>
        </a:p>
      </dgm:t>
    </dgm:pt>
    <dgm:pt modelId="{AAB47A2A-57B3-48E2-BFB7-FE00C29288EB}" type="sibTrans" cxnId="{A4983C47-06CC-4E93-9A39-FB09ABB10FF9}">
      <dgm:prSet/>
      <dgm:spPr/>
      <dgm:t>
        <a:bodyPr/>
        <a:lstStyle/>
        <a:p>
          <a:endParaRPr lang="ru-RU"/>
        </a:p>
      </dgm:t>
    </dgm:pt>
    <dgm:pt modelId="{880E2ACC-438D-4C7C-AD8B-881DD24CA65A}">
      <dgm:prSet phldrT="[Текст]" custT="1"/>
      <dgm:spPr/>
      <dgm:t>
        <a:bodyPr/>
        <a:lstStyle/>
        <a:p>
          <a:r>
            <a:rPr lang="uk-UA" sz="2000" b="1" i="1" dirty="0" smtClean="0">
              <a:latin typeface="Arial" panose="020B0604020202020204" pitchFamily="34" charset="0"/>
              <a:cs typeface="Arial" panose="020B0604020202020204" pitchFamily="34" charset="0"/>
            </a:rPr>
            <a:t>практичну підготовку </a:t>
          </a:r>
          <a:endParaRPr lang="ru-RU" sz="20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539DC4-A911-459B-A490-739940D612CA}" type="parTrans" cxnId="{9BE86E6B-2BD8-459F-A5B8-1F2E374A4544}">
      <dgm:prSet/>
      <dgm:spPr/>
      <dgm:t>
        <a:bodyPr/>
        <a:lstStyle/>
        <a:p>
          <a:endParaRPr lang="ru-RU"/>
        </a:p>
      </dgm:t>
    </dgm:pt>
    <dgm:pt modelId="{2EEBE03D-0712-4B63-B710-6500265EA406}" type="sibTrans" cxnId="{9BE86E6B-2BD8-459F-A5B8-1F2E374A4544}">
      <dgm:prSet/>
      <dgm:spPr/>
      <dgm:t>
        <a:bodyPr/>
        <a:lstStyle/>
        <a:p>
          <a:endParaRPr lang="ru-RU"/>
        </a:p>
      </dgm:t>
    </dgm:pt>
    <dgm:pt modelId="{17FB5616-87C2-4235-9EEF-52F7CFB112BA}">
      <dgm:prSet phldrT="[Текст]" custT="1"/>
      <dgm:spPr/>
      <dgm:t>
        <a:bodyPr/>
        <a:lstStyle/>
        <a:p>
          <a:r>
            <a:rPr lang="uk-UA" sz="2000" b="0" i="1" dirty="0" smtClean="0">
              <a:latin typeface="Arial" panose="020B0604020202020204" pitchFamily="34" charset="0"/>
              <a:cs typeface="Arial" panose="020B0604020202020204" pitchFamily="34" charset="0"/>
            </a:rPr>
            <a:t>має</a:t>
          </a:r>
          <a:r>
            <a:rPr lang="uk-UA" sz="2000" b="1" i="1" dirty="0" smtClean="0">
              <a:latin typeface="Arial" panose="020B0604020202020204" pitchFamily="34" charset="0"/>
              <a:cs typeface="Arial" panose="020B0604020202020204" pitchFamily="34" charset="0"/>
            </a:rPr>
            <a:t> чітку структуру</a:t>
          </a:r>
          <a:endParaRPr lang="ru-RU" sz="200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708D23-D157-4994-84A7-B0427722B7DB}" type="parTrans" cxnId="{3E516A0A-0F44-4455-8AC8-4B10BB0A35C9}">
      <dgm:prSet/>
      <dgm:spPr/>
      <dgm:t>
        <a:bodyPr/>
        <a:lstStyle/>
        <a:p>
          <a:endParaRPr lang="ru-RU"/>
        </a:p>
      </dgm:t>
    </dgm:pt>
    <dgm:pt modelId="{029D72FF-05A3-4CE4-9454-2B6241CAF1E7}" type="sibTrans" cxnId="{3E516A0A-0F44-4455-8AC8-4B10BB0A35C9}">
      <dgm:prSet/>
      <dgm:spPr/>
      <dgm:t>
        <a:bodyPr/>
        <a:lstStyle/>
        <a:p>
          <a:endParaRPr lang="ru-RU"/>
        </a:p>
      </dgm:t>
    </dgm:pt>
    <dgm:pt modelId="{91F4B789-FEA2-4C19-8114-BA2A8C214161}" type="pres">
      <dgm:prSet presAssocID="{DFEFA008-99BD-48A9-A830-2D7C596E03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FB133E-490E-4C2D-BB41-EC507FA7F0CD}" type="pres">
      <dgm:prSet presAssocID="{6E287D22-FB24-4D86-BE45-B11AF6F9F79A}" presName="linNode" presStyleCnt="0"/>
      <dgm:spPr/>
    </dgm:pt>
    <dgm:pt modelId="{F07BD42E-623A-44DB-9100-DCD917572BDE}" type="pres">
      <dgm:prSet presAssocID="{6E287D22-FB24-4D86-BE45-B11AF6F9F79A}" presName="parentText" presStyleLbl="node1" presStyleIdx="0" presStyleCnt="2" custScaleX="61111" custScaleY="362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E720A-D7F2-4E65-84FA-1F7F1DC89172}" type="pres">
      <dgm:prSet presAssocID="{6E287D22-FB24-4D86-BE45-B11AF6F9F79A}" presName="descendantText" presStyleLbl="alignAccFollowNode1" presStyleIdx="0" presStyleCnt="2" custScaleX="137415" custScaleY="46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83D8C-6D13-4AF5-AF01-09FD8620F86F}" type="pres">
      <dgm:prSet presAssocID="{12AC5258-A525-43F0-B7A5-723A41241B31}" presName="sp" presStyleCnt="0"/>
      <dgm:spPr/>
    </dgm:pt>
    <dgm:pt modelId="{21A69F8F-1FE7-43A9-BAAD-28B9BA699FBD}" type="pres">
      <dgm:prSet presAssocID="{EF9E7973-4708-4BE2-BFD3-366BCA1F16ED}" presName="linNode" presStyleCnt="0"/>
      <dgm:spPr/>
    </dgm:pt>
    <dgm:pt modelId="{DBF4686C-3770-4578-8F9B-0C3AC7F2BB4A}" type="pres">
      <dgm:prSet presAssocID="{EF9E7973-4708-4BE2-BFD3-366BCA1F16ED}" presName="parentText" presStyleLbl="node1" presStyleIdx="1" presStyleCnt="2" custScaleX="58608" custScaleY="357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C992A-BAC5-4D0A-99A9-E21C10FDF525}" type="pres">
      <dgm:prSet presAssocID="{EF9E7973-4708-4BE2-BFD3-366BCA1F16ED}" presName="descendantText" presStyleLbl="alignAccFollowNode1" presStyleIdx="1" presStyleCnt="2" custScaleX="131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5DA2E9-4F6A-4437-BB34-620C55C4FC23}" srcId="{EF9E7973-4708-4BE2-BFD3-366BCA1F16ED}" destId="{072BCBA6-D9D4-4382-8F03-92D03E448E8C}" srcOrd="0" destOrd="0" parTransId="{E0F6F363-0780-4DC4-9E20-3423FC2EF088}" sibTransId="{7073D685-3548-4BC5-8792-28B05714BB7A}"/>
    <dgm:cxn modelId="{102D1AAC-C0F0-4071-822B-5D2ADD275C08}" srcId="{6E287D22-FB24-4D86-BE45-B11AF6F9F79A}" destId="{01A1E1C7-FFAA-4722-A61A-6437C0648FF6}" srcOrd="1" destOrd="0" parTransId="{D03D2C04-6E9E-4A76-81C1-CA1A5EADDC3A}" sibTransId="{86450E6B-3836-4349-9B02-2AAA066BEF4F}"/>
    <dgm:cxn modelId="{3950257D-8D8C-465D-94DF-9A2409E8CD5D}" type="presOf" srcId="{3C8653CD-45FA-4BBC-AF29-3F7D3831066E}" destId="{C79C992A-BAC5-4D0A-99A9-E21C10FDF525}" srcOrd="0" destOrd="3" presId="urn:microsoft.com/office/officeart/2005/8/layout/vList5"/>
    <dgm:cxn modelId="{8007B26E-A458-4701-A0DE-8FE5D7F642AE}" type="presOf" srcId="{17FB5616-87C2-4235-9EEF-52F7CFB112BA}" destId="{C79C992A-BAC5-4D0A-99A9-E21C10FDF525}" srcOrd="0" destOrd="2" presId="urn:microsoft.com/office/officeart/2005/8/layout/vList5"/>
    <dgm:cxn modelId="{9BE86E6B-2BD8-459F-A5B8-1F2E374A4544}" srcId="{EF9E7973-4708-4BE2-BFD3-366BCA1F16ED}" destId="{880E2ACC-438D-4C7C-AD8B-881DD24CA65A}" srcOrd="4" destOrd="0" parTransId="{C9539DC4-A911-459B-A490-739940D612CA}" sibTransId="{2EEBE03D-0712-4B63-B710-6500265EA406}"/>
    <dgm:cxn modelId="{9343F74B-FE21-4BA3-A5FB-6218F5372AF6}" srcId="{DFEFA008-99BD-48A9-A830-2D7C596E03B2}" destId="{EF9E7973-4708-4BE2-BFD3-366BCA1F16ED}" srcOrd="1" destOrd="0" parTransId="{A5F595B1-97F9-411F-B9CB-666B93363D5F}" sibTransId="{DE9BD8BE-9286-4FA5-B02B-ABDAFF57BF5F}"/>
    <dgm:cxn modelId="{1585307D-98DF-44A3-926D-39FEEF4EF62F}" type="presOf" srcId="{ABA2CDA5-0797-41B9-8C2C-9BC04E90C688}" destId="{C79C992A-BAC5-4D0A-99A9-E21C10FDF525}" srcOrd="0" destOrd="5" presId="urn:microsoft.com/office/officeart/2005/8/layout/vList5"/>
    <dgm:cxn modelId="{14C1BC20-5498-4202-8344-E6A3A75C9995}" srcId="{DFEFA008-99BD-48A9-A830-2D7C596E03B2}" destId="{6E287D22-FB24-4D86-BE45-B11AF6F9F79A}" srcOrd="0" destOrd="0" parTransId="{411E96BA-F995-4D8B-9AF7-66CAC1F0752C}" sibTransId="{12AC5258-A525-43F0-B7A5-723A41241B31}"/>
    <dgm:cxn modelId="{BE7869E6-DB22-4AA4-B5F0-3B7BD591A196}" srcId="{EF9E7973-4708-4BE2-BFD3-366BCA1F16ED}" destId="{E0311E58-9ED9-4EBC-B500-36DBDCCA746C}" srcOrd="1" destOrd="0" parTransId="{A1951480-8D82-419B-8E67-C68D0EC726CC}" sibTransId="{900B6DC3-4297-46D9-AD0C-9E3BF8E2EC31}"/>
    <dgm:cxn modelId="{3E516A0A-0F44-4455-8AC8-4B10BB0A35C9}" srcId="{EF9E7973-4708-4BE2-BFD3-366BCA1F16ED}" destId="{17FB5616-87C2-4235-9EEF-52F7CFB112BA}" srcOrd="2" destOrd="0" parTransId="{50708D23-D157-4994-84A7-B0427722B7DB}" sibTransId="{029D72FF-05A3-4CE4-9454-2B6241CAF1E7}"/>
    <dgm:cxn modelId="{43A7DDF1-9325-4E84-9359-71EC8BC1FB01}" type="presOf" srcId="{E0311E58-9ED9-4EBC-B500-36DBDCCA746C}" destId="{C79C992A-BAC5-4D0A-99A9-E21C10FDF525}" srcOrd="0" destOrd="1" presId="urn:microsoft.com/office/officeart/2005/8/layout/vList5"/>
    <dgm:cxn modelId="{AC990DF8-D6BB-4638-9922-0F3865DC6022}" type="presOf" srcId="{DFEFA008-99BD-48A9-A830-2D7C596E03B2}" destId="{91F4B789-FEA2-4C19-8114-BA2A8C214161}" srcOrd="0" destOrd="0" presId="urn:microsoft.com/office/officeart/2005/8/layout/vList5"/>
    <dgm:cxn modelId="{F05AD00F-7D7D-4512-8AD6-02B95508B778}" type="presOf" srcId="{01A1E1C7-FFAA-4722-A61A-6437C0648FF6}" destId="{0F2E720A-D7F2-4E65-84FA-1F7F1DC89172}" srcOrd="0" destOrd="1" presId="urn:microsoft.com/office/officeart/2005/8/layout/vList5"/>
    <dgm:cxn modelId="{7AE6AFA7-0658-43C0-85CE-A2802D75EE83}" type="presOf" srcId="{072BCBA6-D9D4-4382-8F03-92D03E448E8C}" destId="{C79C992A-BAC5-4D0A-99A9-E21C10FDF525}" srcOrd="0" destOrd="0" presId="urn:microsoft.com/office/officeart/2005/8/layout/vList5"/>
    <dgm:cxn modelId="{A4983C47-06CC-4E93-9A39-FB09ABB10FF9}" srcId="{EF9E7973-4708-4BE2-BFD3-366BCA1F16ED}" destId="{ABA2CDA5-0797-41B9-8C2C-9BC04E90C688}" srcOrd="5" destOrd="0" parTransId="{7973B6B8-1B4D-4DCE-9096-3FA1657045C3}" sibTransId="{AAB47A2A-57B3-48E2-BFB7-FE00C29288EB}"/>
    <dgm:cxn modelId="{283F369B-5C35-4580-B51F-CD4BBB81B721}" srcId="{6E287D22-FB24-4D86-BE45-B11AF6F9F79A}" destId="{B65FFC2A-4452-4EF5-B1DF-2CD70CCAA143}" srcOrd="0" destOrd="0" parTransId="{B59CB26C-46BE-4A04-B806-F81AE250BEB4}" sibTransId="{7682A454-DCB3-4784-92C2-8F101D789D0B}"/>
    <dgm:cxn modelId="{4DED8B38-D412-401B-A78D-75FF439D00C5}" srcId="{6E287D22-FB24-4D86-BE45-B11AF6F9F79A}" destId="{C34D6F23-1C4C-4182-8DA2-1E23FE887487}" srcOrd="2" destOrd="0" parTransId="{7B512E9B-998F-48F1-9161-5D0365783411}" sibTransId="{4FF1CBFE-308D-4673-8C09-0AE3081F57A7}"/>
    <dgm:cxn modelId="{2E30E794-AF2D-4F61-B186-1B9C284CB55D}" type="presOf" srcId="{880E2ACC-438D-4C7C-AD8B-881DD24CA65A}" destId="{C79C992A-BAC5-4D0A-99A9-E21C10FDF525}" srcOrd="0" destOrd="4" presId="urn:microsoft.com/office/officeart/2005/8/layout/vList5"/>
    <dgm:cxn modelId="{C8187557-5193-4686-B071-17F4EF0594CE}" type="presOf" srcId="{C34D6F23-1C4C-4182-8DA2-1E23FE887487}" destId="{0F2E720A-D7F2-4E65-84FA-1F7F1DC89172}" srcOrd="0" destOrd="2" presId="urn:microsoft.com/office/officeart/2005/8/layout/vList5"/>
    <dgm:cxn modelId="{7A8876B5-E00B-4B24-95A0-8BB0736908CA}" type="presOf" srcId="{B65FFC2A-4452-4EF5-B1DF-2CD70CCAA143}" destId="{0F2E720A-D7F2-4E65-84FA-1F7F1DC89172}" srcOrd="0" destOrd="0" presId="urn:microsoft.com/office/officeart/2005/8/layout/vList5"/>
    <dgm:cxn modelId="{4F62E601-C8B7-4C1B-8EF2-360C7D49D876}" type="presOf" srcId="{6E287D22-FB24-4D86-BE45-B11AF6F9F79A}" destId="{F07BD42E-623A-44DB-9100-DCD917572BDE}" srcOrd="0" destOrd="0" presId="urn:microsoft.com/office/officeart/2005/8/layout/vList5"/>
    <dgm:cxn modelId="{C0091444-6E71-46A7-8C4A-8CC3D5121C2C}" type="presOf" srcId="{EF9E7973-4708-4BE2-BFD3-366BCA1F16ED}" destId="{DBF4686C-3770-4578-8F9B-0C3AC7F2BB4A}" srcOrd="0" destOrd="0" presId="urn:microsoft.com/office/officeart/2005/8/layout/vList5"/>
    <dgm:cxn modelId="{66EA6C87-89A8-43DB-A22F-942406EF5FC9}" srcId="{EF9E7973-4708-4BE2-BFD3-366BCA1F16ED}" destId="{3C8653CD-45FA-4BBC-AF29-3F7D3831066E}" srcOrd="3" destOrd="0" parTransId="{A5140343-C526-4F9C-951A-B544261606A2}" sibTransId="{B5C61997-5057-494A-AFEA-7EE68AB76CE2}"/>
    <dgm:cxn modelId="{0650EC3B-86AD-43D5-A602-E233E50D040A}" type="presParOf" srcId="{91F4B789-FEA2-4C19-8114-BA2A8C214161}" destId="{B4FB133E-490E-4C2D-BB41-EC507FA7F0CD}" srcOrd="0" destOrd="0" presId="urn:microsoft.com/office/officeart/2005/8/layout/vList5"/>
    <dgm:cxn modelId="{AE5E07F0-D075-4E74-9AAF-6B45B129A0A0}" type="presParOf" srcId="{B4FB133E-490E-4C2D-BB41-EC507FA7F0CD}" destId="{F07BD42E-623A-44DB-9100-DCD917572BDE}" srcOrd="0" destOrd="0" presId="urn:microsoft.com/office/officeart/2005/8/layout/vList5"/>
    <dgm:cxn modelId="{CF6A4EE2-785A-45DD-B196-3FE56D853810}" type="presParOf" srcId="{B4FB133E-490E-4C2D-BB41-EC507FA7F0CD}" destId="{0F2E720A-D7F2-4E65-84FA-1F7F1DC89172}" srcOrd="1" destOrd="0" presId="urn:microsoft.com/office/officeart/2005/8/layout/vList5"/>
    <dgm:cxn modelId="{48E4C9BB-8E94-497C-B009-D449F7BC14CB}" type="presParOf" srcId="{91F4B789-FEA2-4C19-8114-BA2A8C214161}" destId="{39A83D8C-6D13-4AF5-AF01-09FD8620F86F}" srcOrd="1" destOrd="0" presId="urn:microsoft.com/office/officeart/2005/8/layout/vList5"/>
    <dgm:cxn modelId="{AD7CB56F-4FF8-4E6D-BEEC-F1383F74593D}" type="presParOf" srcId="{91F4B789-FEA2-4C19-8114-BA2A8C214161}" destId="{21A69F8F-1FE7-43A9-BAAD-28B9BA699FBD}" srcOrd="2" destOrd="0" presId="urn:microsoft.com/office/officeart/2005/8/layout/vList5"/>
    <dgm:cxn modelId="{64531A75-6219-47E5-9933-6ABB98A41B88}" type="presParOf" srcId="{21A69F8F-1FE7-43A9-BAAD-28B9BA699FBD}" destId="{DBF4686C-3770-4578-8F9B-0C3AC7F2BB4A}" srcOrd="0" destOrd="0" presId="urn:microsoft.com/office/officeart/2005/8/layout/vList5"/>
    <dgm:cxn modelId="{A6140A54-10E7-452D-A524-4061E9653CEF}" type="presParOf" srcId="{21A69F8F-1FE7-43A9-BAAD-28B9BA699FBD}" destId="{C79C992A-BAC5-4D0A-99A9-E21C10FDF52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E3304EC-2A18-4626-BAAC-498E8EC03E7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C57B84-858E-461B-B191-BB673E66E8A3}">
      <dgm:prSet phldrT="[Текст]"/>
      <dgm:spPr/>
      <dgm:t>
        <a:bodyPr/>
        <a:lstStyle/>
        <a:p>
          <a:r>
            <a:rPr lang="uk-UA" b="1" dirty="0" smtClean="0"/>
            <a:t>Критерій 3. Доступ до освітньої програми та визнання результатів навчання</a:t>
          </a:r>
          <a:endParaRPr lang="ru-RU" dirty="0"/>
        </a:p>
      </dgm:t>
    </dgm:pt>
    <dgm:pt modelId="{1C1E876B-E466-4001-9E5D-1E8D10F63230}" type="parTrans" cxnId="{4235ED11-8DC0-4F76-BC92-6C0CB19C9675}">
      <dgm:prSet/>
      <dgm:spPr/>
      <dgm:t>
        <a:bodyPr/>
        <a:lstStyle/>
        <a:p>
          <a:endParaRPr lang="ru-RU"/>
        </a:p>
      </dgm:t>
    </dgm:pt>
    <dgm:pt modelId="{F2B345C8-4B37-4478-A8B3-F6A7FA556B84}" type="sibTrans" cxnId="{4235ED11-8DC0-4F76-BC92-6C0CB19C9675}">
      <dgm:prSet/>
      <dgm:spPr/>
      <dgm:t>
        <a:bodyPr/>
        <a:lstStyle/>
        <a:p>
          <a:endParaRPr lang="ru-RU"/>
        </a:p>
      </dgm:t>
    </dgm:pt>
    <dgm:pt modelId="{52162DE4-99FD-419A-8B72-D0A202594CA1}">
      <dgm:prSet phldrT="[Текст]" custT="1"/>
      <dgm:spPr/>
      <dgm:t>
        <a:bodyPr/>
        <a:lstStyle/>
        <a:p>
          <a:pPr algn="just"/>
          <a:r>
            <a:rPr lang="uk-UA" sz="2000" i="1" u="sng" dirty="0" smtClean="0">
              <a:latin typeface="Arial" panose="020B0604020202020204" pitchFamily="34" charset="0"/>
              <a:cs typeface="Arial" panose="020B0604020202020204" pitchFamily="34" charset="0"/>
            </a:rPr>
            <a:t>оприлюднені на офіційному веб-сайті закладу вищої освіти</a:t>
          </a:r>
          <a:r>
            <a:rPr lang="uk-UA" sz="2000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0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55C6BC-990B-4007-A856-03D696409BD7}" type="parTrans" cxnId="{6077E373-D534-4CED-8590-39075CE160A2}">
      <dgm:prSet/>
      <dgm:spPr/>
      <dgm:t>
        <a:bodyPr/>
        <a:lstStyle/>
        <a:p>
          <a:endParaRPr lang="ru-RU"/>
        </a:p>
      </dgm:t>
    </dgm:pt>
    <dgm:pt modelId="{90F56D0F-8E02-496C-93F1-44BB575DA914}" type="sibTrans" cxnId="{6077E373-D534-4CED-8590-39075CE160A2}">
      <dgm:prSet/>
      <dgm:spPr/>
      <dgm:t>
        <a:bodyPr/>
        <a:lstStyle/>
        <a:p>
          <a:endParaRPr lang="ru-RU"/>
        </a:p>
      </dgm:t>
    </dgm:pt>
    <dgm:pt modelId="{866E0D90-E24A-48DC-AF10-C34B98014DFD}">
      <dgm:prSet phldrT="[Текст]" custT="1"/>
      <dgm:spPr/>
      <dgm:t>
        <a:bodyPr/>
        <a:lstStyle/>
        <a:p>
          <a:pPr algn="just"/>
          <a:r>
            <a:rPr lang="uk-UA" sz="2000" i="1" dirty="0" smtClean="0">
              <a:latin typeface="Arial" panose="020B0604020202020204" pitchFamily="34" charset="0"/>
              <a:cs typeface="Arial" panose="020B0604020202020204" pitchFamily="34" charset="0"/>
            </a:rPr>
            <a:t>чіткі та зрозумілі правила визнання результатів навчання, отриманих в інших закладах освіти, зокрема під час академічної мобільності</a:t>
          </a:r>
          <a:endParaRPr lang="ru-RU" sz="20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09FC6F-7A28-4E4E-8E59-00DBA31A89C2}" type="parTrans" cxnId="{1BFA2577-9D54-4379-A452-AF28B840D964}">
      <dgm:prSet/>
      <dgm:spPr/>
      <dgm:t>
        <a:bodyPr/>
        <a:lstStyle/>
        <a:p>
          <a:endParaRPr lang="ru-RU"/>
        </a:p>
      </dgm:t>
    </dgm:pt>
    <dgm:pt modelId="{215EFB95-AC06-4B95-8800-CB5E8120B8CE}" type="sibTrans" cxnId="{1BFA2577-9D54-4379-A452-AF28B840D964}">
      <dgm:prSet/>
      <dgm:spPr/>
      <dgm:t>
        <a:bodyPr/>
        <a:lstStyle/>
        <a:p>
          <a:endParaRPr lang="ru-RU"/>
        </a:p>
      </dgm:t>
    </dgm:pt>
    <dgm:pt modelId="{B1771A74-E50A-430D-ACA8-DA98578B6B30}">
      <dgm:prSet phldrT="[Текст]"/>
      <dgm:spPr/>
      <dgm:t>
        <a:bodyPr/>
        <a:lstStyle/>
        <a:p>
          <a:r>
            <a:rPr lang="uk-UA" b="1" dirty="0" smtClean="0"/>
            <a:t>Критерій 4. Навчання і викладання за освітньою програмою </a:t>
          </a:r>
          <a:endParaRPr lang="ru-RU" dirty="0"/>
        </a:p>
      </dgm:t>
    </dgm:pt>
    <dgm:pt modelId="{39B10326-A6F0-4252-9A3B-74E4D853D25C}" type="parTrans" cxnId="{112A8489-800B-41DA-9F29-F6EFBD777268}">
      <dgm:prSet/>
      <dgm:spPr/>
      <dgm:t>
        <a:bodyPr/>
        <a:lstStyle/>
        <a:p>
          <a:endParaRPr lang="ru-RU"/>
        </a:p>
      </dgm:t>
    </dgm:pt>
    <dgm:pt modelId="{5428FB2B-7667-46F0-A3E1-DBA11CDF7616}" type="sibTrans" cxnId="{112A8489-800B-41DA-9F29-F6EFBD777268}">
      <dgm:prSet/>
      <dgm:spPr/>
      <dgm:t>
        <a:bodyPr/>
        <a:lstStyle/>
        <a:p>
          <a:endParaRPr lang="ru-RU"/>
        </a:p>
      </dgm:t>
    </dgm:pt>
    <dgm:pt modelId="{9EFB0F58-9B8F-453B-8E85-CE8A5FC63984}">
      <dgm:prSet phldrT="[Текст]" custT="1"/>
      <dgm:spPr/>
      <dgm:t>
        <a:bodyPr/>
        <a:lstStyle/>
        <a:p>
          <a:r>
            <a:rPr lang="uk-UA" sz="2000" i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відповідають вимогам </a:t>
          </a:r>
          <a:r>
            <a:rPr lang="uk-UA" sz="2000" b="1" i="1" dirty="0" err="1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студентоцентрованого</a:t>
          </a:r>
          <a:r>
            <a:rPr lang="uk-UA" sz="2000" b="1" i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підходу </a:t>
          </a:r>
          <a:r>
            <a:rPr lang="uk-UA" sz="2000" b="0" i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та </a:t>
          </a:r>
          <a:r>
            <a:rPr lang="uk-UA" sz="2000" b="1" i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принципам академічної свободи</a:t>
          </a:r>
          <a:endParaRPr lang="ru-RU" sz="20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724FE6-827C-46B3-85EB-EDE177E85914}" type="parTrans" cxnId="{82929C18-8471-4B0D-9E31-98FDC028ED7B}">
      <dgm:prSet/>
      <dgm:spPr/>
      <dgm:t>
        <a:bodyPr/>
        <a:lstStyle/>
        <a:p>
          <a:endParaRPr lang="ru-RU"/>
        </a:p>
      </dgm:t>
    </dgm:pt>
    <dgm:pt modelId="{6FE37BD1-7BA5-40F8-A9E2-72DE841B9B4C}" type="sibTrans" cxnId="{82929C18-8471-4B0D-9E31-98FDC028ED7B}">
      <dgm:prSet/>
      <dgm:spPr/>
      <dgm:t>
        <a:bodyPr/>
        <a:lstStyle/>
        <a:p>
          <a:endParaRPr lang="ru-RU"/>
        </a:p>
      </dgm:t>
    </dgm:pt>
    <dgm:pt modelId="{05697A34-8480-4889-975F-27A7DB481909}">
      <dgm:prSet phldrT="[Текст]" custT="1"/>
      <dgm:spPr/>
      <dgm:t>
        <a:bodyPr/>
        <a:lstStyle/>
        <a:p>
          <a:r>
            <a:rPr lang="uk-UA" sz="2000" i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доступна і зрозуміла інформація щодо цілей, змісту та програмних результатів навчання</a:t>
          </a:r>
          <a:endParaRPr lang="ru-RU" sz="20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DC65-5866-4A16-9B6C-BD2F056E2235}" type="parTrans" cxnId="{F2F3A75A-D477-4B6A-A92F-A3A391959644}">
      <dgm:prSet/>
      <dgm:spPr/>
      <dgm:t>
        <a:bodyPr/>
        <a:lstStyle/>
        <a:p>
          <a:endParaRPr lang="ru-RU"/>
        </a:p>
      </dgm:t>
    </dgm:pt>
    <dgm:pt modelId="{C5B54733-6E16-4131-84E5-248BA208AA28}" type="sibTrans" cxnId="{F2F3A75A-D477-4B6A-A92F-A3A391959644}">
      <dgm:prSet/>
      <dgm:spPr/>
      <dgm:t>
        <a:bodyPr/>
        <a:lstStyle/>
        <a:p>
          <a:endParaRPr lang="ru-RU"/>
        </a:p>
      </dgm:t>
    </dgm:pt>
    <dgm:pt modelId="{FEB792A5-5255-4436-A05B-D75CE56DECEA}">
      <dgm:prSet phldrT="[Текст]" custT="1"/>
      <dgm:spPr/>
      <dgm:t>
        <a:bodyPr/>
        <a:lstStyle/>
        <a:p>
          <a:r>
            <a:rPr lang="uk-UA" sz="2000" i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організація навчання, викладання та наукових досліджень відбувається на основі інтернаціоналізації діяльності закладу вищої освіти</a:t>
          </a:r>
          <a:endParaRPr lang="ru-RU" sz="2000" i="1" dirty="0">
            <a:effectLst/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03CA4FEA-381F-4286-AA54-C82C945302E0}" type="parTrans" cxnId="{3177E2E1-AD7D-4623-AE53-137F81541024}">
      <dgm:prSet/>
      <dgm:spPr/>
      <dgm:t>
        <a:bodyPr/>
        <a:lstStyle/>
        <a:p>
          <a:endParaRPr lang="ru-RU"/>
        </a:p>
      </dgm:t>
    </dgm:pt>
    <dgm:pt modelId="{EF684662-6602-4284-97D1-7997C737C70E}" type="sibTrans" cxnId="{3177E2E1-AD7D-4623-AE53-137F81541024}">
      <dgm:prSet/>
      <dgm:spPr/>
      <dgm:t>
        <a:bodyPr/>
        <a:lstStyle/>
        <a:p>
          <a:endParaRPr lang="ru-RU"/>
        </a:p>
      </dgm:t>
    </dgm:pt>
    <dgm:pt modelId="{F4BFDA95-53E9-4DFB-BC03-3363DF44C6A9}">
      <dgm:prSet phldrT="[Текст]" custT="1"/>
      <dgm:spPr/>
      <dgm:t>
        <a:bodyPr/>
        <a:lstStyle/>
        <a:p>
          <a:r>
            <a:rPr lang="uk-UA" sz="2000" i="1" dirty="0" smtClean="0">
              <a:latin typeface="Arial" panose="020B0604020202020204" pitchFamily="34" charset="0"/>
              <a:cs typeface="Arial" panose="020B0604020202020204" pitchFamily="34" charset="0"/>
            </a:rPr>
            <a:t>поєднання навчання і досліджень</a:t>
          </a:r>
          <a:endParaRPr lang="ru-RU" sz="20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53C652-D841-49C3-B7D4-1FE1AC4F75FB}" type="parTrans" cxnId="{071CB1E0-B155-4402-B2B8-1631EECE8E80}">
      <dgm:prSet/>
      <dgm:spPr/>
      <dgm:t>
        <a:bodyPr/>
        <a:lstStyle/>
        <a:p>
          <a:endParaRPr lang="ru-RU"/>
        </a:p>
      </dgm:t>
    </dgm:pt>
    <dgm:pt modelId="{BD7CA2F9-3CD6-425D-8BDB-7B660A384067}" type="sibTrans" cxnId="{071CB1E0-B155-4402-B2B8-1631EECE8E80}">
      <dgm:prSet/>
      <dgm:spPr/>
      <dgm:t>
        <a:bodyPr/>
        <a:lstStyle/>
        <a:p>
          <a:endParaRPr lang="ru-RU"/>
        </a:p>
      </dgm:t>
    </dgm:pt>
    <dgm:pt modelId="{9AA54B59-0833-4E63-93E0-8CED548ACB2F}">
      <dgm:prSet phldrT="[Текст]" custT="1"/>
      <dgm:spPr/>
      <dgm:t>
        <a:bodyPr/>
        <a:lstStyle/>
        <a:p>
          <a:r>
            <a:rPr lang="uk-UA" sz="2000" b="1" i="1" dirty="0" smtClean="0">
              <a:latin typeface="Arial" panose="020B0604020202020204" pitchFamily="34" charset="0"/>
              <a:cs typeface="Arial" panose="020B0604020202020204" pitchFamily="34" charset="0"/>
            </a:rPr>
            <a:t>викладачі</a:t>
          </a:r>
          <a:r>
            <a:rPr lang="uk-UA" sz="2000" i="1" dirty="0" smtClean="0">
              <a:latin typeface="Arial" panose="020B0604020202020204" pitchFamily="34" charset="0"/>
              <a:cs typeface="Arial" panose="020B0604020202020204" pitchFamily="34" charset="0"/>
            </a:rPr>
            <a:t> оновлюють зміст освіти на основі </a:t>
          </a:r>
          <a:r>
            <a:rPr lang="uk-UA" sz="2000" b="1" i="1" dirty="0" smtClean="0">
              <a:latin typeface="Arial" panose="020B0604020202020204" pitchFamily="34" charset="0"/>
              <a:cs typeface="Arial" panose="020B0604020202020204" pitchFamily="34" charset="0"/>
            </a:rPr>
            <a:t>наукових досягнень і сучасних практик у відповідній галузі</a:t>
          </a:r>
          <a:endParaRPr lang="ru-RU" sz="20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998BE9-D682-4B0D-84D1-8B2BCC07D345}" type="parTrans" cxnId="{A2C712AA-949B-4E42-8EA3-AC5CF63D9B38}">
      <dgm:prSet/>
      <dgm:spPr/>
      <dgm:t>
        <a:bodyPr/>
        <a:lstStyle/>
        <a:p>
          <a:endParaRPr lang="ru-RU"/>
        </a:p>
      </dgm:t>
    </dgm:pt>
    <dgm:pt modelId="{85700B14-F3D7-402E-8DFF-10740066A075}" type="sibTrans" cxnId="{A2C712AA-949B-4E42-8EA3-AC5CF63D9B38}">
      <dgm:prSet/>
      <dgm:spPr/>
      <dgm:t>
        <a:bodyPr/>
        <a:lstStyle/>
        <a:p>
          <a:endParaRPr lang="ru-RU"/>
        </a:p>
      </dgm:t>
    </dgm:pt>
    <dgm:pt modelId="{479C6BBA-3092-4649-BFCE-7A0B5C5B5F84}" type="pres">
      <dgm:prSet presAssocID="{AE3304EC-2A18-4626-BAAC-498E8EC03E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AF8F72-47B0-4891-ACF6-29FAEA710FD0}" type="pres">
      <dgm:prSet presAssocID="{B5C57B84-858E-461B-B191-BB673E66E8A3}" presName="linNode" presStyleCnt="0"/>
      <dgm:spPr/>
    </dgm:pt>
    <dgm:pt modelId="{06944F89-C164-4B38-A2EA-29D3204ACD87}" type="pres">
      <dgm:prSet presAssocID="{B5C57B84-858E-461B-B191-BB673E66E8A3}" presName="parentText" presStyleLbl="node1" presStyleIdx="0" presStyleCnt="2" custScaleX="64133" custScaleY="316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54F014-3108-4736-BB9E-FF639B78C5FD}" type="pres">
      <dgm:prSet presAssocID="{B5C57B84-858E-461B-B191-BB673E66E8A3}" presName="descendantText" presStyleLbl="alignAccFollowNode1" presStyleIdx="0" presStyleCnt="2" custScaleX="126024" custScaleY="39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8CC357-8B48-44F1-A0F4-AD30CA3B9EF3}" type="pres">
      <dgm:prSet presAssocID="{F2B345C8-4B37-4478-A8B3-F6A7FA556B84}" presName="sp" presStyleCnt="0"/>
      <dgm:spPr/>
    </dgm:pt>
    <dgm:pt modelId="{038BDDDE-B8F5-4829-8258-6CCB62999F92}" type="pres">
      <dgm:prSet presAssocID="{B1771A74-E50A-430D-ACA8-DA98578B6B30}" presName="linNode" presStyleCnt="0"/>
      <dgm:spPr/>
    </dgm:pt>
    <dgm:pt modelId="{545F3CA1-E920-4EC4-BA03-A916C8066B40}" type="pres">
      <dgm:prSet presAssocID="{B1771A74-E50A-430D-ACA8-DA98578B6B30}" presName="parentText" presStyleLbl="node1" presStyleIdx="1" presStyleCnt="2" custScaleX="72466" custScaleY="675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D61D80-B5B5-4B9B-BD32-850381EEBC29}" type="pres">
      <dgm:prSet presAssocID="{B1771A74-E50A-430D-ACA8-DA98578B6B30}" presName="descendantText" presStyleLbl="alignAccFollowNode1" presStyleIdx="1" presStyleCnt="2" custScaleX="141160" custScaleY="81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35ED11-8DC0-4F76-BC92-6C0CB19C9675}" srcId="{AE3304EC-2A18-4626-BAAC-498E8EC03E7D}" destId="{B5C57B84-858E-461B-B191-BB673E66E8A3}" srcOrd="0" destOrd="0" parTransId="{1C1E876B-E466-4001-9E5D-1E8D10F63230}" sibTransId="{F2B345C8-4B37-4478-A8B3-F6A7FA556B84}"/>
    <dgm:cxn modelId="{86D211BC-9BBC-452D-B687-FBE7AD740E49}" type="presOf" srcId="{866E0D90-E24A-48DC-AF10-C34B98014DFD}" destId="{7354F014-3108-4736-BB9E-FF639B78C5FD}" srcOrd="0" destOrd="1" presId="urn:microsoft.com/office/officeart/2005/8/layout/vList5"/>
    <dgm:cxn modelId="{071CB1E0-B155-4402-B2B8-1631EECE8E80}" srcId="{B1771A74-E50A-430D-ACA8-DA98578B6B30}" destId="{F4BFDA95-53E9-4DFB-BC03-3363DF44C6A9}" srcOrd="2" destOrd="0" parTransId="{6C53C652-D841-49C3-B7D4-1FE1AC4F75FB}" sibTransId="{BD7CA2F9-3CD6-425D-8BDB-7B660A384067}"/>
    <dgm:cxn modelId="{1BFA2577-9D54-4379-A452-AF28B840D964}" srcId="{B5C57B84-858E-461B-B191-BB673E66E8A3}" destId="{866E0D90-E24A-48DC-AF10-C34B98014DFD}" srcOrd="1" destOrd="0" parTransId="{2909FC6F-7A28-4E4E-8E59-00DBA31A89C2}" sibTransId="{215EFB95-AC06-4B95-8800-CB5E8120B8CE}"/>
    <dgm:cxn modelId="{6077E373-D534-4CED-8590-39075CE160A2}" srcId="{B5C57B84-858E-461B-B191-BB673E66E8A3}" destId="{52162DE4-99FD-419A-8B72-D0A202594CA1}" srcOrd="0" destOrd="0" parTransId="{E955C6BC-990B-4007-A856-03D696409BD7}" sibTransId="{90F56D0F-8E02-496C-93F1-44BB575DA914}"/>
    <dgm:cxn modelId="{BAEA8B1B-CDB8-4EFA-A249-AA7DDF255E79}" type="presOf" srcId="{AE3304EC-2A18-4626-BAAC-498E8EC03E7D}" destId="{479C6BBA-3092-4649-BFCE-7A0B5C5B5F84}" srcOrd="0" destOrd="0" presId="urn:microsoft.com/office/officeart/2005/8/layout/vList5"/>
    <dgm:cxn modelId="{93863C2C-BCC3-4A50-A6BA-E8C41578E245}" type="presOf" srcId="{B5C57B84-858E-461B-B191-BB673E66E8A3}" destId="{06944F89-C164-4B38-A2EA-29D3204ACD87}" srcOrd="0" destOrd="0" presId="urn:microsoft.com/office/officeart/2005/8/layout/vList5"/>
    <dgm:cxn modelId="{1D03C8CD-7120-46ED-B3E4-6D5BE2FE4EFE}" type="presOf" srcId="{9AA54B59-0833-4E63-93E0-8CED548ACB2F}" destId="{36D61D80-B5B5-4B9B-BD32-850381EEBC29}" srcOrd="0" destOrd="3" presId="urn:microsoft.com/office/officeart/2005/8/layout/vList5"/>
    <dgm:cxn modelId="{A2C712AA-949B-4E42-8EA3-AC5CF63D9B38}" srcId="{B1771A74-E50A-430D-ACA8-DA98578B6B30}" destId="{9AA54B59-0833-4E63-93E0-8CED548ACB2F}" srcOrd="3" destOrd="0" parTransId="{FD998BE9-D682-4B0D-84D1-8B2BCC07D345}" sibTransId="{85700B14-F3D7-402E-8DFF-10740066A075}"/>
    <dgm:cxn modelId="{3F5AE89E-1DC7-451B-BDE3-62BA2B44BC63}" type="presOf" srcId="{05697A34-8480-4889-975F-27A7DB481909}" destId="{36D61D80-B5B5-4B9B-BD32-850381EEBC29}" srcOrd="0" destOrd="1" presId="urn:microsoft.com/office/officeart/2005/8/layout/vList5"/>
    <dgm:cxn modelId="{A357BF49-5E8C-49E2-BA8E-A86258CEE72A}" type="presOf" srcId="{52162DE4-99FD-419A-8B72-D0A202594CA1}" destId="{7354F014-3108-4736-BB9E-FF639B78C5FD}" srcOrd="0" destOrd="0" presId="urn:microsoft.com/office/officeart/2005/8/layout/vList5"/>
    <dgm:cxn modelId="{73B3C293-BD76-4C21-9346-B97F18D8A8F7}" type="presOf" srcId="{F4BFDA95-53E9-4DFB-BC03-3363DF44C6A9}" destId="{36D61D80-B5B5-4B9B-BD32-850381EEBC29}" srcOrd="0" destOrd="2" presId="urn:microsoft.com/office/officeart/2005/8/layout/vList5"/>
    <dgm:cxn modelId="{50CA7DC4-4AC0-4B51-8E38-774B49C53F55}" type="presOf" srcId="{9EFB0F58-9B8F-453B-8E85-CE8A5FC63984}" destId="{36D61D80-B5B5-4B9B-BD32-850381EEBC29}" srcOrd="0" destOrd="0" presId="urn:microsoft.com/office/officeart/2005/8/layout/vList5"/>
    <dgm:cxn modelId="{3177E2E1-AD7D-4623-AE53-137F81541024}" srcId="{B1771A74-E50A-430D-ACA8-DA98578B6B30}" destId="{FEB792A5-5255-4436-A05B-D75CE56DECEA}" srcOrd="4" destOrd="0" parTransId="{03CA4FEA-381F-4286-AA54-C82C945302E0}" sibTransId="{EF684662-6602-4284-97D1-7997C737C70E}"/>
    <dgm:cxn modelId="{82929C18-8471-4B0D-9E31-98FDC028ED7B}" srcId="{B1771A74-E50A-430D-ACA8-DA98578B6B30}" destId="{9EFB0F58-9B8F-453B-8E85-CE8A5FC63984}" srcOrd="0" destOrd="0" parTransId="{6C724FE6-827C-46B3-85EB-EDE177E85914}" sibTransId="{6FE37BD1-7BA5-40F8-A9E2-72DE841B9B4C}"/>
    <dgm:cxn modelId="{112A8489-800B-41DA-9F29-F6EFBD777268}" srcId="{AE3304EC-2A18-4626-BAAC-498E8EC03E7D}" destId="{B1771A74-E50A-430D-ACA8-DA98578B6B30}" srcOrd="1" destOrd="0" parTransId="{39B10326-A6F0-4252-9A3B-74E4D853D25C}" sibTransId="{5428FB2B-7667-46F0-A3E1-DBA11CDF7616}"/>
    <dgm:cxn modelId="{A6E42308-2A47-4716-B2AB-182330B8EA01}" type="presOf" srcId="{FEB792A5-5255-4436-A05B-D75CE56DECEA}" destId="{36D61D80-B5B5-4B9B-BD32-850381EEBC29}" srcOrd="0" destOrd="4" presId="urn:microsoft.com/office/officeart/2005/8/layout/vList5"/>
    <dgm:cxn modelId="{DFCDFCD9-3F20-45F4-B95C-654BA68F2D0F}" type="presOf" srcId="{B1771A74-E50A-430D-ACA8-DA98578B6B30}" destId="{545F3CA1-E920-4EC4-BA03-A916C8066B40}" srcOrd="0" destOrd="0" presId="urn:microsoft.com/office/officeart/2005/8/layout/vList5"/>
    <dgm:cxn modelId="{F2F3A75A-D477-4B6A-A92F-A3A391959644}" srcId="{B1771A74-E50A-430D-ACA8-DA98578B6B30}" destId="{05697A34-8480-4889-975F-27A7DB481909}" srcOrd="1" destOrd="0" parTransId="{7269DC65-5866-4A16-9B6C-BD2F056E2235}" sibTransId="{C5B54733-6E16-4131-84E5-248BA208AA28}"/>
    <dgm:cxn modelId="{2BCC6C0A-2ECB-485D-9F76-499DA6746F73}" type="presParOf" srcId="{479C6BBA-3092-4649-BFCE-7A0B5C5B5F84}" destId="{C7AF8F72-47B0-4891-ACF6-29FAEA710FD0}" srcOrd="0" destOrd="0" presId="urn:microsoft.com/office/officeart/2005/8/layout/vList5"/>
    <dgm:cxn modelId="{1574B388-5F58-4C3E-9B08-FEC47EE1753E}" type="presParOf" srcId="{C7AF8F72-47B0-4891-ACF6-29FAEA710FD0}" destId="{06944F89-C164-4B38-A2EA-29D3204ACD87}" srcOrd="0" destOrd="0" presId="urn:microsoft.com/office/officeart/2005/8/layout/vList5"/>
    <dgm:cxn modelId="{7C7FC2D2-C23D-4828-90A9-3FBF78363B29}" type="presParOf" srcId="{C7AF8F72-47B0-4891-ACF6-29FAEA710FD0}" destId="{7354F014-3108-4736-BB9E-FF639B78C5FD}" srcOrd="1" destOrd="0" presId="urn:microsoft.com/office/officeart/2005/8/layout/vList5"/>
    <dgm:cxn modelId="{4657F529-DC12-436D-BE7B-FE216A47A449}" type="presParOf" srcId="{479C6BBA-3092-4649-BFCE-7A0B5C5B5F84}" destId="{798CC357-8B48-44F1-A0F4-AD30CA3B9EF3}" srcOrd="1" destOrd="0" presId="urn:microsoft.com/office/officeart/2005/8/layout/vList5"/>
    <dgm:cxn modelId="{A487F9AE-1799-4AC3-B6C9-F8057ED272BA}" type="presParOf" srcId="{479C6BBA-3092-4649-BFCE-7A0B5C5B5F84}" destId="{038BDDDE-B8F5-4829-8258-6CCB62999F92}" srcOrd="2" destOrd="0" presId="urn:microsoft.com/office/officeart/2005/8/layout/vList5"/>
    <dgm:cxn modelId="{738C6A31-FBC3-43CC-9002-C14DE973039C}" type="presParOf" srcId="{038BDDDE-B8F5-4829-8258-6CCB62999F92}" destId="{545F3CA1-E920-4EC4-BA03-A916C8066B40}" srcOrd="0" destOrd="0" presId="urn:microsoft.com/office/officeart/2005/8/layout/vList5"/>
    <dgm:cxn modelId="{17918B10-76CD-4532-A5BA-A12E9997D38E}" type="presParOf" srcId="{038BDDDE-B8F5-4829-8258-6CCB62999F92}" destId="{36D61D80-B5B5-4B9B-BD32-850381EEBC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E3304EC-2A18-4626-BAAC-498E8EC03E7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C57B84-858E-461B-B191-BB673E66E8A3}">
      <dgm:prSet phldrT="[Текст]"/>
      <dgm:spPr/>
      <dgm:t>
        <a:bodyPr/>
        <a:lstStyle/>
        <a:p>
          <a:r>
            <a:rPr lang="uk-UA" b="1" dirty="0" smtClean="0"/>
            <a:t>Критерій 5. Контрольні заходи, оцінювання здобувачів вищої освіти та академічна доброчесність</a:t>
          </a:r>
          <a:endParaRPr lang="ru-RU" dirty="0"/>
        </a:p>
      </dgm:t>
    </dgm:pt>
    <dgm:pt modelId="{1C1E876B-E466-4001-9E5D-1E8D10F63230}" type="parTrans" cxnId="{4235ED11-8DC0-4F76-BC92-6C0CB19C9675}">
      <dgm:prSet/>
      <dgm:spPr/>
      <dgm:t>
        <a:bodyPr/>
        <a:lstStyle/>
        <a:p>
          <a:endParaRPr lang="ru-RU"/>
        </a:p>
      </dgm:t>
    </dgm:pt>
    <dgm:pt modelId="{F2B345C8-4B37-4478-A8B3-F6A7FA556B84}" type="sibTrans" cxnId="{4235ED11-8DC0-4F76-BC92-6C0CB19C9675}">
      <dgm:prSet/>
      <dgm:spPr/>
      <dgm:t>
        <a:bodyPr/>
        <a:lstStyle/>
        <a:p>
          <a:endParaRPr lang="ru-RU"/>
        </a:p>
      </dgm:t>
    </dgm:pt>
    <dgm:pt modelId="{52162DE4-99FD-419A-8B72-D0A202594CA1}">
      <dgm:prSet phldrT="[Текст]" custT="1"/>
      <dgm:spPr/>
      <dgm:t>
        <a:bodyPr/>
        <a:lstStyle/>
        <a:p>
          <a:pPr algn="just"/>
          <a:r>
            <a:rPr lang="uk-UA" sz="1800" b="1" i="1" dirty="0" smtClean="0">
              <a:latin typeface="Arial" panose="020B0604020202020204" pitchFamily="34" charset="0"/>
              <a:cs typeface="Arial" panose="020B0604020202020204" pitchFamily="34" charset="0"/>
            </a:rPr>
            <a:t>форми атестації здобувачів вищої освіти відповідають вимогам стандарту вищої освіти (за наявності) </a:t>
          </a:r>
          <a:endParaRPr lang="ru-RU" sz="18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55C6BC-990B-4007-A856-03D696409BD7}" type="parTrans" cxnId="{6077E373-D534-4CED-8590-39075CE160A2}">
      <dgm:prSet/>
      <dgm:spPr/>
      <dgm:t>
        <a:bodyPr/>
        <a:lstStyle/>
        <a:p>
          <a:endParaRPr lang="ru-RU"/>
        </a:p>
      </dgm:t>
    </dgm:pt>
    <dgm:pt modelId="{90F56D0F-8E02-496C-93F1-44BB575DA914}" type="sibTrans" cxnId="{6077E373-D534-4CED-8590-39075CE160A2}">
      <dgm:prSet/>
      <dgm:spPr/>
      <dgm:t>
        <a:bodyPr/>
        <a:lstStyle/>
        <a:p>
          <a:endParaRPr lang="ru-RU"/>
        </a:p>
      </dgm:t>
    </dgm:pt>
    <dgm:pt modelId="{B1771A74-E50A-430D-ACA8-DA98578B6B30}">
      <dgm:prSet phldrT="[Текст]"/>
      <dgm:spPr/>
      <dgm:t>
        <a:bodyPr/>
        <a:lstStyle/>
        <a:p>
          <a:r>
            <a:rPr lang="uk-UA" b="1" dirty="0" smtClean="0"/>
            <a:t>Критерій 6. Людські ресурси </a:t>
          </a:r>
          <a:endParaRPr lang="ru-RU" dirty="0"/>
        </a:p>
      </dgm:t>
    </dgm:pt>
    <dgm:pt modelId="{39B10326-A6F0-4252-9A3B-74E4D853D25C}" type="parTrans" cxnId="{112A8489-800B-41DA-9F29-F6EFBD777268}">
      <dgm:prSet/>
      <dgm:spPr/>
      <dgm:t>
        <a:bodyPr/>
        <a:lstStyle/>
        <a:p>
          <a:endParaRPr lang="ru-RU"/>
        </a:p>
      </dgm:t>
    </dgm:pt>
    <dgm:pt modelId="{5428FB2B-7667-46F0-A3E1-DBA11CDF7616}" type="sibTrans" cxnId="{112A8489-800B-41DA-9F29-F6EFBD777268}">
      <dgm:prSet/>
      <dgm:spPr/>
      <dgm:t>
        <a:bodyPr/>
        <a:lstStyle/>
        <a:p>
          <a:endParaRPr lang="ru-RU"/>
        </a:p>
      </dgm:t>
    </dgm:pt>
    <dgm:pt modelId="{9EFB0F58-9B8F-453B-8E85-CE8A5FC63984}">
      <dgm:prSet phldrT="[Текст]" custT="1"/>
      <dgm:spPr/>
      <dgm:t>
        <a:bodyPr/>
        <a:lstStyle/>
        <a:p>
          <a:r>
            <a:rPr lang="uk-UA" sz="1800" i="1" dirty="0" smtClean="0">
              <a:latin typeface="Arial" panose="020B0604020202020204" pitchFamily="34" charset="0"/>
              <a:cs typeface="Arial" panose="020B0604020202020204" pitchFamily="34" charset="0"/>
            </a:rPr>
            <a:t>кваліфікація викладачів забезпечує досягнення визначених відповідною програмою цілей та програмних результатів навчання</a:t>
          </a:r>
          <a:endParaRPr lang="ru-RU" sz="18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724FE6-827C-46B3-85EB-EDE177E85914}" type="parTrans" cxnId="{82929C18-8471-4B0D-9E31-98FDC028ED7B}">
      <dgm:prSet/>
      <dgm:spPr/>
      <dgm:t>
        <a:bodyPr/>
        <a:lstStyle/>
        <a:p>
          <a:endParaRPr lang="ru-RU"/>
        </a:p>
      </dgm:t>
    </dgm:pt>
    <dgm:pt modelId="{6FE37BD1-7BA5-40F8-A9E2-72DE841B9B4C}" type="sibTrans" cxnId="{82929C18-8471-4B0D-9E31-98FDC028ED7B}">
      <dgm:prSet/>
      <dgm:spPr/>
      <dgm:t>
        <a:bodyPr/>
        <a:lstStyle/>
        <a:p>
          <a:endParaRPr lang="ru-RU"/>
        </a:p>
      </dgm:t>
    </dgm:pt>
    <dgm:pt modelId="{B58D4EE7-1B76-4C4F-9EF5-DEE9B5100CC3}">
      <dgm:prSet phldrT="[Текст]" custT="1"/>
      <dgm:spPr/>
      <dgm:t>
        <a:bodyPr/>
        <a:lstStyle/>
        <a:p>
          <a:pPr algn="just"/>
          <a:r>
            <a:rPr lang="uk-UA" sz="1800" i="1" dirty="0" smtClean="0">
              <a:latin typeface="Arial" panose="020B0604020202020204" pitchFamily="34" charset="0"/>
              <a:cs typeface="Arial" panose="020B0604020202020204" pitchFamily="34" charset="0"/>
            </a:rPr>
            <a:t>чіткі і зрозумілі правила проведення контрольних заходів</a:t>
          </a:r>
          <a:endParaRPr lang="ru-RU" sz="18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07E787-B51B-42C3-BC33-A3D1C60DF9D3}" type="parTrans" cxnId="{878BDF3A-7BB9-4E01-BB9C-0CC7EF219E42}">
      <dgm:prSet/>
      <dgm:spPr/>
      <dgm:t>
        <a:bodyPr/>
        <a:lstStyle/>
        <a:p>
          <a:endParaRPr lang="ru-RU"/>
        </a:p>
      </dgm:t>
    </dgm:pt>
    <dgm:pt modelId="{69C175A9-6F18-4671-8DE7-2A82F19055FA}" type="sibTrans" cxnId="{878BDF3A-7BB9-4E01-BB9C-0CC7EF219E42}">
      <dgm:prSet/>
      <dgm:spPr/>
      <dgm:t>
        <a:bodyPr/>
        <a:lstStyle/>
        <a:p>
          <a:endParaRPr lang="ru-RU"/>
        </a:p>
      </dgm:t>
    </dgm:pt>
    <dgm:pt modelId="{AEE1DA9B-FFD7-4143-99F5-A1FAD1762AA0}">
      <dgm:prSet phldrT="[Текст]" custT="1"/>
      <dgm:spPr/>
      <dgm:t>
        <a:bodyPr/>
        <a:lstStyle/>
        <a:p>
          <a:pPr algn="just"/>
          <a:r>
            <a:rPr lang="uk-UA" sz="1800" i="1" dirty="0" smtClean="0">
              <a:latin typeface="Arial" panose="020B0604020202020204" pitchFamily="34" charset="0"/>
              <a:cs typeface="Arial" panose="020B0604020202020204" pitchFamily="34" charset="0"/>
            </a:rPr>
            <a:t>чіткі та зрозумілі політика, стандарти і процедури дотримання академічної доброчесності</a:t>
          </a:r>
          <a:endParaRPr lang="ru-RU" sz="18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CA805B-C677-44DA-972C-DF26BEAAF90D}" type="parTrans" cxnId="{EC53AEC6-A007-4EF7-9E1B-AF26A9DABC76}">
      <dgm:prSet/>
      <dgm:spPr/>
      <dgm:t>
        <a:bodyPr/>
        <a:lstStyle/>
        <a:p>
          <a:endParaRPr lang="ru-RU"/>
        </a:p>
      </dgm:t>
    </dgm:pt>
    <dgm:pt modelId="{E5E0FEB0-1C0E-4503-99DF-6E1CBC4AA17A}" type="sibTrans" cxnId="{EC53AEC6-A007-4EF7-9E1B-AF26A9DABC76}">
      <dgm:prSet/>
      <dgm:spPr/>
      <dgm:t>
        <a:bodyPr/>
        <a:lstStyle/>
        <a:p>
          <a:endParaRPr lang="ru-RU"/>
        </a:p>
      </dgm:t>
    </dgm:pt>
    <dgm:pt modelId="{20A9A2DB-E762-4A74-94AD-75818DEFADD3}">
      <dgm:prSet phldrT="[Текст]" custT="1"/>
      <dgm:spPr/>
      <dgm:t>
        <a:bodyPr/>
        <a:lstStyle/>
        <a:p>
          <a:r>
            <a:rPr lang="uk-UA" sz="1800" i="1" dirty="0" smtClean="0">
              <a:latin typeface="Arial" panose="020B0604020202020204" pitchFamily="34" charset="0"/>
              <a:cs typeface="Arial" panose="020B0604020202020204" pitchFamily="34" charset="0"/>
            </a:rPr>
            <a:t>процедури конкурсного добору викладачів є прозорими і дозволяють забезпечити необхідний рівень їхнього професіоналізму для успішної реалізації освітньої програми</a:t>
          </a:r>
          <a:endParaRPr lang="ru-RU" sz="18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ED4C6F-5035-46EB-B98C-6A013AA98A4C}" type="parTrans" cxnId="{470581D1-CEDB-4FC2-8DA4-6AF5D5E266F9}">
      <dgm:prSet/>
      <dgm:spPr/>
      <dgm:t>
        <a:bodyPr/>
        <a:lstStyle/>
        <a:p>
          <a:endParaRPr lang="ru-RU"/>
        </a:p>
      </dgm:t>
    </dgm:pt>
    <dgm:pt modelId="{29FD6CAD-EC41-4D82-ADC1-A2431476F5CB}" type="sibTrans" cxnId="{470581D1-CEDB-4FC2-8DA4-6AF5D5E266F9}">
      <dgm:prSet/>
      <dgm:spPr/>
      <dgm:t>
        <a:bodyPr/>
        <a:lstStyle/>
        <a:p>
          <a:endParaRPr lang="ru-RU"/>
        </a:p>
      </dgm:t>
    </dgm:pt>
    <dgm:pt modelId="{BCB412FE-FAB2-4B3E-B165-C38031EA3CDF}">
      <dgm:prSet phldrT="[Текст]" custT="1"/>
      <dgm:spPr/>
      <dgm:t>
        <a:bodyPr/>
        <a:lstStyle/>
        <a:p>
          <a:endParaRPr lang="ru-RU" sz="18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983ED9-727B-47BA-BA1F-D7CAAE7E2286}" type="parTrans" cxnId="{8B3623F4-80E4-437A-8C8E-009CA697B601}">
      <dgm:prSet/>
      <dgm:spPr/>
      <dgm:t>
        <a:bodyPr/>
        <a:lstStyle/>
        <a:p>
          <a:endParaRPr lang="ru-RU"/>
        </a:p>
      </dgm:t>
    </dgm:pt>
    <dgm:pt modelId="{EEB93FCF-EEEE-42C3-A5A4-1D2EED958858}" type="sibTrans" cxnId="{8B3623F4-80E4-437A-8C8E-009CA697B601}">
      <dgm:prSet/>
      <dgm:spPr/>
      <dgm:t>
        <a:bodyPr/>
        <a:lstStyle/>
        <a:p>
          <a:endParaRPr lang="ru-RU"/>
        </a:p>
      </dgm:t>
    </dgm:pt>
    <dgm:pt modelId="{13326C0A-3AD9-4829-AAD0-A030F0AF1A80}">
      <dgm:prSet phldrT="[Текст]" custT="1"/>
      <dgm:spPr/>
      <dgm:t>
        <a:bodyPr/>
        <a:lstStyle/>
        <a:p>
          <a:r>
            <a:rPr lang="uk-UA" sz="1800" i="1" dirty="0" smtClean="0">
              <a:latin typeface="Arial" panose="020B0604020202020204" pitchFamily="34" charset="0"/>
              <a:cs typeface="Arial" panose="020B0604020202020204" pitchFamily="34" charset="0"/>
            </a:rPr>
            <a:t>ЗВО залучає </a:t>
          </a:r>
          <a:r>
            <a:rPr lang="uk-UA" sz="1800" b="1" i="1" dirty="0" smtClean="0">
              <a:latin typeface="Arial" panose="020B0604020202020204" pitchFamily="34" charset="0"/>
              <a:cs typeface="Arial" panose="020B0604020202020204" pitchFamily="34" charset="0"/>
            </a:rPr>
            <a:t>роботодавців</a:t>
          </a:r>
          <a:r>
            <a:rPr lang="uk-UA" sz="1800" i="1" dirty="0" smtClean="0">
              <a:latin typeface="Arial" panose="020B0604020202020204" pitchFamily="34" charset="0"/>
              <a:cs typeface="Arial" panose="020B0604020202020204" pitchFamily="34" charset="0"/>
            </a:rPr>
            <a:t> до організації та реалізації освітнього процесу</a:t>
          </a:r>
          <a:endParaRPr lang="ru-RU" sz="18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322FAF-A3B6-464E-811C-7B561C40FCA7}" type="parTrans" cxnId="{5560418F-E799-4669-B92D-C767ADD91CD9}">
      <dgm:prSet/>
      <dgm:spPr/>
      <dgm:t>
        <a:bodyPr/>
        <a:lstStyle/>
        <a:p>
          <a:endParaRPr lang="ru-RU"/>
        </a:p>
      </dgm:t>
    </dgm:pt>
    <dgm:pt modelId="{4D7072DC-0B41-4CFA-8A5F-451E121FAA5B}" type="sibTrans" cxnId="{5560418F-E799-4669-B92D-C767ADD91CD9}">
      <dgm:prSet/>
      <dgm:spPr/>
      <dgm:t>
        <a:bodyPr/>
        <a:lstStyle/>
        <a:p>
          <a:endParaRPr lang="ru-RU"/>
        </a:p>
      </dgm:t>
    </dgm:pt>
    <dgm:pt modelId="{7568E413-6429-476E-BE0A-668F92DCE81B}">
      <dgm:prSet phldrT="[Текст]" custT="1"/>
      <dgm:spPr/>
      <dgm:t>
        <a:bodyPr/>
        <a:lstStyle/>
        <a:p>
          <a:r>
            <a:rPr lang="uk-UA" sz="1800" b="0" i="1" dirty="0" smtClean="0">
              <a:latin typeface="Arial" panose="020B0604020202020204" pitchFamily="34" charset="0"/>
              <a:cs typeface="Arial" panose="020B0604020202020204" pitchFamily="34" charset="0"/>
            </a:rPr>
            <a:t>до аудиторних занять </a:t>
          </a:r>
          <a:r>
            <a:rPr lang="uk-UA" sz="1800" b="1" i="1" dirty="0" smtClean="0">
              <a:latin typeface="Arial" panose="020B0604020202020204" pitchFamily="34" charset="0"/>
              <a:cs typeface="Arial" panose="020B0604020202020204" pitchFamily="34" charset="0"/>
            </a:rPr>
            <a:t>професіоналів-практиків, експертів галузі, представників роботодавців</a:t>
          </a:r>
          <a:endParaRPr lang="ru-RU" sz="18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4B2990-C052-4D3C-B676-AC1352B88F62}" type="parTrans" cxnId="{5DC97367-5D3D-4E6B-93E9-C0C434570F6A}">
      <dgm:prSet/>
      <dgm:spPr/>
      <dgm:t>
        <a:bodyPr/>
        <a:lstStyle/>
        <a:p>
          <a:endParaRPr lang="ru-RU"/>
        </a:p>
      </dgm:t>
    </dgm:pt>
    <dgm:pt modelId="{CADFDFFE-C831-4FAC-B05D-5AAF16C9360A}" type="sibTrans" cxnId="{5DC97367-5D3D-4E6B-93E9-C0C434570F6A}">
      <dgm:prSet/>
      <dgm:spPr/>
      <dgm:t>
        <a:bodyPr/>
        <a:lstStyle/>
        <a:p>
          <a:endParaRPr lang="ru-RU"/>
        </a:p>
      </dgm:t>
    </dgm:pt>
    <dgm:pt modelId="{4DCA96D8-B30F-4EC6-BFD8-7E599C7A9A1F}">
      <dgm:prSet phldrT="[Текст]" custT="1"/>
      <dgm:spPr/>
      <dgm:t>
        <a:bodyPr/>
        <a:lstStyle/>
        <a:p>
          <a:r>
            <a:rPr lang="uk-UA" sz="1800" i="1" dirty="0" smtClean="0">
              <a:latin typeface="Arial" panose="020B0604020202020204" pitchFamily="34" charset="0"/>
              <a:cs typeface="Arial" panose="020B0604020202020204" pitchFamily="34" charset="0"/>
            </a:rPr>
            <a:t>сприяє </a:t>
          </a:r>
          <a:r>
            <a:rPr lang="uk-UA" sz="1800" b="1" i="1" dirty="0" smtClean="0">
              <a:latin typeface="Arial" panose="020B0604020202020204" pitchFamily="34" charset="0"/>
              <a:cs typeface="Arial" panose="020B0604020202020204" pitchFamily="34" charset="0"/>
            </a:rPr>
            <a:t>професійному розвитку викладачів </a:t>
          </a:r>
          <a:r>
            <a:rPr lang="uk-UA" sz="1800" i="1" dirty="0" smtClean="0">
              <a:latin typeface="Arial" panose="020B0604020202020204" pitchFamily="34" charset="0"/>
              <a:cs typeface="Arial" panose="020B0604020202020204" pitchFamily="34" charset="0"/>
            </a:rPr>
            <a:t>через власні програми або у співпраці з іншими організаціями</a:t>
          </a:r>
          <a:endParaRPr lang="ru-RU" sz="18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7688E3-D717-4773-B6DB-82CD98DD01D2}" type="parTrans" cxnId="{9E203152-189B-4F79-ABA5-8644AE29ADA2}">
      <dgm:prSet/>
      <dgm:spPr/>
      <dgm:t>
        <a:bodyPr/>
        <a:lstStyle/>
        <a:p>
          <a:endParaRPr lang="ru-RU"/>
        </a:p>
      </dgm:t>
    </dgm:pt>
    <dgm:pt modelId="{3E150F28-89CC-4ECA-8BD6-4C31CD5829CF}" type="sibTrans" cxnId="{9E203152-189B-4F79-ABA5-8644AE29ADA2}">
      <dgm:prSet/>
      <dgm:spPr/>
      <dgm:t>
        <a:bodyPr/>
        <a:lstStyle/>
        <a:p>
          <a:endParaRPr lang="ru-RU"/>
        </a:p>
      </dgm:t>
    </dgm:pt>
    <dgm:pt modelId="{70891A31-A280-4D31-AD18-03182D8813D3}">
      <dgm:prSet phldrT="[Текст]" custT="1"/>
      <dgm:spPr/>
      <dgm:t>
        <a:bodyPr/>
        <a:lstStyle/>
        <a:p>
          <a:r>
            <a:rPr lang="uk-UA" sz="1800" b="0" i="1" dirty="0" smtClean="0">
              <a:latin typeface="Arial" panose="020B0604020202020204" pitchFamily="34" charset="0"/>
              <a:cs typeface="Arial" panose="020B0604020202020204" pitchFamily="34" charset="0"/>
            </a:rPr>
            <a:t>ЗВО стимулює розвиток </a:t>
          </a:r>
          <a:r>
            <a:rPr lang="uk-UA" sz="1800" b="1" i="1" dirty="0" smtClean="0">
              <a:latin typeface="Arial" panose="020B0604020202020204" pitchFamily="34" charset="0"/>
              <a:cs typeface="Arial" panose="020B0604020202020204" pitchFamily="34" charset="0"/>
            </a:rPr>
            <a:t>викладацької майстерності</a:t>
          </a:r>
          <a:endParaRPr lang="ru-RU" sz="18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A508BE-2E19-4E45-8FEC-20A93FE7B733}" type="parTrans" cxnId="{5CA3B26F-C9F6-40C3-B0AD-6AF689F92845}">
      <dgm:prSet/>
      <dgm:spPr/>
      <dgm:t>
        <a:bodyPr/>
        <a:lstStyle/>
        <a:p>
          <a:endParaRPr lang="ru-RU"/>
        </a:p>
      </dgm:t>
    </dgm:pt>
    <dgm:pt modelId="{6B6BA8E7-58E9-4D61-B29B-34DE7052861E}" type="sibTrans" cxnId="{5CA3B26F-C9F6-40C3-B0AD-6AF689F92845}">
      <dgm:prSet/>
      <dgm:spPr/>
      <dgm:t>
        <a:bodyPr/>
        <a:lstStyle/>
        <a:p>
          <a:endParaRPr lang="ru-RU"/>
        </a:p>
      </dgm:t>
    </dgm:pt>
    <dgm:pt modelId="{479C6BBA-3092-4649-BFCE-7A0B5C5B5F84}" type="pres">
      <dgm:prSet presAssocID="{AE3304EC-2A18-4626-BAAC-498E8EC03E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AF8F72-47B0-4891-ACF6-29FAEA710FD0}" type="pres">
      <dgm:prSet presAssocID="{B5C57B84-858E-461B-B191-BB673E66E8A3}" presName="linNode" presStyleCnt="0"/>
      <dgm:spPr/>
    </dgm:pt>
    <dgm:pt modelId="{06944F89-C164-4B38-A2EA-29D3204ACD87}" type="pres">
      <dgm:prSet presAssocID="{B5C57B84-858E-461B-B191-BB673E66E8A3}" presName="parentText" presStyleLbl="node1" presStyleIdx="0" presStyleCnt="2" custScaleX="64133" custScaleY="457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54F014-3108-4736-BB9E-FF639B78C5FD}" type="pres">
      <dgm:prSet presAssocID="{B5C57B84-858E-461B-B191-BB673E66E8A3}" presName="descendantText" presStyleLbl="alignAccFollowNode1" presStyleIdx="0" presStyleCnt="2" custScaleX="126024" custScaleY="53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8CC357-8B48-44F1-A0F4-AD30CA3B9EF3}" type="pres">
      <dgm:prSet presAssocID="{F2B345C8-4B37-4478-A8B3-F6A7FA556B84}" presName="sp" presStyleCnt="0"/>
      <dgm:spPr/>
    </dgm:pt>
    <dgm:pt modelId="{038BDDDE-B8F5-4829-8258-6CCB62999F92}" type="pres">
      <dgm:prSet presAssocID="{B1771A74-E50A-430D-ACA8-DA98578B6B30}" presName="linNode" presStyleCnt="0"/>
      <dgm:spPr/>
    </dgm:pt>
    <dgm:pt modelId="{545F3CA1-E920-4EC4-BA03-A916C8066B40}" type="pres">
      <dgm:prSet presAssocID="{B1771A74-E50A-430D-ACA8-DA98578B6B30}" presName="parentText" presStyleLbl="node1" presStyleIdx="1" presStyleCnt="2" custScaleX="72466" custScaleY="675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D61D80-B5B5-4B9B-BD32-850381EEBC29}" type="pres">
      <dgm:prSet presAssocID="{B1771A74-E50A-430D-ACA8-DA98578B6B30}" presName="descendantText" presStyleLbl="alignAccFollowNode1" presStyleIdx="1" presStyleCnt="2" custScaleX="141160" custScaleY="110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8C84F1-C3AD-46D9-9107-97D9723DB467}" type="presOf" srcId="{B1771A74-E50A-430D-ACA8-DA98578B6B30}" destId="{545F3CA1-E920-4EC4-BA03-A916C8066B40}" srcOrd="0" destOrd="0" presId="urn:microsoft.com/office/officeart/2005/8/layout/vList5"/>
    <dgm:cxn modelId="{1309ACA0-D6B9-493E-BF7D-F69DA4A2C72B}" type="presOf" srcId="{B5C57B84-858E-461B-B191-BB673E66E8A3}" destId="{06944F89-C164-4B38-A2EA-29D3204ACD87}" srcOrd="0" destOrd="0" presId="urn:microsoft.com/office/officeart/2005/8/layout/vList5"/>
    <dgm:cxn modelId="{4235ED11-8DC0-4F76-BC92-6C0CB19C9675}" srcId="{AE3304EC-2A18-4626-BAAC-498E8EC03E7D}" destId="{B5C57B84-858E-461B-B191-BB673E66E8A3}" srcOrd="0" destOrd="0" parTransId="{1C1E876B-E466-4001-9E5D-1E8D10F63230}" sibTransId="{F2B345C8-4B37-4478-A8B3-F6A7FA556B84}"/>
    <dgm:cxn modelId="{E768FAAA-FF83-4AF6-B0F3-11F9361416F0}" type="presOf" srcId="{70891A31-A280-4D31-AD18-03182D8813D3}" destId="{36D61D80-B5B5-4B9B-BD32-850381EEBC29}" srcOrd="0" destOrd="5" presId="urn:microsoft.com/office/officeart/2005/8/layout/vList5"/>
    <dgm:cxn modelId="{57FEC171-9AE2-495D-AACF-D78C62B371E8}" type="presOf" srcId="{7568E413-6429-476E-BE0A-668F92DCE81B}" destId="{36D61D80-B5B5-4B9B-BD32-850381EEBC29}" srcOrd="0" destOrd="3" presId="urn:microsoft.com/office/officeart/2005/8/layout/vList5"/>
    <dgm:cxn modelId="{470581D1-CEDB-4FC2-8DA4-6AF5D5E266F9}" srcId="{B1771A74-E50A-430D-ACA8-DA98578B6B30}" destId="{20A9A2DB-E762-4A74-94AD-75818DEFADD3}" srcOrd="1" destOrd="0" parTransId="{39ED4C6F-5035-46EB-B98C-6A013AA98A4C}" sibTransId="{29FD6CAD-EC41-4D82-ADC1-A2431476F5CB}"/>
    <dgm:cxn modelId="{8B3623F4-80E4-437A-8C8E-009CA697B601}" srcId="{B1771A74-E50A-430D-ACA8-DA98578B6B30}" destId="{BCB412FE-FAB2-4B3E-B165-C38031EA3CDF}" srcOrd="6" destOrd="0" parTransId="{F0983ED9-727B-47BA-BA1F-D7CAAE7E2286}" sibTransId="{EEB93FCF-EEEE-42C3-A5A4-1D2EED958858}"/>
    <dgm:cxn modelId="{9E203152-189B-4F79-ABA5-8644AE29ADA2}" srcId="{B1771A74-E50A-430D-ACA8-DA98578B6B30}" destId="{4DCA96D8-B30F-4EC6-BFD8-7E599C7A9A1F}" srcOrd="4" destOrd="0" parTransId="{5D7688E3-D717-4773-B6DB-82CD98DD01D2}" sibTransId="{3E150F28-89CC-4ECA-8BD6-4C31CD5829CF}"/>
    <dgm:cxn modelId="{99BD2D0A-F0F4-48D0-AB8E-BE61B2F11DB0}" type="presOf" srcId="{20A9A2DB-E762-4A74-94AD-75818DEFADD3}" destId="{36D61D80-B5B5-4B9B-BD32-850381EEBC29}" srcOrd="0" destOrd="1" presId="urn:microsoft.com/office/officeart/2005/8/layout/vList5"/>
    <dgm:cxn modelId="{45022011-B59C-4F32-8381-751813B95A1F}" type="presOf" srcId="{9EFB0F58-9B8F-453B-8E85-CE8A5FC63984}" destId="{36D61D80-B5B5-4B9B-BD32-850381EEBC29}" srcOrd="0" destOrd="0" presId="urn:microsoft.com/office/officeart/2005/8/layout/vList5"/>
    <dgm:cxn modelId="{EC53AEC6-A007-4EF7-9E1B-AF26A9DABC76}" srcId="{B5C57B84-858E-461B-B191-BB673E66E8A3}" destId="{AEE1DA9B-FFD7-4143-99F5-A1FAD1762AA0}" srcOrd="2" destOrd="0" parTransId="{FDCA805B-C677-44DA-972C-DF26BEAAF90D}" sibTransId="{E5E0FEB0-1C0E-4503-99DF-6E1CBC4AA17A}"/>
    <dgm:cxn modelId="{6077E373-D534-4CED-8590-39075CE160A2}" srcId="{B5C57B84-858E-461B-B191-BB673E66E8A3}" destId="{52162DE4-99FD-419A-8B72-D0A202594CA1}" srcOrd="0" destOrd="0" parTransId="{E955C6BC-990B-4007-A856-03D696409BD7}" sibTransId="{90F56D0F-8E02-496C-93F1-44BB575DA914}"/>
    <dgm:cxn modelId="{5CA3B26F-C9F6-40C3-B0AD-6AF689F92845}" srcId="{B1771A74-E50A-430D-ACA8-DA98578B6B30}" destId="{70891A31-A280-4D31-AD18-03182D8813D3}" srcOrd="5" destOrd="0" parTransId="{61A508BE-2E19-4E45-8FEC-20A93FE7B733}" sibTransId="{6B6BA8E7-58E9-4D61-B29B-34DE7052861E}"/>
    <dgm:cxn modelId="{EFF1AF6E-9902-485F-BD8A-F60E4B63EA5B}" type="presOf" srcId="{AEE1DA9B-FFD7-4143-99F5-A1FAD1762AA0}" destId="{7354F014-3108-4736-BB9E-FF639B78C5FD}" srcOrd="0" destOrd="2" presId="urn:microsoft.com/office/officeart/2005/8/layout/vList5"/>
    <dgm:cxn modelId="{FE560958-690F-40DD-A1B2-1126C79363ED}" type="presOf" srcId="{4DCA96D8-B30F-4EC6-BFD8-7E599C7A9A1F}" destId="{36D61D80-B5B5-4B9B-BD32-850381EEBC29}" srcOrd="0" destOrd="4" presId="urn:microsoft.com/office/officeart/2005/8/layout/vList5"/>
    <dgm:cxn modelId="{5560418F-E799-4669-B92D-C767ADD91CD9}" srcId="{B1771A74-E50A-430D-ACA8-DA98578B6B30}" destId="{13326C0A-3AD9-4829-AAD0-A030F0AF1A80}" srcOrd="2" destOrd="0" parTransId="{46322FAF-A3B6-464E-811C-7B561C40FCA7}" sibTransId="{4D7072DC-0B41-4CFA-8A5F-451E121FAA5B}"/>
    <dgm:cxn modelId="{5DC97367-5D3D-4E6B-93E9-C0C434570F6A}" srcId="{B1771A74-E50A-430D-ACA8-DA98578B6B30}" destId="{7568E413-6429-476E-BE0A-668F92DCE81B}" srcOrd="3" destOrd="0" parTransId="{F64B2990-C052-4D3C-B676-AC1352B88F62}" sibTransId="{CADFDFFE-C831-4FAC-B05D-5AAF16C9360A}"/>
    <dgm:cxn modelId="{561867B2-6DE0-46F9-A8E6-3D0D7B8C75AF}" type="presOf" srcId="{AE3304EC-2A18-4626-BAAC-498E8EC03E7D}" destId="{479C6BBA-3092-4649-BFCE-7A0B5C5B5F84}" srcOrd="0" destOrd="0" presId="urn:microsoft.com/office/officeart/2005/8/layout/vList5"/>
    <dgm:cxn modelId="{30631869-B14F-4FC2-BA08-27A36D51D52B}" type="presOf" srcId="{52162DE4-99FD-419A-8B72-D0A202594CA1}" destId="{7354F014-3108-4736-BB9E-FF639B78C5FD}" srcOrd="0" destOrd="0" presId="urn:microsoft.com/office/officeart/2005/8/layout/vList5"/>
    <dgm:cxn modelId="{1D2BA140-004D-4D2A-8AF7-43B0FC90E361}" type="presOf" srcId="{13326C0A-3AD9-4829-AAD0-A030F0AF1A80}" destId="{36D61D80-B5B5-4B9B-BD32-850381EEBC29}" srcOrd="0" destOrd="2" presId="urn:microsoft.com/office/officeart/2005/8/layout/vList5"/>
    <dgm:cxn modelId="{82929C18-8471-4B0D-9E31-98FDC028ED7B}" srcId="{B1771A74-E50A-430D-ACA8-DA98578B6B30}" destId="{9EFB0F58-9B8F-453B-8E85-CE8A5FC63984}" srcOrd="0" destOrd="0" parTransId="{6C724FE6-827C-46B3-85EB-EDE177E85914}" sibTransId="{6FE37BD1-7BA5-40F8-A9E2-72DE841B9B4C}"/>
    <dgm:cxn modelId="{112A8489-800B-41DA-9F29-F6EFBD777268}" srcId="{AE3304EC-2A18-4626-BAAC-498E8EC03E7D}" destId="{B1771A74-E50A-430D-ACA8-DA98578B6B30}" srcOrd="1" destOrd="0" parTransId="{39B10326-A6F0-4252-9A3B-74E4D853D25C}" sibTransId="{5428FB2B-7667-46F0-A3E1-DBA11CDF7616}"/>
    <dgm:cxn modelId="{878BDF3A-7BB9-4E01-BB9C-0CC7EF219E42}" srcId="{B5C57B84-858E-461B-B191-BB673E66E8A3}" destId="{B58D4EE7-1B76-4C4F-9EF5-DEE9B5100CC3}" srcOrd="1" destOrd="0" parTransId="{3807E787-B51B-42C3-BC33-A3D1C60DF9D3}" sibTransId="{69C175A9-6F18-4671-8DE7-2A82F19055FA}"/>
    <dgm:cxn modelId="{E22F7D3C-C000-43FD-9EE5-D2DE512AA426}" type="presOf" srcId="{BCB412FE-FAB2-4B3E-B165-C38031EA3CDF}" destId="{36D61D80-B5B5-4B9B-BD32-850381EEBC29}" srcOrd="0" destOrd="6" presId="urn:microsoft.com/office/officeart/2005/8/layout/vList5"/>
    <dgm:cxn modelId="{FA1D8AB4-C7F5-4DB9-AAAC-224FA4601738}" type="presOf" srcId="{B58D4EE7-1B76-4C4F-9EF5-DEE9B5100CC3}" destId="{7354F014-3108-4736-BB9E-FF639B78C5FD}" srcOrd="0" destOrd="1" presId="urn:microsoft.com/office/officeart/2005/8/layout/vList5"/>
    <dgm:cxn modelId="{AAF9CD6D-C988-4273-B5F1-28D2D488A883}" type="presParOf" srcId="{479C6BBA-3092-4649-BFCE-7A0B5C5B5F84}" destId="{C7AF8F72-47B0-4891-ACF6-29FAEA710FD0}" srcOrd="0" destOrd="0" presId="urn:microsoft.com/office/officeart/2005/8/layout/vList5"/>
    <dgm:cxn modelId="{8AD77784-31E8-435D-A489-306F45FC5CE3}" type="presParOf" srcId="{C7AF8F72-47B0-4891-ACF6-29FAEA710FD0}" destId="{06944F89-C164-4B38-A2EA-29D3204ACD87}" srcOrd="0" destOrd="0" presId="urn:microsoft.com/office/officeart/2005/8/layout/vList5"/>
    <dgm:cxn modelId="{8D241EED-D799-4F35-A296-5F9EF662A475}" type="presParOf" srcId="{C7AF8F72-47B0-4891-ACF6-29FAEA710FD0}" destId="{7354F014-3108-4736-BB9E-FF639B78C5FD}" srcOrd="1" destOrd="0" presId="urn:microsoft.com/office/officeart/2005/8/layout/vList5"/>
    <dgm:cxn modelId="{F227A136-BB4B-44E2-940B-F7A96FFCA45C}" type="presParOf" srcId="{479C6BBA-3092-4649-BFCE-7A0B5C5B5F84}" destId="{798CC357-8B48-44F1-A0F4-AD30CA3B9EF3}" srcOrd="1" destOrd="0" presId="urn:microsoft.com/office/officeart/2005/8/layout/vList5"/>
    <dgm:cxn modelId="{C65F5347-02A1-4D44-A6DE-BBD0D02A3CB8}" type="presParOf" srcId="{479C6BBA-3092-4649-BFCE-7A0B5C5B5F84}" destId="{038BDDDE-B8F5-4829-8258-6CCB62999F92}" srcOrd="2" destOrd="0" presId="urn:microsoft.com/office/officeart/2005/8/layout/vList5"/>
    <dgm:cxn modelId="{611D828C-10EB-4CF5-A46F-B3386F1672FA}" type="presParOf" srcId="{038BDDDE-B8F5-4829-8258-6CCB62999F92}" destId="{545F3CA1-E920-4EC4-BA03-A916C8066B40}" srcOrd="0" destOrd="0" presId="urn:microsoft.com/office/officeart/2005/8/layout/vList5"/>
    <dgm:cxn modelId="{9ED78A1B-6C5A-44FE-8321-3B5E100C6776}" type="presParOf" srcId="{038BDDDE-B8F5-4829-8258-6CCB62999F92}" destId="{36D61D80-B5B5-4B9B-BD32-850381EEBC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E3304EC-2A18-4626-BAAC-498E8EC03E7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C57B84-858E-461B-B191-BB673E66E8A3}">
      <dgm:prSet phldrT="[Текст]" custT="1"/>
      <dgm:spPr/>
      <dgm:t>
        <a:bodyPr/>
        <a:lstStyle/>
        <a:p>
          <a:r>
            <a:rPr lang="uk-UA" sz="1800" dirty="0" smtClean="0"/>
            <a:t>Критерій 7. Освітнє середовище та матеріальні ресурси</a:t>
          </a:r>
          <a:endParaRPr lang="ru-RU" sz="1800" dirty="0"/>
        </a:p>
      </dgm:t>
    </dgm:pt>
    <dgm:pt modelId="{1C1E876B-E466-4001-9E5D-1E8D10F63230}" type="parTrans" cxnId="{4235ED11-8DC0-4F76-BC92-6C0CB19C9675}">
      <dgm:prSet/>
      <dgm:spPr/>
      <dgm:t>
        <a:bodyPr/>
        <a:lstStyle/>
        <a:p>
          <a:endParaRPr lang="ru-RU"/>
        </a:p>
      </dgm:t>
    </dgm:pt>
    <dgm:pt modelId="{F2B345C8-4B37-4478-A8B3-F6A7FA556B84}" type="sibTrans" cxnId="{4235ED11-8DC0-4F76-BC92-6C0CB19C9675}">
      <dgm:prSet/>
      <dgm:spPr/>
      <dgm:t>
        <a:bodyPr/>
        <a:lstStyle/>
        <a:p>
          <a:endParaRPr lang="ru-RU"/>
        </a:p>
      </dgm:t>
    </dgm:pt>
    <dgm:pt modelId="{52162DE4-99FD-419A-8B72-D0A202594CA1}">
      <dgm:prSet phldrT="[Текст]" custT="1"/>
      <dgm:spPr/>
      <dgm:t>
        <a:bodyPr/>
        <a:lstStyle/>
        <a:p>
          <a:pPr algn="just"/>
          <a:r>
            <a:rPr lang="uk-UA" sz="2000" i="1" dirty="0" smtClean="0">
              <a:latin typeface="Arial" panose="020B0604020202020204" pitchFamily="34" charset="0"/>
              <a:cs typeface="Arial" panose="020B0604020202020204" pitchFamily="34" charset="0"/>
            </a:rPr>
            <a:t>ресурси, навчально-методичне забезпечення ОП забезпечують досягнення визначених цілей та результатів навчання</a:t>
          </a:r>
          <a:endParaRPr lang="ru-RU" sz="20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55C6BC-990B-4007-A856-03D696409BD7}" type="parTrans" cxnId="{6077E373-D534-4CED-8590-39075CE160A2}">
      <dgm:prSet/>
      <dgm:spPr/>
      <dgm:t>
        <a:bodyPr/>
        <a:lstStyle/>
        <a:p>
          <a:endParaRPr lang="ru-RU"/>
        </a:p>
      </dgm:t>
    </dgm:pt>
    <dgm:pt modelId="{90F56D0F-8E02-496C-93F1-44BB575DA914}" type="sibTrans" cxnId="{6077E373-D534-4CED-8590-39075CE160A2}">
      <dgm:prSet/>
      <dgm:spPr/>
      <dgm:t>
        <a:bodyPr/>
        <a:lstStyle/>
        <a:p>
          <a:endParaRPr lang="ru-RU"/>
        </a:p>
      </dgm:t>
    </dgm:pt>
    <dgm:pt modelId="{B1771A74-E50A-430D-ACA8-DA98578B6B30}">
      <dgm:prSet phldrT="[Текст]"/>
      <dgm:spPr/>
      <dgm:t>
        <a:bodyPr/>
        <a:lstStyle/>
        <a:p>
          <a:r>
            <a:rPr lang="uk-UA" dirty="0" smtClean="0"/>
            <a:t>Критерій 8. Забезпечення якості освітньої програми</a:t>
          </a:r>
          <a:endParaRPr lang="ru-RU" dirty="0"/>
        </a:p>
      </dgm:t>
    </dgm:pt>
    <dgm:pt modelId="{39B10326-A6F0-4252-9A3B-74E4D853D25C}" type="parTrans" cxnId="{112A8489-800B-41DA-9F29-F6EFBD777268}">
      <dgm:prSet/>
      <dgm:spPr/>
      <dgm:t>
        <a:bodyPr/>
        <a:lstStyle/>
        <a:p>
          <a:endParaRPr lang="ru-RU"/>
        </a:p>
      </dgm:t>
    </dgm:pt>
    <dgm:pt modelId="{5428FB2B-7667-46F0-A3E1-DBA11CDF7616}" type="sibTrans" cxnId="{112A8489-800B-41DA-9F29-F6EFBD777268}">
      <dgm:prSet/>
      <dgm:spPr/>
      <dgm:t>
        <a:bodyPr/>
        <a:lstStyle/>
        <a:p>
          <a:endParaRPr lang="ru-RU"/>
        </a:p>
      </dgm:t>
    </dgm:pt>
    <dgm:pt modelId="{9EFB0F58-9B8F-453B-8E85-CE8A5FC63984}">
      <dgm:prSet phldrT="[Текст]" custT="1"/>
      <dgm:spPr/>
      <dgm:t>
        <a:bodyPr/>
        <a:lstStyle/>
        <a:p>
          <a:r>
            <a:rPr lang="uk-UA" sz="2000" i="1" dirty="0" smtClean="0">
              <a:latin typeface="Arial" panose="020B0604020202020204" pitchFamily="34" charset="0"/>
              <a:cs typeface="Arial" panose="020B0604020202020204" pitchFamily="34" charset="0"/>
            </a:rPr>
            <a:t>розроблення, затвердження, </a:t>
          </a:r>
          <a:r>
            <a:rPr lang="uk-UA" sz="2000" b="1" i="1" dirty="0" smtClean="0">
              <a:latin typeface="Arial" panose="020B0604020202020204" pitchFamily="34" charset="0"/>
              <a:cs typeface="Arial" panose="020B0604020202020204" pitchFamily="34" charset="0"/>
            </a:rPr>
            <a:t>моніторинг та періодичний перегляд ОП</a:t>
          </a:r>
          <a:endParaRPr lang="ru-RU" sz="2000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724FE6-827C-46B3-85EB-EDE177E85914}" type="parTrans" cxnId="{82929C18-8471-4B0D-9E31-98FDC028ED7B}">
      <dgm:prSet/>
      <dgm:spPr/>
      <dgm:t>
        <a:bodyPr/>
        <a:lstStyle/>
        <a:p>
          <a:endParaRPr lang="ru-RU"/>
        </a:p>
      </dgm:t>
    </dgm:pt>
    <dgm:pt modelId="{6FE37BD1-7BA5-40F8-A9E2-72DE841B9B4C}" type="sibTrans" cxnId="{82929C18-8471-4B0D-9E31-98FDC028ED7B}">
      <dgm:prSet/>
      <dgm:spPr/>
      <dgm:t>
        <a:bodyPr/>
        <a:lstStyle/>
        <a:p>
          <a:endParaRPr lang="ru-RU"/>
        </a:p>
      </dgm:t>
    </dgm:pt>
    <dgm:pt modelId="{061325D8-AF02-46BD-A5B3-416C41B49234}">
      <dgm:prSet phldrT="[Текст]" custT="1"/>
      <dgm:spPr/>
      <dgm:t>
        <a:bodyPr/>
        <a:lstStyle/>
        <a:p>
          <a:pPr algn="just"/>
          <a:r>
            <a:rPr lang="uk-UA" sz="2000" i="1" dirty="0" smtClean="0">
              <a:latin typeface="Arial" panose="020B0604020202020204" pitchFamily="34" charset="0"/>
              <a:cs typeface="Arial" panose="020B0604020202020204" pitchFamily="34" charset="0"/>
            </a:rPr>
            <a:t>ЗВО забезпечує освітню, організаційну, інформаційну, консультативну та соціальну підтримку здобувачів вищої освіти, що навчаються за освітньою програмою </a:t>
          </a:r>
          <a:endParaRPr lang="ru-RU" sz="20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7A0F03-0C78-4C03-804A-2849114DC8F7}" type="parTrans" cxnId="{26CFCA61-5492-4512-B5D5-BC928463892C}">
      <dgm:prSet/>
      <dgm:spPr/>
      <dgm:t>
        <a:bodyPr/>
        <a:lstStyle/>
        <a:p>
          <a:endParaRPr lang="ru-RU"/>
        </a:p>
      </dgm:t>
    </dgm:pt>
    <dgm:pt modelId="{2445A8EE-0D93-43BE-9A4A-CDCBE3899EED}" type="sibTrans" cxnId="{26CFCA61-5492-4512-B5D5-BC928463892C}">
      <dgm:prSet/>
      <dgm:spPr/>
      <dgm:t>
        <a:bodyPr/>
        <a:lstStyle/>
        <a:p>
          <a:endParaRPr lang="ru-RU"/>
        </a:p>
      </dgm:t>
    </dgm:pt>
    <dgm:pt modelId="{8D18096A-1B02-491F-AD05-074D9D0E7631}">
      <dgm:prSet custT="1"/>
      <dgm:spPr/>
      <dgm:t>
        <a:bodyPr/>
        <a:lstStyle/>
        <a:p>
          <a:r>
            <a:rPr lang="uk-UA" sz="2000" b="1" i="1" dirty="0" smtClean="0">
              <a:latin typeface="Arial" panose="020B0604020202020204" pitchFamily="34" charset="0"/>
              <a:cs typeface="Arial" panose="020B0604020202020204" pitchFamily="34" charset="0"/>
            </a:rPr>
            <a:t>здобувачі вищої освіти</a:t>
          </a:r>
          <a:r>
            <a:rPr lang="uk-UA" sz="2000" i="1" dirty="0" smtClean="0">
              <a:latin typeface="Arial" panose="020B0604020202020204" pitchFamily="34" charset="0"/>
              <a:cs typeface="Arial" panose="020B0604020202020204" pitchFamily="34" charset="0"/>
            </a:rPr>
            <a:t> та </a:t>
          </a:r>
          <a:r>
            <a:rPr lang="uk-UA" sz="2000" b="1" i="1" dirty="0" smtClean="0">
              <a:latin typeface="Arial" panose="020B0604020202020204" pitchFamily="34" charset="0"/>
              <a:cs typeface="Arial" panose="020B0604020202020204" pitchFamily="34" charset="0"/>
            </a:rPr>
            <a:t>роботодавці </a:t>
          </a:r>
          <a:r>
            <a:rPr lang="uk-UA" sz="2000" i="1" dirty="0" smtClean="0">
              <a:latin typeface="Arial" panose="020B0604020202020204" pitchFamily="34" charset="0"/>
              <a:cs typeface="Arial" panose="020B0604020202020204" pitchFamily="34" charset="0"/>
            </a:rPr>
            <a:t>залучені до процесу періодичного </a:t>
          </a:r>
          <a:r>
            <a:rPr lang="uk-UA" sz="2000" b="0" i="1" dirty="0" smtClean="0">
              <a:latin typeface="Arial" panose="020B0604020202020204" pitchFamily="34" charset="0"/>
              <a:cs typeface="Arial" panose="020B0604020202020204" pitchFamily="34" charset="0"/>
            </a:rPr>
            <a:t>перегляду ОП та інших процедур забезпечення її </a:t>
          </a:r>
          <a:r>
            <a:rPr lang="uk-UA" sz="2000" b="1" i="1" dirty="0" smtClean="0">
              <a:latin typeface="Arial" panose="020B0604020202020204" pitchFamily="34" charset="0"/>
              <a:cs typeface="Arial" panose="020B0604020202020204" pitchFamily="34" charset="0"/>
            </a:rPr>
            <a:t>якості як партнери</a:t>
          </a:r>
          <a:r>
            <a:rPr lang="uk-UA" sz="2000" i="1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0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6115CA-33DE-473E-B594-62625C6E52DA}" type="parTrans" cxnId="{44A5C6AF-EBFE-4A46-9D5F-6757F88DC3F8}">
      <dgm:prSet/>
      <dgm:spPr/>
      <dgm:t>
        <a:bodyPr/>
        <a:lstStyle/>
        <a:p>
          <a:endParaRPr lang="ru-RU"/>
        </a:p>
      </dgm:t>
    </dgm:pt>
    <dgm:pt modelId="{75637A56-C36F-4D1C-943B-10461E0C9D65}" type="sibTrans" cxnId="{44A5C6AF-EBFE-4A46-9D5F-6757F88DC3F8}">
      <dgm:prSet/>
      <dgm:spPr/>
      <dgm:t>
        <a:bodyPr/>
        <a:lstStyle/>
        <a:p>
          <a:endParaRPr lang="ru-RU"/>
        </a:p>
      </dgm:t>
    </dgm:pt>
    <dgm:pt modelId="{3E3A50CA-22A0-40AD-966F-57D07805322E}">
      <dgm:prSet custT="1"/>
      <dgm:spPr/>
      <dgm:t>
        <a:bodyPr/>
        <a:lstStyle/>
        <a:p>
          <a:r>
            <a:rPr lang="uk-UA" sz="2000" b="0" i="1" dirty="0" smtClean="0">
              <a:latin typeface="Arial" panose="020B0604020202020204" pitchFamily="34" charset="0"/>
              <a:cs typeface="Arial" panose="020B0604020202020204" pitchFamily="34" charset="0"/>
            </a:rPr>
            <a:t>існує практика збирання, аналізу та врахування інформації щодо </a:t>
          </a:r>
          <a:r>
            <a:rPr lang="uk-UA" sz="2000" b="1" i="1" dirty="0" smtClean="0">
              <a:latin typeface="Arial" panose="020B0604020202020204" pitchFamily="34" charset="0"/>
              <a:cs typeface="Arial" panose="020B0604020202020204" pitchFamily="34" charset="0"/>
            </a:rPr>
            <a:t>кар’єрного шляху випускників </a:t>
          </a:r>
          <a:r>
            <a:rPr lang="uk-UA" sz="2000" b="0" i="1" dirty="0" smtClean="0">
              <a:latin typeface="Arial" panose="020B0604020202020204" pitchFamily="34" charset="0"/>
              <a:cs typeface="Arial" panose="020B0604020202020204" pitchFamily="34" charset="0"/>
            </a:rPr>
            <a:t>ОП</a:t>
          </a:r>
          <a:endParaRPr lang="ru-RU" sz="2000" b="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D1371B-DC28-4D79-92A4-74AD71E3D04F}" type="parTrans" cxnId="{FD07AC6D-AC18-4785-B664-0CE6EAE7FCDA}">
      <dgm:prSet/>
      <dgm:spPr/>
      <dgm:t>
        <a:bodyPr/>
        <a:lstStyle/>
        <a:p>
          <a:endParaRPr lang="ru-RU"/>
        </a:p>
      </dgm:t>
    </dgm:pt>
    <dgm:pt modelId="{6A183D2C-9A0F-453A-88D4-B65566D61448}" type="sibTrans" cxnId="{FD07AC6D-AC18-4785-B664-0CE6EAE7FCDA}">
      <dgm:prSet/>
      <dgm:spPr/>
      <dgm:t>
        <a:bodyPr/>
        <a:lstStyle/>
        <a:p>
          <a:endParaRPr lang="ru-RU"/>
        </a:p>
      </dgm:t>
    </dgm:pt>
    <dgm:pt modelId="{1279CCAB-D884-4702-ADD3-47E7433FA058}">
      <dgm:prSet custT="1"/>
      <dgm:spPr/>
      <dgm:t>
        <a:bodyPr/>
        <a:lstStyle/>
        <a:p>
          <a:r>
            <a:rPr lang="uk-UA" sz="2000" i="1" u="sng" dirty="0" smtClean="0">
              <a:latin typeface="Arial" panose="020B0604020202020204" pitchFamily="34" charset="0"/>
              <a:cs typeface="Arial" panose="020B0604020202020204" pitchFamily="34" charset="0"/>
            </a:rPr>
            <a:t>система забезпечення якості ЗВО забезпечує вчасне реагування на виявлені недоліки в освітній програмі та/або освітній діяльності з реалізації ОП</a:t>
          </a:r>
          <a:endParaRPr lang="ru-RU" sz="2000" i="1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FA3C60-28D8-4D4D-8813-ED52BF06EAAD}" type="parTrans" cxnId="{AA456FE9-4090-4905-B006-319C88807A1D}">
      <dgm:prSet/>
      <dgm:spPr/>
      <dgm:t>
        <a:bodyPr/>
        <a:lstStyle/>
        <a:p>
          <a:endParaRPr lang="ru-RU"/>
        </a:p>
      </dgm:t>
    </dgm:pt>
    <dgm:pt modelId="{F0C0D2A2-B9A5-4C2F-A2D5-31B1D822907F}" type="sibTrans" cxnId="{AA456FE9-4090-4905-B006-319C88807A1D}">
      <dgm:prSet/>
      <dgm:spPr/>
      <dgm:t>
        <a:bodyPr/>
        <a:lstStyle/>
        <a:p>
          <a:endParaRPr lang="ru-RU"/>
        </a:p>
      </dgm:t>
    </dgm:pt>
    <dgm:pt modelId="{8C769187-2ACB-47A3-9129-29B1D230B25F}">
      <dgm:prSet custT="1"/>
      <dgm:spPr/>
      <dgm:t>
        <a:bodyPr/>
        <a:lstStyle/>
        <a:p>
          <a:r>
            <a:rPr lang="uk-UA" sz="2000" i="1" dirty="0" smtClean="0">
              <a:latin typeface="Arial" panose="020B0604020202020204" pitchFamily="34" charset="0"/>
              <a:cs typeface="Arial" panose="020B0604020202020204" pitchFamily="34" charset="0"/>
            </a:rPr>
            <a:t>сформована </a:t>
          </a:r>
          <a:r>
            <a:rPr lang="uk-UA" sz="2000" b="1" i="1" dirty="0" smtClean="0">
              <a:latin typeface="Arial" panose="020B0604020202020204" pitchFamily="34" charset="0"/>
              <a:cs typeface="Arial" panose="020B0604020202020204" pitchFamily="34" charset="0"/>
            </a:rPr>
            <a:t>культура якості</a:t>
          </a:r>
          <a:endParaRPr lang="ru-RU" sz="20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01B429-3C5B-48FF-B251-5B1CC372B793}" type="parTrans" cxnId="{163E161D-FFC7-4C6C-A7F6-3F1850F6E8D0}">
      <dgm:prSet/>
      <dgm:spPr/>
      <dgm:t>
        <a:bodyPr/>
        <a:lstStyle/>
        <a:p>
          <a:endParaRPr lang="ru-RU"/>
        </a:p>
      </dgm:t>
    </dgm:pt>
    <dgm:pt modelId="{BDD5A919-A0D7-43D4-B436-12633A5FD70B}" type="sibTrans" cxnId="{163E161D-FFC7-4C6C-A7F6-3F1850F6E8D0}">
      <dgm:prSet/>
      <dgm:spPr/>
      <dgm:t>
        <a:bodyPr/>
        <a:lstStyle/>
        <a:p>
          <a:endParaRPr lang="ru-RU"/>
        </a:p>
      </dgm:t>
    </dgm:pt>
    <dgm:pt modelId="{479C6BBA-3092-4649-BFCE-7A0B5C5B5F84}" type="pres">
      <dgm:prSet presAssocID="{AE3304EC-2A18-4626-BAAC-498E8EC03E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AF8F72-47B0-4891-ACF6-29FAEA710FD0}" type="pres">
      <dgm:prSet presAssocID="{B5C57B84-858E-461B-B191-BB673E66E8A3}" presName="linNode" presStyleCnt="0"/>
      <dgm:spPr/>
    </dgm:pt>
    <dgm:pt modelId="{06944F89-C164-4B38-A2EA-29D3204ACD87}" type="pres">
      <dgm:prSet presAssocID="{B5C57B84-858E-461B-B191-BB673E66E8A3}" presName="parentText" presStyleLbl="node1" presStyleIdx="0" presStyleCnt="2" custScaleX="66610" custScaleY="264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54F014-3108-4736-BB9E-FF639B78C5FD}" type="pres">
      <dgm:prSet presAssocID="{B5C57B84-858E-461B-B191-BB673E66E8A3}" presName="descendantText" presStyleLbl="alignAccFollowNode1" presStyleIdx="0" presStyleCnt="2" custScaleX="160882" custScaleY="37916" custLinFactNeighborX="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8CC357-8B48-44F1-A0F4-AD30CA3B9EF3}" type="pres">
      <dgm:prSet presAssocID="{F2B345C8-4B37-4478-A8B3-F6A7FA556B84}" presName="sp" presStyleCnt="0"/>
      <dgm:spPr/>
    </dgm:pt>
    <dgm:pt modelId="{038BDDDE-B8F5-4829-8258-6CCB62999F92}" type="pres">
      <dgm:prSet presAssocID="{B1771A74-E50A-430D-ACA8-DA98578B6B30}" presName="linNode" presStyleCnt="0"/>
      <dgm:spPr/>
    </dgm:pt>
    <dgm:pt modelId="{545F3CA1-E920-4EC4-BA03-A916C8066B40}" type="pres">
      <dgm:prSet presAssocID="{B1771A74-E50A-430D-ACA8-DA98578B6B30}" presName="parentText" presStyleLbl="node1" presStyleIdx="1" presStyleCnt="2" custScaleX="60398" custScaleY="384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D61D80-B5B5-4B9B-BD32-850381EEBC29}" type="pres">
      <dgm:prSet presAssocID="{B1771A74-E50A-430D-ACA8-DA98578B6B30}" presName="descendantText" presStyleLbl="alignAccFollowNode1" presStyleIdx="1" presStyleCnt="2" custScaleX="141160" custScaleY="104301" custLinFactNeighborX="1123" custLinFactNeighborY="-3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5E6CD1-34A0-4EB8-9C2A-D60EB1CB013D}" type="presOf" srcId="{9EFB0F58-9B8F-453B-8E85-CE8A5FC63984}" destId="{36D61D80-B5B5-4B9B-BD32-850381EEBC29}" srcOrd="0" destOrd="0" presId="urn:microsoft.com/office/officeart/2005/8/layout/vList5"/>
    <dgm:cxn modelId="{5BDC42C3-F75D-448D-9BD5-1E965BA82F2A}" type="presOf" srcId="{AE3304EC-2A18-4626-BAAC-498E8EC03E7D}" destId="{479C6BBA-3092-4649-BFCE-7A0B5C5B5F84}" srcOrd="0" destOrd="0" presId="urn:microsoft.com/office/officeart/2005/8/layout/vList5"/>
    <dgm:cxn modelId="{4235ED11-8DC0-4F76-BC92-6C0CB19C9675}" srcId="{AE3304EC-2A18-4626-BAAC-498E8EC03E7D}" destId="{B5C57B84-858E-461B-B191-BB673E66E8A3}" srcOrd="0" destOrd="0" parTransId="{1C1E876B-E466-4001-9E5D-1E8D10F63230}" sibTransId="{F2B345C8-4B37-4478-A8B3-F6A7FA556B84}"/>
    <dgm:cxn modelId="{26CFCA61-5492-4512-B5D5-BC928463892C}" srcId="{B5C57B84-858E-461B-B191-BB673E66E8A3}" destId="{061325D8-AF02-46BD-A5B3-416C41B49234}" srcOrd="1" destOrd="0" parTransId="{2F7A0F03-0C78-4C03-804A-2849114DC8F7}" sibTransId="{2445A8EE-0D93-43BE-9A4A-CDCBE3899EED}"/>
    <dgm:cxn modelId="{AA456FE9-4090-4905-B006-319C88807A1D}" srcId="{B1771A74-E50A-430D-ACA8-DA98578B6B30}" destId="{1279CCAB-D884-4702-ADD3-47E7433FA058}" srcOrd="3" destOrd="0" parTransId="{5BFA3C60-28D8-4D4D-8813-ED52BF06EAAD}" sibTransId="{F0C0D2A2-B9A5-4C2F-A2D5-31B1D822907F}"/>
    <dgm:cxn modelId="{FD07AC6D-AC18-4785-B664-0CE6EAE7FCDA}" srcId="{B1771A74-E50A-430D-ACA8-DA98578B6B30}" destId="{3E3A50CA-22A0-40AD-966F-57D07805322E}" srcOrd="2" destOrd="0" parTransId="{24D1371B-DC28-4D79-92A4-74AD71E3D04F}" sibTransId="{6A183D2C-9A0F-453A-88D4-B65566D61448}"/>
    <dgm:cxn modelId="{BD847EAB-716C-45B9-AEAD-CB138EBA2A46}" type="presOf" srcId="{52162DE4-99FD-419A-8B72-D0A202594CA1}" destId="{7354F014-3108-4736-BB9E-FF639B78C5FD}" srcOrd="0" destOrd="0" presId="urn:microsoft.com/office/officeart/2005/8/layout/vList5"/>
    <dgm:cxn modelId="{BB607ED7-EBEF-460D-B19B-3C18092E6615}" type="presOf" srcId="{8D18096A-1B02-491F-AD05-074D9D0E7631}" destId="{36D61D80-B5B5-4B9B-BD32-850381EEBC29}" srcOrd="0" destOrd="1" presId="urn:microsoft.com/office/officeart/2005/8/layout/vList5"/>
    <dgm:cxn modelId="{45EA29B7-C1F9-42D1-8E53-55376F15638C}" type="presOf" srcId="{8C769187-2ACB-47A3-9129-29B1D230B25F}" destId="{36D61D80-B5B5-4B9B-BD32-850381EEBC29}" srcOrd="0" destOrd="4" presId="urn:microsoft.com/office/officeart/2005/8/layout/vList5"/>
    <dgm:cxn modelId="{6077E373-D534-4CED-8590-39075CE160A2}" srcId="{B5C57B84-858E-461B-B191-BB673E66E8A3}" destId="{52162DE4-99FD-419A-8B72-D0A202594CA1}" srcOrd="0" destOrd="0" parTransId="{E955C6BC-990B-4007-A856-03D696409BD7}" sibTransId="{90F56D0F-8E02-496C-93F1-44BB575DA914}"/>
    <dgm:cxn modelId="{163E161D-FFC7-4C6C-A7F6-3F1850F6E8D0}" srcId="{B1771A74-E50A-430D-ACA8-DA98578B6B30}" destId="{8C769187-2ACB-47A3-9129-29B1D230B25F}" srcOrd="4" destOrd="0" parTransId="{2901B429-3C5B-48FF-B251-5B1CC372B793}" sibTransId="{BDD5A919-A0D7-43D4-B436-12633A5FD70B}"/>
    <dgm:cxn modelId="{ADF8E5B2-91CF-4953-9CFE-479CC806F1B8}" type="presOf" srcId="{3E3A50CA-22A0-40AD-966F-57D07805322E}" destId="{36D61D80-B5B5-4B9B-BD32-850381EEBC29}" srcOrd="0" destOrd="2" presId="urn:microsoft.com/office/officeart/2005/8/layout/vList5"/>
    <dgm:cxn modelId="{44A5C6AF-EBFE-4A46-9D5F-6757F88DC3F8}" srcId="{B1771A74-E50A-430D-ACA8-DA98578B6B30}" destId="{8D18096A-1B02-491F-AD05-074D9D0E7631}" srcOrd="1" destOrd="0" parTransId="{586115CA-33DE-473E-B594-62625C6E52DA}" sibTransId="{75637A56-C36F-4D1C-943B-10461E0C9D65}"/>
    <dgm:cxn modelId="{BDBA72CC-7970-4716-BB68-C2CA08821A7C}" type="presOf" srcId="{1279CCAB-D884-4702-ADD3-47E7433FA058}" destId="{36D61D80-B5B5-4B9B-BD32-850381EEBC29}" srcOrd="0" destOrd="3" presId="urn:microsoft.com/office/officeart/2005/8/layout/vList5"/>
    <dgm:cxn modelId="{82929C18-8471-4B0D-9E31-98FDC028ED7B}" srcId="{B1771A74-E50A-430D-ACA8-DA98578B6B30}" destId="{9EFB0F58-9B8F-453B-8E85-CE8A5FC63984}" srcOrd="0" destOrd="0" parTransId="{6C724FE6-827C-46B3-85EB-EDE177E85914}" sibTransId="{6FE37BD1-7BA5-40F8-A9E2-72DE841B9B4C}"/>
    <dgm:cxn modelId="{C4A409E9-3BDA-4054-B8D5-12E0B76EA8EF}" type="presOf" srcId="{B5C57B84-858E-461B-B191-BB673E66E8A3}" destId="{06944F89-C164-4B38-A2EA-29D3204ACD87}" srcOrd="0" destOrd="0" presId="urn:microsoft.com/office/officeart/2005/8/layout/vList5"/>
    <dgm:cxn modelId="{112A8489-800B-41DA-9F29-F6EFBD777268}" srcId="{AE3304EC-2A18-4626-BAAC-498E8EC03E7D}" destId="{B1771A74-E50A-430D-ACA8-DA98578B6B30}" srcOrd="1" destOrd="0" parTransId="{39B10326-A6F0-4252-9A3B-74E4D853D25C}" sibTransId="{5428FB2B-7667-46F0-A3E1-DBA11CDF7616}"/>
    <dgm:cxn modelId="{4E785C3F-262E-44C9-BF63-45D5016C5D60}" type="presOf" srcId="{061325D8-AF02-46BD-A5B3-416C41B49234}" destId="{7354F014-3108-4736-BB9E-FF639B78C5FD}" srcOrd="0" destOrd="1" presId="urn:microsoft.com/office/officeart/2005/8/layout/vList5"/>
    <dgm:cxn modelId="{756A0D14-A733-4E80-8F4A-2D4488893954}" type="presOf" srcId="{B1771A74-E50A-430D-ACA8-DA98578B6B30}" destId="{545F3CA1-E920-4EC4-BA03-A916C8066B40}" srcOrd="0" destOrd="0" presId="urn:microsoft.com/office/officeart/2005/8/layout/vList5"/>
    <dgm:cxn modelId="{B95966FE-11F7-48CA-8BAD-156F9B8EB232}" type="presParOf" srcId="{479C6BBA-3092-4649-BFCE-7A0B5C5B5F84}" destId="{C7AF8F72-47B0-4891-ACF6-29FAEA710FD0}" srcOrd="0" destOrd="0" presId="urn:microsoft.com/office/officeart/2005/8/layout/vList5"/>
    <dgm:cxn modelId="{600B24E8-45BC-4F5E-A4CF-19D502B19711}" type="presParOf" srcId="{C7AF8F72-47B0-4891-ACF6-29FAEA710FD0}" destId="{06944F89-C164-4B38-A2EA-29D3204ACD87}" srcOrd="0" destOrd="0" presId="urn:microsoft.com/office/officeart/2005/8/layout/vList5"/>
    <dgm:cxn modelId="{256C17D5-1F14-42EA-853D-6E099F0FA601}" type="presParOf" srcId="{C7AF8F72-47B0-4891-ACF6-29FAEA710FD0}" destId="{7354F014-3108-4736-BB9E-FF639B78C5FD}" srcOrd="1" destOrd="0" presId="urn:microsoft.com/office/officeart/2005/8/layout/vList5"/>
    <dgm:cxn modelId="{824B2A1B-0929-4D3A-A060-6D33B0850D6B}" type="presParOf" srcId="{479C6BBA-3092-4649-BFCE-7A0B5C5B5F84}" destId="{798CC357-8B48-44F1-A0F4-AD30CA3B9EF3}" srcOrd="1" destOrd="0" presId="urn:microsoft.com/office/officeart/2005/8/layout/vList5"/>
    <dgm:cxn modelId="{1B6CAEF8-B980-40B6-98AA-279FC9BFC183}" type="presParOf" srcId="{479C6BBA-3092-4649-BFCE-7A0B5C5B5F84}" destId="{038BDDDE-B8F5-4829-8258-6CCB62999F92}" srcOrd="2" destOrd="0" presId="urn:microsoft.com/office/officeart/2005/8/layout/vList5"/>
    <dgm:cxn modelId="{899787D3-9ACD-49C1-8189-450F8CCD00D2}" type="presParOf" srcId="{038BDDDE-B8F5-4829-8258-6CCB62999F92}" destId="{545F3CA1-E920-4EC4-BA03-A916C8066B40}" srcOrd="0" destOrd="0" presId="urn:microsoft.com/office/officeart/2005/8/layout/vList5"/>
    <dgm:cxn modelId="{2EC8C00F-7C22-43A6-962B-1C52BF2C489A}" type="presParOf" srcId="{038BDDDE-B8F5-4829-8258-6CCB62999F92}" destId="{36D61D80-B5B5-4B9B-BD32-850381EEBC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1C321-3839-4EA0-8E71-AF0098D4A842}">
      <dsp:nvSpPr>
        <dsp:cNvPr id="0" name=""/>
        <dsp:cNvSpPr/>
      </dsp:nvSpPr>
      <dsp:spPr>
        <a:xfrm rot="5400000">
          <a:off x="5214337" y="-2843105"/>
          <a:ext cx="2159711" cy="78459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i="1" kern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сукупність вимог до змісту та результатів освітньої діяльності закладів вищої освіти і наукових установ за кожним рівнем вищої освіти в межах кожної спеціальності</a:t>
          </a:r>
          <a:endParaRPr lang="ru-RU" sz="1900" kern="1200" dirty="0"/>
        </a:p>
      </dsp:txBody>
      <dsp:txXfrm rot="-5400000">
        <a:off x="2371232" y="105428"/>
        <a:ext cx="7740494" cy="1948855"/>
      </dsp:txXfrm>
    </dsp:sp>
    <dsp:sp modelId="{DF7A7E8E-C88C-4704-8713-5F1B541EE935}">
      <dsp:nvSpPr>
        <dsp:cNvPr id="0" name=""/>
        <dsp:cNvSpPr/>
      </dsp:nvSpPr>
      <dsp:spPr>
        <a:xfrm>
          <a:off x="0" y="380854"/>
          <a:ext cx="2556794" cy="16343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Стандарт вищої освіти</a:t>
          </a:r>
          <a:endParaRPr lang="ru-RU" sz="3300" kern="1200" dirty="0" smtClean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79783" y="460637"/>
        <a:ext cx="2397228" cy="147479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4F014-3108-4736-BB9E-FF639B78C5FD}">
      <dsp:nvSpPr>
        <dsp:cNvPr id="0" name=""/>
        <dsp:cNvSpPr/>
      </dsp:nvSpPr>
      <dsp:spPr>
        <a:xfrm rot="5400000">
          <a:off x="5274287" y="-2379693"/>
          <a:ext cx="3307347" cy="90908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чіткі і зрозумілі правила і процедури, що регулюють права та обов‘язки всіх учасників освітнього процесу</a:t>
          </a:r>
          <a:endParaRPr lang="ru-RU" sz="2000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ЗВО не пізніше </a:t>
          </a:r>
          <a:r>
            <a:rPr lang="uk-UA" sz="20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ніж за місяць до затвердження освітньої програми або змін до неї оприлюднює на своєму офіційному веб-сайті відповідний проект з метою отримання зауважень та пропозиції заінтересованих сторін (</a:t>
          </a:r>
          <a:r>
            <a:rPr lang="uk-UA" sz="2000" b="1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стейкхолдерів</a:t>
          </a:r>
          <a:r>
            <a:rPr lang="uk-UA" sz="20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2000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ЗВО своєчасно оприлюднює на своєму офіційному веб-сайті точну та достовірну інформацію про освітню програму</a:t>
          </a:r>
          <a:endParaRPr lang="ru-RU" sz="20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382523" y="673522"/>
        <a:ext cx="8929426" cy="2984445"/>
      </dsp:txXfrm>
    </dsp:sp>
    <dsp:sp modelId="{06944F89-C164-4B38-A2EA-29D3204ACD87}">
      <dsp:nvSpPr>
        <dsp:cNvPr id="0" name=""/>
        <dsp:cNvSpPr/>
      </dsp:nvSpPr>
      <dsp:spPr>
        <a:xfrm>
          <a:off x="3580" y="585208"/>
          <a:ext cx="2372234" cy="3161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Критерій 9. Прозорість та публічність</a:t>
          </a:r>
          <a:endParaRPr lang="ru-RU" sz="2200" kern="1200" dirty="0"/>
        </a:p>
      </dsp:txBody>
      <dsp:txXfrm>
        <a:off x="119383" y="701011"/>
        <a:ext cx="2140628" cy="2929468"/>
      </dsp:txXfrm>
    </dsp:sp>
    <dsp:sp modelId="{36D61D80-B5B5-4B9B-BD32-850381EEBC29}">
      <dsp:nvSpPr>
        <dsp:cNvPr id="0" name=""/>
        <dsp:cNvSpPr/>
      </dsp:nvSpPr>
      <dsp:spPr>
        <a:xfrm rot="5400000">
          <a:off x="6387965" y="122893"/>
          <a:ext cx="1060703" cy="911016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застосовується під час акредитації освітніх програм третього (</a:t>
          </a:r>
          <a:r>
            <a:rPr lang="uk-UA" sz="2000" kern="1200" dirty="0" err="1" smtClean="0"/>
            <a:t>освітньо</a:t>
          </a:r>
          <a:r>
            <a:rPr lang="uk-UA" sz="2000" kern="1200" dirty="0" smtClean="0"/>
            <a:t>-наукового) рівня вищої освіти.</a:t>
          </a:r>
          <a:endParaRPr lang="ru-RU" sz="20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363234" y="4199404"/>
        <a:ext cx="9058387" cy="957145"/>
      </dsp:txXfrm>
    </dsp:sp>
    <dsp:sp modelId="{545F3CA1-E920-4EC4-BA03-A916C8066B40}">
      <dsp:nvSpPr>
        <dsp:cNvPr id="0" name=""/>
        <dsp:cNvSpPr/>
      </dsp:nvSpPr>
      <dsp:spPr>
        <a:xfrm>
          <a:off x="3580" y="4109001"/>
          <a:ext cx="2356072" cy="11762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Критерій 10. Навчання через дослідження</a:t>
          </a:r>
          <a:endParaRPr lang="ru-RU" sz="2200" kern="1200" dirty="0"/>
        </a:p>
      </dsp:txBody>
      <dsp:txXfrm>
        <a:off x="60998" y="4166419"/>
        <a:ext cx="2241236" cy="106138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BDAE0-248A-40B9-9681-D652AC397D20}">
      <dsp:nvSpPr>
        <dsp:cNvPr id="0" name=""/>
        <dsp:cNvSpPr/>
      </dsp:nvSpPr>
      <dsp:spPr>
        <a:xfrm>
          <a:off x="1531163" y="342110"/>
          <a:ext cx="4827137" cy="4827137"/>
        </a:xfrm>
        <a:prstGeom prst="blockArc">
          <a:avLst>
            <a:gd name="adj1" fmla="val 12166727"/>
            <a:gd name="adj2" fmla="val 18051578"/>
            <a:gd name="adj3" fmla="val 4531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E6F6793-6E54-45C3-9903-5B88511D436D}">
      <dsp:nvSpPr>
        <dsp:cNvPr id="0" name=""/>
        <dsp:cNvSpPr/>
      </dsp:nvSpPr>
      <dsp:spPr>
        <a:xfrm>
          <a:off x="1411693" y="586184"/>
          <a:ext cx="4827137" cy="4827137"/>
        </a:xfrm>
        <a:prstGeom prst="blockArc">
          <a:avLst>
            <a:gd name="adj1" fmla="val 8711513"/>
            <a:gd name="adj2" fmla="val 12562975"/>
            <a:gd name="adj3" fmla="val 4531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FFCC680-FC6B-41B8-A32D-5AA8B4C17A56}">
      <dsp:nvSpPr>
        <dsp:cNvPr id="0" name=""/>
        <dsp:cNvSpPr/>
      </dsp:nvSpPr>
      <dsp:spPr>
        <a:xfrm>
          <a:off x="1638345" y="992604"/>
          <a:ext cx="4827137" cy="4827137"/>
        </a:xfrm>
        <a:prstGeom prst="blockArc">
          <a:avLst>
            <a:gd name="adj1" fmla="val 3641252"/>
            <a:gd name="adj2" fmla="val 9390796"/>
            <a:gd name="adj3" fmla="val 4531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2AB6F7A-9F33-4E5C-8C32-BB9CECFF1A6B}">
      <dsp:nvSpPr>
        <dsp:cNvPr id="0" name=""/>
        <dsp:cNvSpPr/>
      </dsp:nvSpPr>
      <dsp:spPr>
        <a:xfrm>
          <a:off x="4049441" y="1052923"/>
          <a:ext cx="4827137" cy="4827137"/>
        </a:xfrm>
        <a:prstGeom prst="blockArc">
          <a:avLst>
            <a:gd name="adj1" fmla="val 1344822"/>
            <a:gd name="adj2" fmla="val 7330721"/>
            <a:gd name="adj3" fmla="val 453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D20A1B-1FA1-4079-9559-BCFF13EC17CF}">
      <dsp:nvSpPr>
        <dsp:cNvPr id="0" name=""/>
        <dsp:cNvSpPr/>
      </dsp:nvSpPr>
      <dsp:spPr>
        <a:xfrm>
          <a:off x="4313339" y="577474"/>
          <a:ext cx="4827137" cy="4827137"/>
        </a:xfrm>
        <a:prstGeom prst="blockArc">
          <a:avLst>
            <a:gd name="adj1" fmla="val 19846560"/>
            <a:gd name="adj2" fmla="val 2139067"/>
            <a:gd name="adj3" fmla="val 4531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868895D-7452-4AC2-9296-B08BC242846D}">
      <dsp:nvSpPr>
        <dsp:cNvPr id="0" name=""/>
        <dsp:cNvSpPr/>
      </dsp:nvSpPr>
      <dsp:spPr>
        <a:xfrm>
          <a:off x="4147581" y="210910"/>
          <a:ext cx="4827137" cy="4827137"/>
        </a:xfrm>
        <a:prstGeom prst="blockArc">
          <a:avLst>
            <a:gd name="adj1" fmla="val 14003941"/>
            <a:gd name="adj2" fmla="val 20433568"/>
            <a:gd name="adj3" fmla="val 4531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E0761C2-625A-4E77-99F6-1385F446C0E1}">
      <dsp:nvSpPr>
        <dsp:cNvPr id="0" name=""/>
        <dsp:cNvSpPr/>
      </dsp:nvSpPr>
      <dsp:spPr>
        <a:xfrm>
          <a:off x="3956167" y="1933756"/>
          <a:ext cx="2501183" cy="2340781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ВИМОГИ ДО ОСВІТНЬОЇ ПРОГРАМИ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2457" y="2276555"/>
        <a:ext cx="1768603" cy="1655183"/>
      </dsp:txXfrm>
    </dsp:sp>
    <dsp:sp modelId="{09E53263-CB72-4B81-913F-CBE8549924C4}">
      <dsp:nvSpPr>
        <dsp:cNvPr id="0" name=""/>
        <dsp:cNvSpPr/>
      </dsp:nvSpPr>
      <dsp:spPr>
        <a:xfrm>
          <a:off x="3065195" y="0"/>
          <a:ext cx="4178991" cy="1461497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обсяг кредитів ЄКТС</a:t>
          </a:r>
          <a:r>
            <a:rPr lang="uk-UA" sz="1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необхідний для здобуття відповідного ступеня вищої освіти</a:t>
          </a:r>
          <a:endParaRPr lang="ru-RU" sz="16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77194" y="214031"/>
        <a:ext cx="2954993" cy="1033435"/>
      </dsp:txXfrm>
    </dsp:sp>
    <dsp:sp modelId="{7BF393E8-3C2F-415A-88AF-CCF907E59AA9}">
      <dsp:nvSpPr>
        <dsp:cNvPr id="0" name=""/>
        <dsp:cNvSpPr/>
      </dsp:nvSpPr>
      <dsp:spPr>
        <a:xfrm>
          <a:off x="7146744" y="906422"/>
          <a:ext cx="3277610" cy="1865904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перелік </a:t>
          </a:r>
          <a:r>
            <a:rPr lang="uk-UA" sz="1600" b="1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компетентностей</a:t>
          </a:r>
          <a:r>
            <a:rPr lang="uk-UA" sz="16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uk-UA" sz="1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випускника </a:t>
          </a:r>
          <a:r>
            <a:rPr lang="uk-UA" sz="16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(інтегральна, загальні, спеціальні)</a:t>
          </a:r>
          <a:endParaRPr lang="ru-RU" sz="16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26739" y="1179677"/>
        <a:ext cx="2317620" cy="1319394"/>
      </dsp:txXfrm>
    </dsp:sp>
    <dsp:sp modelId="{1738868E-FB39-4260-947A-D4C13F5B482E}">
      <dsp:nvSpPr>
        <dsp:cNvPr id="0" name=""/>
        <dsp:cNvSpPr/>
      </dsp:nvSpPr>
      <dsp:spPr>
        <a:xfrm>
          <a:off x="6901880" y="3390667"/>
          <a:ext cx="3483626" cy="195049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нормативний зміст підготовки здобувачів вищої освіти, сформульований у </a:t>
          </a:r>
          <a:r>
            <a:rPr lang="uk-UA" sz="16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термінах результатів навчання</a:t>
          </a:r>
          <a:endParaRPr lang="ru-RU" sz="16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12045" y="3676310"/>
        <a:ext cx="2463296" cy="1379209"/>
      </dsp:txXfrm>
    </dsp:sp>
    <dsp:sp modelId="{BECCD18A-A2AA-4FE4-97D8-A76E1C23F893}">
      <dsp:nvSpPr>
        <dsp:cNvPr id="0" name=""/>
        <dsp:cNvSpPr/>
      </dsp:nvSpPr>
      <dsp:spPr>
        <a:xfrm>
          <a:off x="3619909" y="4703553"/>
          <a:ext cx="3173698" cy="1518959"/>
        </a:xfrm>
        <a:prstGeom prst="ellipse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форми </a:t>
          </a:r>
          <a:r>
            <a:rPr lang="uk-UA" sz="16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атестації </a:t>
          </a:r>
          <a:r>
            <a:rPr lang="uk-UA" sz="1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здобувачів вищої освіти</a:t>
          </a:r>
          <a:endParaRPr lang="ru-RU" sz="16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84686" y="4925999"/>
        <a:ext cx="2244144" cy="1074067"/>
      </dsp:txXfrm>
    </dsp:sp>
    <dsp:sp modelId="{88AC1388-B6EA-4EE1-AB4C-270D55345AEF}">
      <dsp:nvSpPr>
        <dsp:cNvPr id="0" name=""/>
        <dsp:cNvSpPr/>
      </dsp:nvSpPr>
      <dsp:spPr>
        <a:xfrm>
          <a:off x="264027" y="3391328"/>
          <a:ext cx="3248856" cy="1909893"/>
        </a:xfrm>
        <a:prstGeom prst="ellipse">
          <a:avLst/>
        </a:prstGeom>
        <a:solidFill>
          <a:srgbClr val="FF33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вимоги до наявності </a:t>
          </a:r>
          <a:r>
            <a:rPr lang="uk-UA" sz="16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системи внутрішнього забезпечення якості вищої освіти</a:t>
          </a:r>
          <a:endParaRPr lang="ru-RU" sz="16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9811" y="3671025"/>
        <a:ext cx="2297288" cy="1350499"/>
      </dsp:txXfrm>
    </dsp:sp>
    <dsp:sp modelId="{EB1F5FA7-487F-4FE5-BF4F-97551ECDE4D5}">
      <dsp:nvSpPr>
        <dsp:cNvPr id="0" name=""/>
        <dsp:cNvSpPr/>
      </dsp:nvSpPr>
      <dsp:spPr>
        <a:xfrm>
          <a:off x="250826" y="861936"/>
          <a:ext cx="3037994" cy="196088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вимоги до </a:t>
          </a:r>
          <a:r>
            <a:rPr lang="uk-UA" sz="16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професійних стандартів </a:t>
          </a:r>
          <a:r>
            <a:rPr lang="uk-UA" sz="1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(у разі їх наявності)</a:t>
          </a:r>
          <a:endParaRPr lang="ru-RU" sz="16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5730" y="1149101"/>
        <a:ext cx="2148186" cy="13865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8BE13-A8D4-4497-A1EE-F3597F430ACB}">
      <dsp:nvSpPr>
        <dsp:cNvPr id="0" name=""/>
        <dsp:cNvSpPr/>
      </dsp:nvSpPr>
      <dsp:spPr>
        <a:xfrm>
          <a:off x="4136632" y="0"/>
          <a:ext cx="5882080" cy="24670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для кожного рівня вищої освіти в межах кожної спеціальності</a:t>
          </a:r>
          <a:endParaRPr lang="ru-RU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відповідно до Національної рамки кваліфікацій (НРК)</a:t>
          </a:r>
          <a:endParaRPr lang="ru-RU" sz="2700" kern="1200" dirty="0"/>
        </a:p>
      </dsp:txBody>
      <dsp:txXfrm>
        <a:off x="4136632" y="308386"/>
        <a:ext cx="4956923" cy="1850313"/>
      </dsp:txXfrm>
    </dsp:sp>
    <dsp:sp modelId="{3CF362DB-AD3C-41D6-9ED7-4D00175785B6}">
      <dsp:nvSpPr>
        <dsp:cNvPr id="0" name=""/>
        <dsp:cNvSpPr/>
      </dsp:nvSpPr>
      <dsp:spPr>
        <a:xfrm>
          <a:off x="0" y="510982"/>
          <a:ext cx="4135063" cy="1727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Стандарти вищої освіти розробляються:</a:t>
          </a:r>
          <a:endParaRPr lang="ru-RU" sz="3500" kern="1200" dirty="0"/>
        </a:p>
      </dsp:txBody>
      <dsp:txXfrm>
        <a:off x="84313" y="595295"/>
        <a:ext cx="3966437" cy="15585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1B3ED-1EBA-4C66-BEFD-AFDD0A76983F}">
      <dsp:nvSpPr>
        <dsp:cNvPr id="0" name=""/>
        <dsp:cNvSpPr/>
      </dsp:nvSpPr>
      <dsp:spPr>
        <a:xfrm>
          <a:off x="1027569" y="2381250"/>
          <a:ext cx="592439" cy="1693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6219" y="0"/>
              </a:lnTo>
              <a:lnTo>
                <a:pt x="296219" y="1693328"/>
              </a:lnTo>
              <a:lnTo>
                <a:pt x="592439" y="1693328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278939" y="3183064"/>
        <a:ext cx="89698" cy="89698"/>
      </dsp:txXfrm>
    </dsp:sp>
    <dsp:sp modelId="{7AFACAAD-24DA-4671-BECF-2566B1DA74E8}">
      <dsp:nvSpPr>
        <dsp:cNvPr id="0" name=""/>
        <dsp:cNvSpPr/>
      </dsp:nvSpPr>
      <dsp:spPr>
        <a:xfrm>
          <a:off x="1027569" y="2381250"/>
          <a:ext cx="592439" cy="564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6219" y="0"/>
              </a:lnTo>
              <a:lnTo>
                <a:pt x="296219" y="564442"/>
              </a:lnTo>
              <a:lnTo>
                <a:pt x="592439" y="564442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03331" y="2643014"/>
        <a:ext cx="40913" cy="40913"/>
      </dsp:txXfrm>
    </dsp:sp>
    <dsp:sp modelId="{F7C7AE61-DDF6-4B23-ABB8-AFD6A6DCAFF6}">
      <dsp:nvSpPr>
        <dsp:cNvPr id="0" name=""/>
        <dsp:cNvSpPr/>
      </dsp:nvSpPr>
      <dsp:spPr>
        <a:xfrm>
          <a:off x="1027569" y="1816807"/>
          <a:ext cx="592439" cy="564442"/>
        </a:xfrm>
        <a:custGeom>
          <a:avLst/>
          <a:gdLst/>
          <a:ahLst/>
          <a:cxnLst/>
          <a:rect l="0" t="0" r="0" b="0"/>
          <a:pathLst>
            <a:path>
              <a:moveTo>
                <a:pt x="0" y="564442"/>
              </a:moveTo>
              <a:lnTo>
                <a:pt x="296219" y="564442"/>
              </a:lnTo>
              <a:lnTo>
                <a:pt x="296219" y="0"/>
              </a:lnTo>
              <a:lnTo>
                <a:pt x="592439" y="0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03331" y="2078571"/>
        <a:ext cx="40913" cy="40913"/>
      </dsp:txXfrm>
    </dsp:sp>
    <dsp:sp modelId="{D8C5A0AD-889A-4E36-BAFC-B3676EA52517}">
      <dsp:nvSpPr>
        <dsp:cNvPr id="0" name=""/>
        <dsp:cNvSpPr/>
      </dsp:nvSpPr>
      <dsp:spPr>
        <a:xfrm>
          <a:off x="1027569" y="687921"/>
          <a:ext cx="592439" cy="1693328"/>
        </a:xfrm>
        <a:custGeom>
          <a:avLst/>
          <a:gdLst/>
          <a:ahLst/>
          <a:cxnLst/>
          <a:rect l="0" t="0" r="0" b="0"/>
          <a:pathLst>
            <a:path>
              <a:moveTo>
                <a:pt x="0" y="1693328"/>
              </a:moveTo>
              <a:lnTo>
                <a:pt x="296219" y="1693328"/>
              </a:lnTo>
              <a:lnTo>
                <a:pt x="296219" y="0"/>
              </a:lnTo>
              <a:lnTo>
                <a:pt x="592439" y="0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278939" y="1489736"/>
        <a:ext cx="89698" cy="89698"/>
      </dsp:txXfrm>
    </dsp:sp>
    <dsp:sp modelId="{0462CD47-6AC5-4CA4-8A6C-1A371EF60D0A}">
      <dsp:nvSpPr>
        <dsp:cNvPr id="0" name=""/>
        <dsp:cNvSpPr/>
      </dsp:nvSpPr>
      <dsp:spPr>
        <a:xfrm rot="16200000">
          <a:off x="-1800586" y="1929695"/>
          <a:ext cx="4753202" cy="903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dirty="0" smtClean="0"/>
            <a:t>Моніторинг і вдосконалення програми в процесі її реалізації</a:t>
          </a:r>
          <a:endParaRPr lang="ru-RU" sz="2800" kern="1200" dirty="0"/>
        </a:p>
      </dsp:txBody>
      <dsp:txXfrm>
        <a:off x="-1800586" y="1929695"/>
        <a:ext cx="4753202" cy="903108"/>
      </dsp:txXfrm>
    </dsp:sp>
    <dsp:sp modelId="{2F425125-4072-4556-AF49-A58C44EBFF91}">
      <dsp:nvSpPr>
        <dsp:cNvPr id="0" name=""/>
        <dsp:cNvSpPr/>
      </dsp:nvSpPr>
      <dsp:spPr>
        <a:xfrm>
          <a:off x="1620008" y="236367"/>
          <a:ext cx="7465652" cy="90310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реалізувати ОП та її компоненти відповідно </a:t>
          </a:r>
          <a:r>
            <a:rPr lang="uk-UA" sz="16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до чіткої структури та прозорого плану впровадження</a:t>
          </a:r>
          <a:endParaRPr lang="ru-RU" sz="16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20008" y="236367"/>
        <a:ext cx="7465652" cy="903108"/>
      </dsp:txXfrm>
    </dsp:sp>
    <dsp:sp modelId="{8563143F-2E02-408A-8562-25C1B977D447}">
      <dsp:nvSpPr>
        <dsp:cNvPr id="0" name=""/>
        <dsp:cNvSpPr/>
      </dsp:nvSpPr>
      <dsp:spPr>
        <a:xfrm>
          <a:off x="1620008" y="1365252"/>
          <a:ext cx="7975297" cy="90310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виконувати </a:t>
          </a:r>
          <a:r>
            <a:rPr lang="uk-UA" sz="16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моніторинг програми </a:t>
          </a:r>
          <a:r>
            <a:rPr lang="uk-UA" sz="1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та її компонентів шляхом </a:t>
          </a:r>
          <a:r>
            <a:rPr lang="uk-UA" sz="16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опитування студентів і працівників </a:t>
          </a:r>
          <a:r>
            <a:rPr lang="uk-UA" sz="1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з метою </a:t>
          </a:r>
          <a:r>
            <a:rPr lang="uk-UA" sz="16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оцінювання</a:t>
          </a:r>
          <a:r>
            <a:rPr lang="uk-UA" sz="1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викладання, навчання та оцінювання, а також вихідної інформації відповідно до показника успішності</a:t>
          </a:r>
          <a:endParaRPr lang="ru-RU" sz="16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20008" y="1365252"/>
        <a:ext cx="7975297" cy="903108"/>
      </dsp:txXfrm>
    </dsp:sp>
    <dsp:sp modelId="{54CFC9CB-8185-4128-BDA7-FADD6B08282E}">
      <dsp:nvSpPr>
        <dsp:cNvPr id="0" name=""/>
        <dsp:cNvSpPr/>
      </dsp:nvSpPr>
      <dsp:spPr>
        <a:xfrm>
          <a:off x="1620008" y="2494138"/>
          <a:ext cx="8126281" cy="90310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використовувати </a:t>
          </a:r>
          <a:r>
            <a:rPr lang="uk-UA" sz="16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системи зворотного та прямого зв’язку </a:t>
          </a:r>
          <a:r>
            <a:rPr lang="uk-UA" sz="1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для аналізу результатів оцінювання та очікуваних розробок у предметній області з урахуванням </a:t>
          </a:r>
          <a:r>
            <a:rPr lang="uk-UA" sz="16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потреб суспільства та наукового середовища</a:t>
          </a:r>
          <a:endParaRPr lang="ru-RU" sz="16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20008" y="2494138"/>
        <a:ext cx="8126281" cy="903108"/>
      </dsp:txXfrm>
    </dsp:sp>
    <dsp:sp modelId="{A779476A-60C2-4485-9D91-CF8928D36FEF}">
      <dsp:nvSpPr>
        <dsp:cNvPr id="0" name=""/>
        <dsp:cNvSpPr/>
      </dsp:nvSpPr>
      <dsp:spPr>
        <a:xfrm>
          <a:off x="1620008" y="3623024"/>
          <a:ext cx="8274242" cy="90310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використовувати отриману інформацію для </a:t>
          </a:r>
          <a:r>
            <a:rPr lang="uk-UA" sz="16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вдосконалення програми </a:t>
          </a:r>
          <a:r>
            <a:rPr lang="uk-UA" sz="1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 цілому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та її компонентів</a:t>
          </a:r>
          <a:endParaRPr lang="ru-RU" sz="16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20008" y="3623024"/>
        <a:ext cx="8274242" cy="9031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4BC88-F910-4764-82A2-D966345CBEEA}">
      <dsp:nvSpPr>
        <dsp:cNvPr id="0" name=""/>
        <dsp:cNvSpPr/>
      </dsp:nvSpPr>
      <dsp:spPr>
        <a:xfrm rot="5400000">
          <a:off x="419257" y="2001034"/>
          <a:ext cx="1247134" cy="207520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487666D-7374-41AC-8752-B413AD2654B7}">
      <dsp:nvSpPr>
        <dsp:cNvPr id="0" name=""/>
        <dsp:cNvSpPr/>
      </dsp:nvSpPr>
      <dsp:spPr>
        <a:xfrm>
          <a:off x="211080" y="2621073"/>
          <a:ext cx="1873505" cy="1642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Акредитація освітньої програми </a:t>
          </a:r>
          <a:endParaRPr lang="ru-RU" sz="2000" kern="1200" dirty="0"/>
        </a:p>
      </dsp:txBody>
      <dsp:txXfrm>
        <a:off x="211080" y="2621073"/>
        <a:ext cx="1873505" cy="1642237"/>
      </dsp:txXfrm>
    </dsp:sp>
    <dsp:sp modelId="{09471331-D27B-45A5-B01E-87944A458E16}">
      <dsp:nvSpPr>
        <dsp:cNvPr id="0" name=""/>
        <dsp:cNvSpPr/>
      </dsp:nvSpPr>
      <dsp:spPr>
        <a:xfrm>
          <a:off x="1731093" y="1848255"/>
          <a:ext cx="353491" cy="35349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AAC2C5E-CEB8-4FFA-B64B-A05E4E8B1863}">
      <dsp:nvSpPr>
        <dsp:cNvPr id="0" name=""/>
        <dsp:cNvSpPr/>
      </dsp:nvSpPr>
      <dsp:spPr>
        <a:xfrm rot="5400000">
          <a:off x="2712794" y="1433496"/>
          <a:ext cx="1247134" cy="207520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88AD1F1-AF18-42F7-90A6-23342FA8667D}">
      <dsp:nvSpPr>
        <dsp:cNvPr id="0" name=""/>
        <dsp:cNvSpPr/>
      </dsp:nvSpPr>
      <dsp:spPr>
        <a:xfrm>
          <a:off x="2504616" y="2053535"/>
          <a:ext cx="1873505" cy="1642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оцінювання </a:t>
          </a:r>
          <a:r>
            <a:rPr lang="uk-UA" sz="1600" b="1" kern="1200" dirty="0" smtClean="0"/>
            <a:t>якості освітньої програми та освітньої діяльності </a:t>
          </a:r>
          <a:r>
            <a:rPr lang="uk-UA" sz="1600" kern="1200" dirty="0" smtClean="0"/>
            <a:t>закладу вищої освіти за цією програмою, включаючи оцінювання:</a:t>
          </a:r>
          <a:endParaRPr lang="ru-RU" sz="1600" kern="1200" dirty="0"/>
        </a:p>
      </dsp:txBody>
      <dsp:txXfrm>
        <a:off x="2504616" y="2053535"/>
        <a:ext cx="1873505" cy="1642237"/>
      </dsp:txXfrm>
    </dsp:sp>
    <dsp:sp modelId="{8DBC0C29-1AC2-4D18-8C8E-958E70DFE4CA}">
      <dsp:nvSpPr>
        <dsp:cNvPr id="0" name=""/>
        <dsp:cNvSpPr/>
      </dsp:nvSpPr>
      <dsp:spPr>
        <a:xfrm>
          <a:off x="4024630" y="1280717"/>
          <a:ext cx="353491" cy="35349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E594D6F-EC75-44C8-AEC1-7EE1606D2A44}">
      <dsp:nvSpPr>
        <dsp:cNvPr id="0" name=""/>
        <dsp:cNvSpPr/>
      </dsp:nvSpPr>
      <dsp:spPr>
        <a:xfrm rot="5400000">
          <a:off x="5006330" y="865958"/>
          <a:ext cx="1247134" cy="207520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9F1D8BF-9F61-4DAA-A80B-DE20D0EEC0F9}">
      <dsp:nvSpPr>
        <dsp:cNvPr id="0" name=""/>
        <dsp:cNvSpPr/>
      </dsp:nvSpPr>
      <dsp:spPr>
        <a:xfrm>
          <a:off x="4798152" y="1485997"/>
          <a:ext cx="1873505" cy="1642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відповідності стандарту вищої освіти</a:t>
          </a:r>
          <a:endParaRPr lang="ru-RU" sz="1600" kern="1200" dirty="0"/>
        </a:p>
      </dsp:txBody>
      <dsp:txXfrm>
        <a:off x="4798152" y="1485997"/>
        <a:ext cx="1873505" cy="1642237"/>
      </dsp:txXfrm>
    </dsp:sp>
    <dsp:sp modelId="{9B2ED982-3321-4276-841B-9FB3EC3ABE38}">
      <dsp:nvSpPr>
        <dsp:cNvPr id="0" name=""/>
        <dsp:cNvSpPr/>
      </dsp:nvSpPr>
      <dsp:spPr>
        <a:xfrm>
          <a:off x="6318166" y="713180"/>
          <a:ext cx="353491" cy="35349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AFDC3E-5AF0-437C-8056-DCFBCFB0BCC3}">
      <dsp:nvSpPr>
        <dsp:cNvPr id="0" name=""/>
        <dsp:cNvSpPr/>
      </dsp:nvSpPr>
      <dsp:spPr>
        <a:xfrm rot="5400000">
          <a:off x="7299866" y="298420"/>
          <a:ext cx="1247134" cy="207520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130A656-57FD-43A0-8B57-ECDC824AD8FB}">
      <dsp:nvSpPr>
        <dsp:cNvPr id="0" name=""/>
        <dsp:cNvSpPr/>
      </dsp:nvSpPr>
      <dsp:spPr>
        <a:xfrm>
          <a:off x="7091689" y="918459"/>
          <a:ext cx="1873505" cy="1642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спроможності виконати вимоги стандарту та досягти заявлених у програмі результатів навчання</a:t>
          </a:r>
          <a:endParaRPr lang="ru-RU" sz="1500" kern="1200" dirty="0"/>
        </a:p>
      </dsp:txBody>
      <dsp:txXfrm>
        <a:off x="7091689" y="918459"/>
        <a:ext cx="1873505" cy="1642237"/>
      </dsp:txXfrm>
    </dsp:sp>
    <dsp:sp modelId="{D079B651-4068-45B3-8AF0-7692B4D6AD1D}">
      <dsp:nvSpPr>
        <dsp:cNvPr id="0" name=""/>
        <dsp:cNvSpPr/>
      </dsp:nvSpPr>
      <dsp:spPr>
        <a:xfrm>
          <a:off x="8611702" y="145642"/>
          <a:ext cx="353491" cy="35349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6F1CDA3-5AC1-4FD9-B076-3E6D971AF884}">
      <dsp:nvSpPr>
        <dsp:cNvPr id="0" name=""/>
        <dsp:cNvSpPr/>
      </dsp:nvSpPr>
      <dsp:spPr>
        <a:xfrm rot="5400000">
          <a:off x="9593403" y="-269116"/>
          <a:ext cx="1247134" cy="207520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F5DDFB6-41B6-47EC-9AF2-737CE2A97B15}">
      <dsp:nvSpPr>
        <dsp:cNvPr id="0" name=""/>
        <dsp:cNvSpPr/>
      </dsp:nvSpPr>
      <dsp:spPr>
        <a:xfrm>
          <a:off x="9385225" y="350921"/>
          <a:ext cx="1873505" cy="1642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досягнення заявлених у програмі результатів навчання, відповідно до встановлених цим </a:t>
          </a:r>
          <a:r>
            <a:rPr lang="uk-UA" sz="1600" kern="1200" smtClean="0"/>
            <a:t>Положенням критеріїв </a:t>
          </a:r>
          <a:r>
            <a:rPr lang="uk-UA" sz="2000" b="1" kern="1200" dirty="0" smtClean="0"/>
            <a:t>(10 критеріїв)</a:t>
          </a:r>
          <a:endParaRPr lang="ru-RU" sz="2000" kern="1200" dirty="0"/>
        </a:p>
      </dsp:txBody>
      <dsp:txXfrm>
        <a:off x="9385225" y="350921"/>
        <a:ext cx="1873505" cy="16422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C1D94-6F86-4266-9A05-3AE26CDE18BC}">
      <dsp:nvSpPr>
        <dsp:cNvPr id="0" name=""/>
        <dsp:cNvSpPr/>
      </dsp:nvSpPr>
      <dsp:spPr>
        <a:xfrm>
          <a:off x="0" y="531574"/>
          <a:ext cx="10018712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414F3-FED8-4A42-A46B-335F1A1AF844}">
      <dsp:nvSpPr>
        <dsp:cNvPr id="0" name=""/>
        <dsp:cNvSpPr/>
      </dsp:nvSpPr>
      <dsp:spPr>
        <a:xfrm>
          <a:off x="500935" y="14974"/>
          <a:ext cx="8969402" cy="1033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5078" tIns="0" rIns="26507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u="none" kern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застосовуються</a:t>
          </a:r>
          <a:r>
            <a:rPr lang="uk-UA" sz="2000" i="1" kern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з урахуванням </a:t>
          </a:r>
          <a:r>
            <a:rPr lang="uk-UA" sz="2000" b="1" i="1" kern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Стандартів </a:t>
          </a:r>
          <a:r>
            <a:rPr lang="uk-UA" sz="2000" i="1" kern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і</a:t>
          </a:r>
          <a:r>
            <a:rPr lang="uk-UA" sz="2000" b="1" i="1" kern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рекомендацій із забезпечення якості в Європейському просторі вищої освіти</a:t>
          </a:r>
          <a:r>
            <a:rPr lang="uk-UA" sz="2000" i="1" kern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endParaRPr lang="ru-RU" sz="20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1372" y="65411"/>
        <a:ext cx="8868528" cy="932326"/>
      </dsp:txXfrm>
    </dsp:sp>
    <dsp:sp modelId="{FE70FE2C-517A-4062-8D3E-F8B202342CA0}">
      <dsp:nvSpPr>
        <dsp:cNvPr id="0" name=""/>
        <dsp:cNvSpPr/>
      </dsp:nvSpPr>
      <dsp:spPr>
        <a:xfrm>
          <a:off x="0" y="2119175"/>
          <a:ext cx="10018712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43ADE8-1B16-46A7-A724-AFADD63E5DAB}">
      <dsp:nvSpPr>
        <dsp:cNvPr id="0" name=""/>
        <dsp:cNvSpPr/>
      </dsp:nvSpPr>
      <dsp:spPr>
        <a:xfrm>
          <a:off x="500935" y="1602575"/>
          <a:ext cx="8123271" cy="10332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5078" tIns="0" rIns="26507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1" kern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використовується під час акредитації для оцінювання </a:t>
          </a:r>
          <a:r>
            <a:rPr lang="uk-UA" sz="2000" b="1" i="1" kern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якості освітньої програми та освітньої діяльності </a:t>
          </a:r>
          <a:r>
            <a:rPr lang="uk-UA" sz="2000" b="0" i="1" kern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за цією освітньою програмою на предмет їх </a:t>
          </a:r>
          <a:r>
            <a:rPr lang="uk-UA" sz="2000" b="1" i="1" kern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відповідності стандарту вищої освіти </a:t>
          </a:r>
          <a:endParaRPr lang="ru-RU" sz="20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1372" y="1653012"/>
        <a:ext cx="8022397" cy="932326"/>
      </dsp:txXfrm>
    </dsp:sp>
    <dsp:sp modelId="{8DC4A0BA-08BC-4EAF-95DC-6DCB83695001}">
      <dsp:nvSpPr>
        <dsp:cNvPr id="0" name=""/>
        <dsp:cNvSpPr/>
      </dsp:nvSpPr>
      <dsp:spPr>
        <a:xfrm>
          <a:off x="0" y="3706775"/>
          <a:ext cx="10018712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3D4D4-1BD7-413E-8A27-E4CC9AE7F5D4}">
      <dsp:nvSpPr>
        <dsp:cNvPr id="0" name=""/>
        <dsp:cNvSpPr/>
      </dsp:nvSpPr>
      <dsp:spPr>
        <a:xfrm>
          <a:off x="500935" y="3190175"/>
          <a:ext cx="7013098" cy="1033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5078" tIns="0" rIns="26507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спроможності виконати вимоги стандарту </a:t>
          </a:r>
          <a:r>
            <a:rPr lang="uk-UA" sz="2000" b="0" i="1" kern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та досягти заявлених у програмі результатів навчання, досягнення заявлених у програмі результатів навчання </a:t>
          </a:r>
          <a:endParaRPr lang="ru-RU" sz="2000" b="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1372" y="3240612"/>
        <a:ext cx="6912224" cy="9323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E720A-D7F2-4E65-84FA-1F7F1DC89172}">
      <dsp:nvSpPr>
        <dsp:cNvPr id="0" name=""/>
        <dsp:cNvSpPr/>
      </dsp:nvSpPr>
      <dsp:spPr>
        <a:xfrm rot="5400000">
          <a:off x="5996821" y="-3684010"/>
          <a:ext cx="1866615" cy="92355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цілі, які відповідають </a:t>
          </a:r>
          <a:r>
            <a:rPr lang="uk-UA" sz="20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місії та стратегії закладу вищої освіти</a:t>
          </a:r>
          <a:endParaRPr lang="ru-RU" sz="20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з урахуванням позицій та потреб заінтересованих сторін </a:t>
          </a:r>
          <a:r>
            <a:rPr lang="uk-UA" sz="20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uk-UA" sz="2000" b="1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стейкхолдерів</a:t>
          </a:r>
          <a:r>
            <a:rPr lang="uk-UA" sz="20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endParaRPr lang="ru-RU" sz="20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тенденцій розвитку спеціальності, ринку праці, галузевого та регіонального контексту, а також досвіду аналогічних вітчизняних та іноземних ОП</a:t>
          </a:r>
          <a:endParaRPr lang="ru-RU" sz="20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312367" y="91565"/>
        <a:ext cx="9144404" cy="1684373"/>
      </dsp:txXfrm>
    </dsp:sp>
    <dsp:sp modelId="{F07BD42E-623A-44DB-9100-DCD917572BDE}">
      <dsp:nvSpPr>
        <dsp:cNvPr id="0" name=""/>
        <dsp:cNvSpPr/>
      </dsp:nvSpPr>
      <dsp:spPr>
        <a:xfrm>
          <a:off x="2061" y="17603"/>
          <a:ext cx="2310305" cy="1832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Критерій 1. Проектування та цілі освітньої програми  </a:t>
          </a:r>
          <a:endParaRPr lang="ru-RU" sz="2200" kern="1200" dirty="0"/>
        </a:p>
      </dsp:txBody>
      <dsp:txXfrm>
        <a:off x="91506" y="107048"/>
        <a:ext cx="2131415" cy="1653406"/>
      </dsp:txXfrm>
    </dsp:sp>
    <dsp:sp modelId="{C79C992A-BAC5-4D0A-99A9-E21C10FDF525}">
      <dsp:nvSpPr>
        <dsp:cNvPr id="0" name=""/>
        <dsp:cNvSpPr/>
      </dsp:nvSpPr>
      <dsp:spPr>
        <a:xfrm rot="5400000">
          <a:off x="4911273" y="-468741"/>
          <a:ext cx="4048267" cy="92259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відповідає вимогам законодавства щодо </a:t>
          </a:r>
          <a:r>
            <a:rPr lang="uk-UA" sz="20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навчального навантаження </a:t>
          </a:r>
          <a:r>
            <a:rPr lang="uk-UA" sz="20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для відповідного рівня вищої освіти та відповідного стандарту вищої освіти</a:t>
          </a:r>
          <a:endParaRPr lang="ru-RU" sz="2000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забезпечує досягнення здобувачами вищої освіти </a:t>
          </a:r>
          <a:r>
            <a:rPr lang="uk-UA" sz="2000" b="1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компетентностей</a:t>
          </a:r>
          <a:r>
            <a:rPr lang="uk-UA" sz="20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uk-UA" sz="2000" b="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визначених відповідним </a:t>
          </a:r>
          <a:r>
            <a:rPr lang="uk-UA" sz="20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стандартом вищої освіти</a:t>
          </a:r>
          <a:r>
            <a:rPr lang="uk-UA" sz="20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(за наявності) ОП</a:t>
          </a:r>
          <a:endParaRPr lang="ru-RU" sz="2000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має</a:t>
          </a:r>
          <a:r>
            <a:rPr lang="uk-UA" sz="20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чітку структуру</a:t>
          </a:r>
          <a:endParaRPr lang="ru-RU" sz="2000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структура ОП передбачає можливість для формування</a:t>
          </a:r>
          <a:r>
            <a:rPr lang="uk-UA" sz="20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індивідуальної освітньої траєкторії</a:t>
          </a:r>
          <a:endParaRPr lang="ru-RU" sz="2000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практичну підготовку </a:t>
          </a:r>
          <a:endParaRPr lang="ru-RU" sz="2000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соціальних навичок </a:t>
          </a:r>
          <a:r>
            <a:rPr lang="uk-UA" sz="20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uk-UA" sz="2000" b="1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soft</a:t>
          </a:r>
          <a:r>
            <a:rPr lang="uk-UA" sz="20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uk-UA" sz="2000" b="1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skills</a:t>
          </a:r>
          <a:r>
            <a:rPr lang="uk-UA" sz="20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20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322455" y="2317697"/>
        <a:ext cx="9028283" cy="3653027"/>
      </dsp:txXfrm>
    </dsp:sp>
    <dsp:sp modelId="{DBF4686C-3770-4578-8F9B-0C3AC7F2BB4A}">
      <dsp:nvSpPr>
        <dsp:cNvPr id="0" name=""/>
        <dsp:cNvSpPr/>
      </dsp:nvSpPr>
      <dsp:spPr>
        <a:xfrm>
          <a:off x="2061" y="3238739"/>
          <a:ext cx="2320394" cy="18109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Критерій 2. Структура та зміст освітньої програми</a:t>
          </a:r>
          <a:endParaRPr lang="ru-RU" sz="2200" kern="1200" dirty="0"/>
        </a:p>
      </dsp:txBody>
      <dsp:txXfrm>
        <a:off x="90464" y="3327142"/>
        <a:ext cx="2143588" cy="16341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4F014-3108-4736-BB9E-FF639B78C5FD}">
      <dsp:nvSpPr>
        <dsp:cNvPr id="0" name=""/>
        <dsp:cNvSpPr/>
      </dsp:nvSpPr>
      <dsp:spPr>
        <a:xfrm rot="5400000">
          <a:off x="6349625" y="-3742593"/>
          <a:ext cx="1609708" cy="90990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оприлюднені на офіційному веб-сайті закладу вищої освіти</a:t>
          </a:r>
          <a:r>
            <a:rPr lang="uk-UA" sz="20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000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чіткі та зрозумілі правила визнання результатів навчання, отриманих в інших закладах освіти, зокрема під час академічної мобільності</a:t>
          </a:r>
          <a:endParaRPr lang="ru-RU" sz="20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604949" y="80662"/>
        <a:ext cx="9020482" cy="1452550"/>
      </dsp:txXfrm>
    </dsp:sp>
    <dsp:sp modelId="{06944F89-C164-4B38-A2EA-29D3204ACD87}">
      <dsp:nvSpPr>
        <dsp:cNvPr id="0" name=""/>
        <dsp:cNvSpPr/>
      </dsp:nvSpPr>
      <dsp:spPr>
        <a:xfrm>
          <a:off x="309" y="2642"/>
          <a:ext cx="2604638" cy="1608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Критерій 3. Доступ до освітньої програми та визнання результатів навчання</a:t>
          </a:r>
          <a:endParaRPr lang="ru-RU" sz="1900" kern="1200" dirty="0"/>
        </a:p>
      </dsp:txBody>
      <dsp:txXfrm>
        <a:off x="78834" y="81167"/>
        <a:ext cx="2447588" cy="1451540"/>
      </dsp:txXfrm>
    </dsp:sp>
    <dsp:sp modelId="{36D61D80-B5B5-4B9B-BD32-850381EEBC29}">
      <dsp:nvSpPr>
        <dsp:cNvPr id="0" name=""/>
        <dsp:cNvSpPr/>
      </dsp:nvSpPr>
      <dsp:spPr>
        <a:xfrm rot="5400000">
          <a:off x="5511732" y="-956868"/>
          <a:ext cx="3295887" cy="90766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1" kern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відповідають вимогам </a:t>
          </a:r>
          <a:r>
            <a:rPr lang="uk-UA" sz="2000" b="1" i="1" kern="1200" dirty="0" err="1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студентоцентрованого</a:t>
          </a:r>
          <a:r>
            <a:rPr lang="uk-UA" sz="2000" b="1" i="1" kern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підходу </a:t>
          </a:r>
          <a:r>
            <a:rPr lang="uk-UA" sz="2000" b="0" i="1" kern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та </a:t>
          </a:r>
          <a:r>
            <a:rPr lang="uk-UA" sz="2000" b="1" i="1" kern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принципам академічної свободи</a:t>
          </a:r>
          <a:endParaRPr lang="ru-RU" sz="2000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1" kern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доступна і зрозуміла інформація щодо цілей, змісту та програмних результатів навчання</a:t>
          </a:r>
          <a:endParaRPr lang="ru-RU" sz="2000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поєднання навчання і досліджень</a:t>
          </a:r>
          <a:endParaRPr lang="ru-RU" sz="2000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викладачі</a:t>
          </a:r>
          <a:r>
            <a:rPr lang="uk-UA" sz="20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оновлюють зміст освіти на основі </a:t>
          </a:r>
          <a:r>
            <a:rPr lang="uk-UA" sz="20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наукових досягнень і сучасних практик у відповідній галузі</a:t>
          </a:r>
          <a:endParaRPr lang="ru-RU" sz="2000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1" kern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організація навчання, викладання та наукових досліджень відбувається на основі інтернаціоналізації діяльності закладу вищої освіти</a:t>
          </a:r>
          <a:endParaRPr lang="ru-RU" sz="2000" i="1" kern="1200" dirty="0">
            <a:effectLst/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 rot="-5400000">
        <a:off x="2621339" y="2094417"/>
        <a:ext cx="8915781" cy="2974103"/>
      </dsp:txXfrm>
    </dsp:sp>
    <dsp:sp modelId="{545F3CA1-E920-4EC4-BA03-A916C8066B40}">
      <dsp:nvSpPr>
        <dsp:cNvPr id="0" name=""/>
        <dsp:cNvSpPr/>
      </dsp:nvSpPr>
      <dsp:spPr>
        <a:xfrm>
          <a:off x="309" y="1865881"/>
          <a:ext cx="2621029" cy="34311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Критерій 4. Навчання і викладання за освітньою програмою </a:t>
          </a:r>
          <a:endParaRPr lang="ru-RU" sz="1900" kern="1200" dirty="0"/>
        </a:p>
      </dsp:txBody>
      <dsp:txXfrm>
        <a:off x="128257" y="1993829"/>
        <a:ext cx="2365133" cy="31752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4F014-3108-4736-BB9E-FF639B78C5FD}">
      <dsp:nvSpPr>
        <dsp:cNvPr id="0" name=""/>
        <dsp:cNvSpPr/>
      </dsp:nvSpPr>
      <dsp:spPr>
        <a:xfrm rot="5400000">
          <a:off x="6195950" y="-3588254"/>
          <a:ext cx="1634748" cy="89195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форми атестації здобувачів вищої освіти відповідають вимогам стандарту вищої освіти (за наявності) </a:t>
          </a:r>
          <a:endParaRPr lang="ru-RU" sz="1800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чіткі і зрозумілі правила проведення контрольних заходів</a:t>
          </a:r>
          <a:endParaRPr lang="ru-RU" sz="1800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чіткі та зрозумілі політика, стандарти і процедури дотримання академічної доброчесності</a:t>
          </a:r>
          <a:endParaRPr lang="ru-RU" sz="18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553553" y="133945"/>
        <a:ext cx="8839740" cy="1475144"/>
      </dsp:txXfrm>
    </dsp:sp>
    <dsp:sp modelId="{06944F89-C164-4B38-A2EA-29D3204ACD87}">
      <dsp:nvSpPr>
        <dsp:cNvPr id="0" name=""/>
        <dsp:cNvSpPr/>
      </dsp:nvSpPr>
      <dsp:spPr>
        <a:xfrm>
          <a:off x="303" y="896"/>
          <a:ext cx="2553250" cy="17412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Критерій 5. Контрольні заходи, оцінювання здобувачів вищої освіти та академічна доброчесність</a:t>
          </a:r>
          <a:endParaRPr lang="ru-RU" sz="1700" kern="1200" dirty="0"/>
        </a:p>
      </dsp:txBody>
      <dsp:txXfrm>
        <a:off x="85303" y="85896"/>
        <a:ext cx="2383250" cy="1571241"/>
      </dsp:txXfrm>
    </dsp:sp>
    <dsp:sp modelId="{36D61D80-B5B5-4B9B-BD32-850381EEBC29}">
      <dsp:nvSpPr>
        <dsp:cNvPr id="0" name=""/>
        <dsp:cNvSpPr/>
      </dsp:nvSpPr>
      <dsp:spPr>
        <a:xfrm rot="5400000">
          <a:off x="5335456" y="-833518"/>
          <a:ext cx="3365925" cy="889759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кваліфікація викладачів забезпечує досягнення визначених відповідною програмою цілей та програмних результатів навчання</a:t>
          </a:r>
          <a:endParaRPr lang="ru-RU" sz="1800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процедури конкурсного добору викладачів є прозорими і дозволяють забезпечити необхідний рівень їхнього професіоналізму для успішної реалізації освітньої програми</a:t>
          </a:r>
          <a:endParaRPr lang="ru-RU" sz="1800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ЗВО залучає </a:t>
          </a:r>
          <a:r>
            <a:rPr lang="uk-UA" sz="18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роботодавців</a:t>
          </a:r>
          <a:r>
            <a:rPr lang="uk-UA" sz="18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до організації та реалізації освітнього процесу</a:t>
          </a:r>
          <a:endParaRPr lang="ru-RU" sz="1800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до аудиторних занять </a:t>
          </a:r>
          <a:r>
            <a:rPr lang="uk-UA" sz="18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професіоналів-практиків, експертів галузі, представників роботодавців</a:t>
          </a:r>
          <a:endParaRPr lang="ru-RU" sz="1800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сприяє </a:t>
          </a:r>
          <a:r>
            <a:rPr lang="uk-UA" sz="18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професійному розвитку викладачів </a:t>
          </a:r>
          <a:r>
            <a:rPr lang="uk-UA" sz="18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через власні програми або у співпраці з іншими організаціями</a:t>
          </a:r>
          <a:endParaRPr lang="ru-RU" sz="1800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ЗВО стимулює розвиток </a:t>
          </a:r>
          <a:r>
            <a:rPr lang="uk-UA" sz="18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викладацької майстерності</a:t>
          </a:r>
          <a:endParaRPr lang="ru-RU" sz="1800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569622" y="2096627"/>
        <a:ext cx="8733284" cy="3037303"/>
      </dsp:txXfrm>
    </dsp:sp>
    <dsp:sp modelId="{545F3CA1-E920-4EC4-BA03-A916C8066B40}">
      <dsp:nvSpPr>
        <dsp:cNvPr id="0" name=""/>
        <dsp:cNvSpPr/>
      </dsp:nvSpPr>
      <dsp:spPr>
        <a:xfrm>
          <a:off x="303" y="2331209"/>
          <a:ext cx="2569317" cy="2568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Критерій 6. Людські ресурси </a:t>
          </a:r>
          <a:endParaRPr lang="ru-RU" sz="1700" kern="1200" dirty="0"/>
        </a:p>
      </dsp:txBody>
      <dsp:txXfrm>
        <a:off x="125669" y="2456575"/>
        <a:ext cx="2318585" cy="23174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4F014-3108-4736-BB9E-FF639B78C5FD}">
      <dsp:nvSpPr>
        <dsp:cNvPr id="0" name=""/>
        <dsp:cNvSpPr/>
      </dsp:nvSpPr>
      <dsp:spPr>
        <a:xfrm rot="5400000">
          <a:off x="6243522" y="-4017330"/>
          <a:ext cx="1480284" cy="951591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ресурси, навчально-методичне забезпечення ОП забезпечують досягнення визначених цілей та результатів навчання</a:t>
          </a:r>
          <a:endParaRPr lang="ru-RU" sz="2000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ЗВО забезпечує освітню, організаційну, інформаційну, консультативну та соціальну підтримку здобувачів вищої освіти, що навчаються за освітньою програмою </a:t>
          </a:r>
          <a:endParaRPr lang="ru-RU" sz="20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225706" y="72748"/>
        <a:ext cx="9443655" cy="1335760"/>
      </dsp:txXfrm>
    </dsp:sp>
    <dsp:sp modelId="{06944F89-C164-4B38-A2EA-29D3204ACD87}">
      <dsp:nvSpPr>
        <dsp:cNvPr id="0" name=""/>
        <dsp:cNvSpPr/>
      </dsp:nvSpPr>
      <dsp:spPr>
        <a:xfrm>
          <a:off x="3770" y="95131"/>
          <a:ext cx="2216180" cy="12909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Критерій 7. Освітнє середовище та матеріальні ресурси</a:t>
          </a:r>
          <a:endParaRPr lang="ru-RU" sz="1800" kern="1200" dirty="0"/>
        </a:p>
      </dsp:txBody>
      <dsp:txXfrm>
        <a:off x="66791" y="158152"/>
        <a:ext cx="2090138" cy="1164951"/>
      </dsp:txXfrm>
    </dsp:sp>
    <dsp:sp modelId="{36D61D80-B5B5-4B9B-BD32-850381EEBC29}">
      <dsp:nvSpPr>
        <dsp:cNvPr id="0" name=""/>
        <dsp:cNvSpPr/>
      </dsp:nvSpPr>
      <dsp:spPr>
        <a:xfrm rot="5400000">
          <a:off x="4976702" y="-1122909"/>
          <a:ext cx="4072032" cy="945781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розроблення, затвердження, </a:t>
          </a:r>
          <a:r>
            <a:rPr lang="uk-UA" sz="20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моніторинг та періодичний перегляд ОП</a:t>
          </a:r>
          <a:endParaRPr lang="ru-RU" sz="20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здобувачі вищої освіти</a:t>
          </a:r>
          <a:r>
            <a:rPr lang="uk-UA" sz="20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та </a:t>
          </a:r>
          <a:r>
            <a:rPr lang="uk-UA" sz="20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роботодавці </a:t>
          </a:r>
          <a:r>
            <a:rPr lang="uk-UA" sz="20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залучені до процесу періодичного </a:t>
          </a:r>
          <a:r>
            <a:rPr lang="uk-UA" sz="2000" b="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перегляду ОП та інших процедур забезпечення її </a:t>
          </a:r>
          <a:r>
            <a:rPr lang="uk-UA" sz="20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якості як партнери</a:t>
          </a:r>
          <a:r>
            <a:rPr lang="uk-UA" sz="20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000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існує практика збирання, аналізу та врахування інформації щодо </a:t>
          </a:r>
          <a:r>
            <a:rPr lang="uk-UA" sz="20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кар’єрного шляху випускників </a:t>
          </a:r>
          <a:r>
            <a:rPr lang="uk-UA" sz="2000" b="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ОП</a:t>
          </a:r>
          <a:endParaRPr lang="ru-RU" sz="2000" b="0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система забезпечення якості ЗВО забезпечує вчасне реагування на виявлені недоліки в освітній програмі та/або освітній діяльності з реалізації ОП</a:t>
          </a:r>
          <a:endParaRPr lang="ru-RU" sz="2000" i="1" u="sng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сформована </a:t>
          </a:r>
          <a:r>
            <a:rPr lang="uk-UA" sz="20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культура якості</a:t>
          </a:r>
          <a:endParaRPr lang="ru-RU" sz="20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283813" y="1768760"/>
        <a:ext cx="9259030" cy="3674472"/>
      </dsp:txXfrm>
    </dsp:sp>
    <dsp:sp modelId="{545F3CA1-E920-4EC4-BA03-A916C8066B40}">
      <dsp:nvSpPr>
        <dsp:cNvPr id="0" name=""/>
        <dsp:cNvSpPr/>
      </dsp:nvSpPr>
      <dsp:spPr>
        <a:xfrm>
          <a:off x="3770" y="2821561"/>
          <a:ext cx="2276271" cy="1878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Критерій 8. Забезпечення якості освітньої програми</a:t>
          </a:r>
          <a:endParaRPr lang="ru-RU" sz="2300" kern="1200" dirty="0"/>
        </a:p>
      </dsp:txBody>
      <dsp:txXfrm>
        <a:off x="95469" y="2913260"/>
        <a:ext cx="2092873" cy="1695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76F5-1387-4B6E-A746-7BA81CF480B8}" type="datetimeFigureOut">
              <a:rPr lang="ru-RU" smtClean="0"/>
              <a:t>29.05.2019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B2E7-7985-4B10-B8E1-B1282DB577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41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76F5-1387-4B6E-A746-7BA81CF480B8}" type="datetimeFigureOut">
              <a:rPr lang="ru-RU" smtClean="0"/>
              <a:t>29.05.2019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B2E7-7985-4B10-B8E1-B1282DB577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728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76F5-1387-4B6E-A746-7BA81CF480B8}" type="datetimeFigureOut">
              <a:rPr lang="ru-RU" smtClean="0"/>
              <a:t>29.05.2019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B2E7-7985-4B10-B8E1-B1282DB577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857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76F5-1387-4B6E-A746-7BA81CF480B8}" type="datetimeFigureOut">
              <a:rPr lang="ru-RU" smtClean="0"/>
              <a:t>29.05.2019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B2E7-7985-4B10-B8E1-B1282DB577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92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76F5-1387-4B6E-A746-7BA81CF480B8}" type="datetimeFigureOut">
              <a:rPr lang="ru-RU" smtClean="0"/>
              <a:t>29.05.2019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B2E7-7985-4B10-B8E1-B1282DB577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21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76F5-1387-4B6E-A746-7BA81CF480B8}" type="datetimeFigureOut">
              <a:rPr lang="ru-RU" smtClean="0"/>
              <a:t>29.05.2019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B2E7-7985-4B10-B8E1-B1282DB577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47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76F5-1387-4B6E-A746-7BA81CF480B8}" type="datetimeFigureOut">
              <a:rPr lang="ru-RU" smtClean="0"/>
              <a:t>29.05.2019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B2E7-7985-4B10-B8E1-B1282DB577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53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76F5-1387-4B6E-A746-7BA81CF480B8}" type="datetimeFigureOut">
              <a:rPr lang="ru-RU" smtClean="0"/>
              <a:t>29.05.2019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B2E7-7985-4B10-B8E1-B1282DB577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483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76F5-1387-4B6E-A746-7BA81CF480B8}" type="datetimeFigureOut">
              <a:rPr lang="ru-RU" smtClean="0"/>
              <a:t>29.05.2019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B2E7-7985-4B10-B8E1-B1282DB577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11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76F5-1387-4B6E-A746-7BA81CF480B8}" type="datetimeFigureOut">
              <a:rPr lang="ru-RU" smtClean="0"/>
              <a:t>29.05.2019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82FB2E7-7985-4B10-B8E1-B1282DB577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96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76F5-1387-4B6E-A746-7BA81CF480B8}" type="datetimeFigureOut">
              <a:rPr lang="ru-RU" smtClean="0"/>
              <a:t>29.05.2019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B2E7-7985-4B10-B8E1-B1282DB577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20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76F5-1387-4B6E-A746-7BA81CF480B8}" type="datetimeFigureOut">
              <a:rPr lang="ru-RU" smtClean="0"/>
              <a:t>29.05.2019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B2E7-7985-4B10-B8E1-B1282DB577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9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76F5-1387-4B6E-A746-7BA81CF480B8}" type="datetimeFigureOut">
              <a:rPr lang="ru-RU" smtClean="0"/>
              <a:t>29.05.2019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B2E7-7985-4B10-B8E1-B1282DB577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48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76F5-1387-4B6E-A746-7BA81CF480B8}" type="datetimeFigureOut">
              <a:rPr lang="ru-RU" smtClean="0"/>
              <a:t>29.05.2019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B2E7-7985-4B10-B8E1-B1282DB577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53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76F5-1387-4B6E-A746-7BA81CF480B8}" type="datetimeFigureOut">
              <a:rPr lang="ru-RU" smtClean="0"/>
              <a:t>29.05.2019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B2E7-7985-4B10-B8E1-B1282DB577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6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76F5-1387-4B6E-A746-7BA81CF480B8}" type="datetimeFigureOut">
              <a:rPr lang="ru-RU" smtClean="0"/>
              <a:t>29.05.2019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B2E7-7985-4B10-B8E1-B1282DB577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3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76F5-1387-4B6E-A746-7BA81CF480B8}" type="datetimeFigureOut">
              <a:rPr lang="ru-RU" smtClean="0"/>
              <a:t>29.05.2019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B2E7-7985-4B10-B8E1-B1282DB577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523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1276F5-1387-4B6E-A746-7BA81CF480B8}" type="datetimeFigureOut">
              <a:rPr lang="ru-RU" smtClean="0"/>
              <a:t>29.05.2019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2FB2E7-7985-4B10-B8E1-B1282DB577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59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Відповідність освітніх програм ТДАТУ стандартам вищої освіти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85481" y="4983366"/>
            <a:ext cx="9144000" cy="775409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Доповідач – завідувач відділу МЯОД ТДАТУ </a:t>
            </a:r>
          </a:p>
          <a:p>
            <a:r>
              <a:rPr lang="uk-UA" dirty="0" smtClean="0"/>
              <a:t>Скляр </a:t>
            </a:r>
            <a:r>
              <a:rPr lang="uk-UA" dirty="0" err="1" smtClean="0"/>
              <a:t>Радміла</a:t>
            </a:r>
            <a:r>
              <a:rPr lang="uk-UA" dirty="0" smtClean="0"/>
              <a:t> Вікторівна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0"/>
            <a:ext cx="2230439" cy="9150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1" b="68593"/>
          <a:stretch/>
        </p:blipFill>
        <p:spPr>
          <a:xfrm>
            <a:off x="2734102" y="0"/>
            <a:ext cx="9348716" cy="91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074" y="127381"/>
            <a:ext cx="10515600" cy="585851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Критерії оцінювання якості освітньої програми 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3254304"/>
              </p:ext>
            </p:extLst>
          </p:nvPr>
        </p:nvGraphicFramePr>
        <p:xfrm>
          <a:off x="450376" y="713232"/>
          <a:ext cx="11741624" cy="5797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856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944F89-C164-4B38-A2EA-29D3204AC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6944F89-C164-4B38-A2EA-29D3204AC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6944F89-C164-4B38-A2EA-29D3204AC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06944F89-C164-4B38-A2EA-29D3204ACD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54F014-3108-4736-BB9E-FF639B78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7354F014-3108-4736-BB9E-FF639B78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7354F014-3108-4736-BB9E-FF639B78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7354F014-3108-4736-BB9E-FF639B78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5F3CA1-E920-4EC4-BA03-A916C8066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545F3CA1-E920-4EC4-BA03-A916C8066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545F3CA1-E920-4EC4-BA03-A916C8066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545F3CA1-E920-4EC4-BA03-A916C8066B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D61D80-B5B5-4B9B-BD32-850381EEB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36D61D80-B5B5-4B9B-BD32-850381EEB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36D61D80-B5B5-4B9B-BD32-850381EEB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36D61D80-B5B5-4B9B-BD32-850381EEBC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074" y="127381"/>
            <a:ext cx="10515600" cy="585851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Критерії оцінювання якості освітньої програми 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454748"/>
              </p:ext>
            </p:extLst>
          </p:nvPr>
        </p:nvGraphicFramePr>
        <p:xfrm>
          <a:off x="450376" y="713232"/>
          <a:ext cx="11473400" cy="5797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705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944F89-C164-4B38-A2EA-29D3204AC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6944F89-C164-4B38-A2EA-29D3204AC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6944F89-C164-4B38-A2EA-29D3204AC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06944F89-C164-4B38-A2EA-29D3204ACD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54F014-3108-4736-BB9E-FF639B78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7354F014-3108-4736-BB9E-FF639B78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7354F014-3108-4736-BB9E-FF639B78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7354F014-3108-4736-BB9E-FF639B78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5F3CA1-E920-4EC4-BA03-A916C8066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545F3CA1-E920-4EC4-BA03-A916C8066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545F3CA1-E920-4EC4-BA03-A916C8066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545F3CA1-E920-4EC4-BA03-A916C8066B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D61D80-B5B5-4B9B-BD32-850381EEB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36D61D80-B5B5-4B9B-BD32-850381EEB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36D61D80-B5B5-4B9B-BD32-850381EEB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36D61D80-B5B5-4B9B-BD32-850381EEBC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3330054" y="1119117"/>
            <a:ext cx="5172501" cy="2129050"/>
          </a:xfrm>
          <a:prstGeom prst="down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Проектні групи</a:t>
            </a:r>
            <a:endParaRPr lang="uk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1" b="68593"/>
          <a:stretch/>
        </p:blipFill>
        <p:spPr>
          <a:xfrm>
            <a:off x="1819310" y="73510"/>
            <a:ext cx="9348716" cy="915052"/>
          </a:xfrm>
          <a:prstGeom prst="rect">
            <a:avLst/>
          </a:prstGeom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2497644" y="5322353"/>
            <a:ext cx="7669832" cy="1331831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i="1" dirty="0" smtClean="0"/>
              <a:t>Учасник </a:t>
            </a:r>
            <a:r>
              <a:rPr lang="uk-UA" sz="2800" i="1" dirty="0"/>
              <a:t>системи внутрішнього забезпечення якості вищої освіти в ТДАТУ на рівні кафедр</a:t>
            </a:r>
            <a:endParaRPr lang="ru-RU" sz="2800" dirty="0"/>
          </a:p>
        </p:txBody>
      </p:sp>
      <p:sp>
        <p:nvSpPr>
          <p:cNvPr id="8" name="Овал 7"/>
          <p:cNvSpPr/>
          <p:nvPr/>
        </p:nvSpPr>
        <p:spPr>
          <a:xfrm>
            <a:off x="1002355" y="3248167"/>
            <a:ext cx="10165671" cy="1445571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Забезпечують розроблення, започаткування та супроводження освітніх програм у Таврійському державному агротехнологічному університеті </a:t>
            </a:r>
            <a:endParaRPr lang="uk-UA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Стрелка вверх 9"/>
          <p:cNvSpPr/>
          <p:nvPr/>
        </p:nvSpPr>
        <p:spPr>
          <a:xfrm>
            <a:off x="5500047" y="4693738"/>
            <a:ext cx="832513" cy="6286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8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7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47145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Стандарти вищої освіти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7480" y="750627"/>
            <a:ext cx="10016319" cy="5669628"/>
          </a:xfrm>
        </p:spPr>
        <p:txBody>
          <a:bodyPr>
            <a:normAutofit fontScale="70000" lnSpcReduction="20000"/>
          </a:bodyPr>
          <a:lstStyle/>
          <a:p>
            <a:r>
              <a:rPr lang="uk-UA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uk-UA" sz="2900" b="1" dirty="0">
                <a:latin typeface="Arial" panose="020B0604020202020204" pitchFamily="34" charset="0"/>
                <a:cs typeface="Arial" panose="020B0604020202020204" pitchFamily="34" charset="0"/>
              </a:rPr>
              <a:t>стандартів СВО </a:t>
            </a:r>
            <a:r>
              <a:rPr lang="uk-UA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Бакалавр: </a:t>
            </a:r>
            <a:r>
              <a:rPr lang="uk-UA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1 </a:t>
            </a:r>
            <a:r>
              <a:rPr lang="uk-UA" sz="2900" b="1" dirty="0">
                <a:latin typeface="Arial" panose="020B0604020202020204" pitchFamily="34" charset="0"/>
                <a:cs typeface="Arial" panose="020B0604020202020204" pitchFamily="34" charset="0"/>
              </a:rPr>
              <a:t>СВО </a:t>
            </a:r>
            <a:r>
              <a:rPr lang="uk-UA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Магістр </a:t>
            </a:r>
            <a:r>
              <a:rPr lang="uk-UA" sz="2900" b="1" dirty="0">
                <a:latin typeface="Arial" panose="020B0604020202020204" pitchFamily="34" charset="0"/>
                <a:cs typeface="Arial" panose="020B0604020202020204" pitchFamily="34" charset="0"/>
              </a:rPr>
              <a:t>«Екологія</a:t>
            </a:r>
            <a:r>
              <a:rPr lang="uk-UA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208-Агроінженерія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051-Економіка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071- Облік і </a:t>
            </a:r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оподаткування</a:t>
            </a:r>
          </a:p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072-Фінанси</a:t>
            </a:r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банківська справа та страхування</a:t>
            </a:r>
            <a:endParaRPr lang="uk-UA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073-Мененджмент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075-Маркетинг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076-Підприємство,торгівля та біржова діяльність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101-Екологія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281- Публічне управління та адміністрування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181- Харчові технології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201- Агрономія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203 - 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Садівництво та виноградарство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205 - Лісове 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господарство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242-Туризм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263-Цивільна безпека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Всі вони набирають чинності в 2018/2019 </a:t>
            </a:r>
            <a:r>
              <a:rPr lang="uk-UA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р.р</a:t>
            </a:r>
            <a:r>
              <a:rPr lang="uk-UA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., окрім «Лісове господарство» </a:t>
            </a:r>
            <a:r>
              <a:rPr lang="uk-UA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ru-RU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Фінанси</a:t>
            </a:r>
            <a:r>
              <a:rPr lang="uk-UA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, банківська справа та </a:t>
            </a:r>
            <a:r>
              <a:rPr lang="uk-UA" sz="2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страхування» </a:t>
            </a:r>
            <a:r>
              <a:rPr lang="uk-UA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uk-UA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2019/2020 </a:t>
            </a:r>
            <a:r>
              <a:rPr lang="uk-UA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р.р</a:t>
            </a:r>
            <a:r>
              <a:rPr lang="uk-UA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30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9973684"/>
              </p:ext>
            </p:extLst>
          </p:nvPr>
        </p:nvGraphicFramePr>
        <p:xfrm>
          <a:off x="1484313" y="341195"/>
          <a:ext cx="10530903" cy="6237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Стрелка вверх 1"/>
          <p:cNvSpPr/>
          <p:nvPr/>
        </p:nvSpPr>
        <p:spPr>
          <a:xfrm>
            <a:off x="6531400" y="1774208"/>
            <a:ext cx="198839" cy="4230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трелка вверх 3"/>
          <p:cNvSpPr/>
          <p:nvPr/>
        </p:nvSpPr>
        <p:spPr>
          <a:xfrm rot="5400000">
            <a:off x="8052179" y="2320120"/>
            <a:ext cx="245660" cy="5459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верх 5"/>
          <p:cNvSpPr/>
          <p:nvPr/>
        </p:nvSpPr>
        <p:spPr>
          <a:xfrm rot="5400000">
            <a:off x="8052179" y="3728113"/>
            <a:ext cx="245660" cy="5459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6511875" y="4638192"/>
            <a:ext cx="218364" cy="3705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лево 7"/>
          <p:cNvSpPr/>
          <p:nvPr/>
        </p:nvSpPr>
        <p:spPr>
          <a:xfrm>
            <a:off x="5022371" y="2347415"/>
            <a:ext cx="436729" cy="2456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лево 8"/>
          <p:cNvSpPr/>
          <p:nvPr/>
        </p:nvSpPr>
        <p:spPr>
          <a:xfrm>
            <a:off x="5022370" y="3878238"/>
            <a:ext cx="436729" cy="2456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4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0761C2-625A-4E77-99F6-1385F446C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E53263-CB72-4B81-913F-CBE8549924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68895D-7452-4AC2-9296-B08BC2428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F393E8-3C2F-415A-88AF-CCF907E59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D20A1B-1FA1-4079-9559-BCFF13EC1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38868E-FB39-4260-947A-D4C13F5B4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AB6F7A-9F33-4E5C-8C32-BB9CECFF1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CCD18A-A2AA-4FE4-97D8-A76E1C23F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FCC680-FC6B-41B8-A32D-5AA8B4C17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AC1388-B6EA-4EE1-AB4C-270D55345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6F6793-6E54-45C3-9903-5B88511D43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1F5FA7-487F-4FE5-BF4F-97551ECDE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ABDAE0-248A-40B9-9681-D652AC397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8856" t="8118" r="17533" b="26356"/>
          <a:stretch/>
        </p:blipFill>
        <p:spPr>
          <a:xfrm>
            <a:off x="1924333" y="122827"/>
            <a:ext cx="10112991" cy="604595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24333" y="163772"/>
            <a:ext cx="10003809" cy="6277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ПРОГРАМНІ КОМПЕТЕНТНОСТІ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7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-214952"/>
            <a:ext cx="10018713" cy="1752599"/>
          </a:xfrm>
        </p:spPr>
        <p:txBody>
          <a:bodyPr/>
          <a:lstStyle/>
          <a:p>
            <a:r>
              <a:rPr lang="uk-UA" dirty="0" smtClean="0"/>
              <a:t>ІНТЕГРАЛЬНА КОМПЕТЕНТНІСТЬ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744148"/>
              </p:ext>
            </p:extLst>
          </p:nvPr>
        </p:nvGraphicFramePr>
        <p:xfrm>
          <a:off x="1484313" y="996950"/>
          <a:ext cx="10018713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481"/>
                <a:gridCol w="2893325"/>
                <a:gridCol w="4610907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uk-UA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основу береться опис відповідного кваліфікаційного рівня Національної рамки кваліфікацій (НРК), згідно із Законом України «Про освіту» </a:t>
                      </a:r>
                      <a:r>
                        <a:rPr lang="uk-UA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uk-UA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затв</a:t>
                      </a:r>
                      <a:r>
                        <a:rPr lang="uk-UA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2017 р.)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Бакалавр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рівень 7 НРК України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Здатність розв’язувати складні спеціалізовані задачі та практичні проблеми у </a:t>
                      </a:r>
                      <a:r>
                        <a:rPr lang="uk-UA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певній галузі професійної діяльності або у процесі навчання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що передбачає застосування </a:t>
                      </a:r>
                      <a:r>
                        <a:rPr lang="uk-UA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певних теорій та методів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відповідної </a:t>
                      </a:r>
                      <a:r>
                        <a:rPr lang="uk-UA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науки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характеризується комплексністю та невизначеністю умов</a:t>
                      </a:r>
                      <a:endParaRPr lang="ru-RU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Магістр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рівень 8 НРК України</a:t>
                      </a:r>
                      <a:endParaRPr lang="ru-RU" sz="20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Здатність розв’язувати складні задачі і проблеми </a:t>
                      </a:r>
                      <a:r>
                        <a:rPr lang="uk-UA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певній галузі професійної діяльності або у процесі навчання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що передбачає </a:t>
                      </a:r>
                      <a:r>
                        <a:rPr lang="uk-UA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проведення досліджень 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та/або здійснення</a:t>
                      </a:r>
                      <a:r>
                        <a:rPr lang="uk-UA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інновацій 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 характеризується невизначеністю умов і вимог</a:t>
                      </a:r>
                      <a:endParaRPr lang="ru-RU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8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706272"/>
          </a:xfrm>
        </p:spPr>
        <p:txBody>
          <a:bodyPr/>
          <a:lstStyle/>
          <a:p>
            <a:r>
              <a:rPr lang="uk-UA" dirty="0" smtClean="0"/>
              <a:t>Цикли/рівні освітньої програми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5091574"/>
              </p:ext>
            </p:extLst>
          </p:nvPr>
        </p:nvGraphicFramePr>
        <p:xfrm>
          <a:off x="1484311" y="1590674"/>
          <a:ext cx="10225468" cy="41757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556367"/>
                <a:gridCol w="1623143"/>
                <a:gridCol w="3057098"/>
                <a:gridCol w="2988860"/>
              </a:tblGrid>
              <a:tr h="1425481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Ступінь</a:t>
                      </a:r>
                      <a:r>
                        <a:rPr lang="uk-UA" sz="2400" baseline="0" dirty="0" smtClean="0"/>
                        <a:t> вищої освіти</a:t>
                      </a:r>
                      <a:endParaRPr lang="ru-RU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НРК України</a:t>
                      </a:r>
                      <a:endParaRPr lang="ru-RU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Європейська рамка кваліфікацій Європейського простору вищої освіти</a:t>
                      </a:r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FQ-EHEA</a:t>
                      </a:r>
                      <a:endParaRPr lang="ru-RU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Європейська рамка кваліфікацій для навчання впродовж життя</a:t>
                      </a:r>
                    </a:p>
                    <a:p>
                      <a:pPr algn="ctr"/>
                      <a:r>
                        <a:rPr lang="uk-UA" sz="2400" dirty="0" smtClean="0"/>
                        <a:t>Е</a:t>
                      </a:r>
                      <a:r>
                        <a:rPr lang="en-US" sz="2400" dirty="0" smtClean="0"/>
                        <a:t>QF-LLL</a:t>
                      </a:r>
                      <a:endParaRPr lang="ru-RU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9796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Бакалавр </a:t>
                      </a:r>
                    </a:p>
                    <a:p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uk-UA" sz="2800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рівень</a:t>
                      </a:r>
                      <a:endParaRPr lang="ru-RU" sz="2800" i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цикл</a:t>
                      </a:r>
                      <a:endParaRPr lang="ru-RU" sz="28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рівень</a:t>
                      </a:r>
                      <a:endParaRPr lang="ru-RU" sz="28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  <a:tr h="459796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Магістр </a:t>
                      </a:r>
                    </a:p>
                    <a:p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uk-UA" sz="2800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рівень</a:t>
                      </a:r>
                      <a:endParaRPr lang="ru-RU" sz="2800" i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цикл</a:t>
                      </a:r>
                      <a:endParaRPr lang="ru-RU" sz="28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рівень</a:t>
                      </a:r>
                      <a:endParaRPr lang="ru-RU" sz="28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44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321" y="303664"/>
            <a:ext cx="9810702" cy="597090"/>
          </a:xfr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Загальні компетентності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228299"/>
            <a:ext cx="10018713" cy="5008728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До обов’язкових загальних 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компетентностей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освітнього ступеня бакалавра належать: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i="1" dirty="0">
                <a:latin typeface="Arial" panose="020B0604020202020204" pitchFamily="34" charset="0"/>
                <a:cs typeface="Arial" panose="020B0604020202020204" pitchFamily="34" charset="0"/>
              </a:rPr>
              <a:t> - здатність реалізувати свої права і обов’язки як члена суспільства, усвідомлювати цінності громадянського (вільного демократичного) суспільства та необхідність його сталого розвитку, верховенства права, прав і свобод людини і громадянина в Україні; 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i="1" dirty="0">
                <a:latin typeface="Arial" panose="020B0604020202020204" pitchFamily="34" charset="0"/>
                <a:cs typeface="Arial" panose="020B0604020202020204" pitchFamily="34" charset="0"/>
              </a:rPr>
              <a:t>- здатність зберігати та примножувати моральні, культурні, наукові цінності і досягнення суспільства на основі розуміння історії та закономірностей розвитку предметної області, її місця у загальній системі знань про природу і суспільство та у розвитку суспільства, техніки і технологій, використовувати різні види та форми рухової активності для активного відпочинку та ведення здорового способу життя.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3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2548" y="532262"/>
            <a:ext cx="10018713" cy="97922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Нормативний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зміст підготовки здобувачів вищої освіти, сформульований у термінах результатів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2548" y="1711656"/>
            <a:ext cx="10018713" cy="31242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Выноска со стрелкой вверх 3"/>
          <p:cNvSpPr/>
          <p:nvPr/>
        </p:nvSpPr>
        <p:spPr>
          <a:xfrm>
            <a:off x="1552549" y="1628632"/>
            <a:ext cx="10018712" cy="2342867"/>
          </a:xfrm>
          <a:prstGeom prst="up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Визначені Стандартом кінцеві, підсумкові та інтегративні результати навчання, що визначають нормативний зміст </a:t>
            </a:r>
            <a:r>
              <a:rPr lang="uk-UA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підготовки  </a:t>
            </a:r>
            <a:endParaRPr lang="uk-UA" sz="2400" i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1552547" y="3971500"/>
            <a:ext cx="10018714" cy="1760560"/>
          </a:xfrm>
          <a:prstGeom prst="upArrowCallou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Загальна кількість становить </a:t>
            </a:r>
            <a:r>
              <a:rPr lang="uk-UA" sz="24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15-25 результатів навчання</a:t>
            </a:r>
            <a:r>
              <a:rPr lang="uk-UA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які корелюються з визначеним вище переліком загальних  і спеціальних (фахових, предметних) </a:t>
            </a:r>
            <a:r>
              <a:rPr lang="uk-UA" sz="24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компетентностей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7502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9471"/>
          </a:xfrm>
        </p:spPr>
        <p:txBody>
          <a:bodyPr>
            <a:noAutofit/>
          </a:bodyPr>
          <a:lstStyle/>
          <a:p>
            <a:r>
              <a:rPr lang="uk-UA" sz="3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Відповідно ст. 10 розділу ІІІ Закону України </a:t>
            </a:r>
            <a:br>
              <a:rPr lang="uk-UA" sz="3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«Про вищу освіту»: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511537"/>
            <a:ext cx="10018713" cy="4279663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358" y="0"/>
            <a:ext cx="2183642" cy="1146412"/>
          </a:xfrm>
          <a:prstGeom prst="rect">
            <a:avLst/>
          </a:prstGeom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414840651"/>
              </p:ext>
            </p:extLst>
          </p:nvPr>
        </p:nvGraphicFramePr>
        <p:xfrm>
          <a:off x="1484309" y="1393353"/>
          <a:ext cx="10402892" cy="2159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4078348051"/>
              </p:ext>
            </p:extLst>
          </p:nvPr>
        </p:nvGraphicFramePr>
        <p:xfrm>
          <a:off x="1484309" y="3671248"/>
          <a:ext cx="10018713" cy="2467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8376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Graphic spid="19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979" t="19038" r="26865" b="56468"/>
          <a:stretch/>
        </p:blipFill>
        <p:spPr>
          <a:xfrm>
            <a:off x="1513019" y="1610435"/>
            <a:ext cx="10047529" cy="33573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13019" y="1610435"/>
            <a:ext cx="10003809" cy="8052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ПРОГРАМНІ </a:t>
            </a:r>
            <a:r>
              <a:rPr lang="uk-UA" b="1" dirty="0" smtClean="0">
                <a:solidFill>
                  <a:schemeClr val="tx1"/>
                </a:solidFill>
              </a:rPr>
              <a:t>РЕЗУЛЬТАТИ НАВЧАННЯ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32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8591" y="2115404"/>
            <a:ext cx="10613409" cy="4312692"/>
          </a:xfrm>
        </p:spPr>
        <p:txBody>
          <a:bodyPr>
            <a:noAutofit/>
          </a:bodyPr>
          <a:lstStyle/>
          <a:p>
            <a:r>
              <a:rPr lang="uk-UA" sz="1600" i="1" dirty="0">
                <a:latin typeface="Arial" panose="020B0604020202020204" pitchFamily="34" charset="0"/>
                <a:cs typeface="Arial" panose="020B0604020202020204" pitchFamily="34" charset="0"/>
              </a:rPr>
              <a:t>1) визначення принципів та процедур забезпечення якості вищої освіти;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600" i="1" dirty="0">
                <a:latin typeface="Arial" panose="020B0604020202020204" pitchFamily="34" charset="0"/>
                <a:cs typeface="Arial" panose="020B0604020202020204" pitchFamily="34" charset="0"/>
              </a:rPr>
              <a:t> 2) </a:t>
            </a:r>
            <a:r>
              <a:rPr lang="uk-U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здійснення моніторингу та періодичного перегляду освітніх програм</a:t>
            </a:r>
            <a:r>
              <a:rPr lang="uk-UA" sz="160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600" i="1" dirty="0">
                <a:latin typeface="Arial" panose="020B0604020202020204" pitchFamily="34" charset="0"/>
                <a:cs typeface="Arial" panose="020B0604020202020204" pitchFamily="34" charset="0"/>
              </a:rPr>
              <a:t> 3) щорічне оцінювання здобувачів вищої освіти, науково-педагогічних і педагогічних працівників закладу вищої освіти та регулярне оприлюднення результатів таких оцінювань на офіційному веб-сайті закладу вищої освіти, на інформаційних стендах та в будь-який інший спосіб; 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600" i="1" dirty="0">
                <a:latin typeface="Arial" panose="020B0604020202020204" pitchFamily="34" charset="0"/>
                <a:cs typeface="Arial" panose="020B0604020202020204" pitchFamily="34" charset="0"/>
              </a:rPr>
              <a:t>4) забезпечення підвищення кваліфікації педагогічних, наукових і науково-педагогічних працівників; 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600" i="1" dirty="0">
                <a:latin typeface="Arial" panose="020B0604020202020204" pitchFamily="34" charset="0"/>
                <a:cs typeface="Arial" panose="020B0604020202020204" pitchFamily="34" charset="0"/>
              </a:rPr>
              <a:t>5) забезпечення наявності необхідних ресурсів для організації освітнього процесу, у тому числі самостійної роботи студентів, за кожною освітньою програмою; 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600" i="1" dirty="0">
                <a:latin typeface="Arial" panose="020B0604020202020204" pitchFamily="34" charset="0"/>
                <a:cs typeface="Arial" panose="020B0604020202020204" pitchFamily="34" charset="0"/>
              </a:rPr>
              <a:t>6) забезпечення наявності інформаційних систем для ефективного управління освітнім процесом; 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600" i="1" dirty="0">
                <a:latin typeface="Arial" panose="020B0604020202020204" pitchFamily="34" charset="0"/>
                <a:cs typeface="Arial" panose="020B0604020202020204" pitchFamily="34" charset="0"/>
              </a:rPr>
              <a:t>7) забезпечення публічності інформації про освітні програми, ступені вищої освіти та кваліфікації; 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600" i="1" dirty="0">
                <a:latin typeface="Arial" panose="020B0604020202020204" pitchFamily="34" charset="0"/>
                <a:cs typeface="Arial" panose="020B0604020202020204" pitchFamily="34" charset="0"/>
              </a:rPr>
              <a:t>8) забезпечення дотримання академічної доброчесності працівниками закладів вищої освіти та здобувачами вищої освіти, у тому числі створення і забезпечення функціонування ефективної системи запобігання та виявлення академічного плагіату; 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600" i="1" dirty="0">
                <a:latin typeface="Arial" panose="020B0604020202020204" pitchFamily="34" charset="0"/>
                <a:cs typeface="Arial" panose="020B0604020202020204" pitchFamily="34" charset="0"/>
              </a:rPr>
              <a:t>9) інших процедур і заходів.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414422" y="907575"/>
            <a:ext cx="10613409" cy="98263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>
                <a:latin typeface="Arial" panose="020B0604020202020204" pitchFamily="34" charset="0"/>
                <a:cs typeface="Arial" panose="020B0604020202020204" pitchFamily="34" charset="0"/>
              </a:rPr>
              <a:t>Відповідно </a:t>
            </a:r>
            <a:r>
              <a:rPr lang="uk-UA" b="1" i="1" dirty="0">
                <a:latin typeface="Arial" panose="020B0604020202020204" pitchFamily="34" charset="0"/>
                <a:cs typeface="Arial" panose="020B0604020202020204" pitchFamily="34" charset="0"/>
              </a:rPr>
              <a:t>ст. 16 розділу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uk-UA" b="1" i="1" dirty="0">
                <a:latin typeface="Arial" panose="020B0604020202020204" pitchFamily="34" charset="0"/>
                <a:cs typeface="Arial" panose="020B0604020202020204" pitchFamily="34" charset="0"/>
              </a:rPr>
              <a:t>Закону України «Про Вищу освіту»</a:t>
            </a:r>
            <a:r>
              <a:rPr lang="uk-UA" i="1" dirty="0">
                <a:latin typeface="Arial" panose="020B0604020202020204" pitchFamily="34" charset="0"/>
                <a:cs typeface="Arial" panose="020B0604020202020204" pitchFamily="34" charset="0"/>
              </a:rPr>
              <a:t> система забезпечення закладами вищої освіти якості освітньої діяльності та якості вищої освіти (система внутрішнього забезпечення якості) передбачає здійснення таких процедур і заходів</a:t>
            </a: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736559" y="-17060"/>
            <a:ext cx="9878939" cy="924635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i="1" dirty="0"/>
              <a:t>Вимоги до наявності системи внутрішнього забезпечення якості вищої </a:t>
            </a:r>
            <a:r>
              <a:rPr lang="uk-UA" sz="2000" b="1" i="1" dirty="0" smtClean="0"/>
              <a:t>освіти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94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0784" y="758674"/>
            <a:ext cx="10491216" cy="69098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uk-UA" sz="2800" b="1" dirty="0" smtClean="0"/>
              <a:t>З метою підвищення якості освітньої діяльності та якості освіти пропонується наступне: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2547" y="1449660"/>
            <a:ext cx="10707690" cy="5120639"/>
          </a:xfrm>
        </p:spPr>
        <p:txBody>
          <a:bodyPr>
            <a:normAutofit fontScale="92500" lnSpcReduction="10000"/>
          </a:bodyPr>
          <a:lstStyle/>
          <a:p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uk-UA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Доопрацювати Методичні рекомендації з проектування освітніх програм в ТДАТУ  відповідно стандартів вищої освіти</a:t>
            </a:r>
          </a:p>
          <a:p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2. Проектним групам переглянути та оновити освітні програми відповідно </a:t>
            </a: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затвердженим стандартам вищої освіти</a:t>
            </a:r>
            <a:endParaRPr lang="uk-UA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. Проектним групам із залученням </a:t>
            </a:r>
            <a:r>
              <a:rPr lang="uk-UA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стейкхолдерів</a:t>
            </a: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 переглянути всі робочі програми на відповідність  сучасним потребам ринку</a:t>
            </a:r>
          </a:p>
          <a:p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4. Активно залучати </a:t>
            </a:r>
            <a:r>
              <a:rPr lang="uk-UA" i="1" dirty="0">
                <a:latin typeface="Arial" panose="020B0604020202020204" pitchFamily="34" charset="0"/>
                <a:cs typeface="Arial" panose="020B0604020202020204" pitchFamily="34" charset="0"/>
              </a:rPr>
              <a:t>до аудиторних занять </a:t>
            </a: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професіоналів-практиків</a:t>
            </a:r>
            <a:r>
              <a:rPr lang="uk-UA" i="1" dirty="0">
                <a:latin typeface="Arial" panose="020B0604020202020204" pitchFamily="34" charset="0"/>
                <a:cs typeface="Arial" panose="020B0604020202020204" pitchFamily="34" charset="0"/>
              </a:rPr>
              <a:t>, експертів галузі, представників </a:t>
            </a: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роботодавців</a:t>
            </a:r>
          </a:p>
          <a:p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5. Здобувачів </a:t>
            </a:r>
            <a:r>
              <a:rPr lang="uk-UA" i="1" dirty="0">
                <a:latin typeface="Arial" panose="020B0604020202020204" pitchFamily="34" charset="0"/>
                <a:cs typeface="Arial" panose="020B0604020202020204" pitchFamily="34" charset="0"/>
              </a:rPr>
              <a:t>вищої освіти безпосередньо та через органи студентського самоврядування </a:t>
            </a: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залучити </a:t>
            </a:r>
            <a:r>
              <a:rPr lang="uk-UA" i="1" dirty="0">
                <a:latin typeface="Arial" panose="020B0604020202020204" pitchFamily="34" charset="0"/>
                <a:cs typeface="Arial" panose="020B0604020202020204" pitchFamily="34" charset="0"/>
              </a:rPr>
              <a:t>до процесу періодичного перегляду освітньої програми та інших процедур забезпечення її якості як </a:t>
            </a: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партнерів</a:t>
            </a:r>
          </a:p>
          <a:p>
            <a:r>
              <a:rPr lang="uk-UA" i="1" dirty="0">
                <a:latin typeface="Arial" panose="020B0604020202020204" pitchFamily="34" charset="0"/>
                <a:cs typeface="Arial" panose="020B0604020202020204" pitchFamily="34" charset="0"/>
              </a:rPr>
              <a:t>6. Не пізніше ніж за місяць до затвердження освітньої програми або змін до неї </a:t>
            </a: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оприлюднювати </a:t>
            </a:r>
            <a:r>
              <a:rPr lang="uk-UA" i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веб-сайті </a:t>
            </a:r>
            <a:r>
              <a:rPr lang="uk-UA" i="1" dirty="0">
                <a:latin typeface="Arial" panose="020B0604020202020204" pitchFamily="34" charset="0"/>
                <a:cs typeface="Arial" panose="020B0604020202020204" pitchFamily="34" charset="0"/>
              </a:rPr>
              <a:t>відповідний проект з метою отримання зауважень та </a:t>
            </a: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пропозицій </a:t>
            </a:r>
            <a:r>
              <a:rPr lang="uk-UA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стейкхолдерів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1" b="68593"/>
          <a:stretch/>
        </p:blipFill>
        <p:spPr>
          <a:xfrm>
            <a:off x="2046477" y="0"/>
            <a:ext cx="9658656" cy="75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7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9402" y="3168184"/>
            <a:ext cx="8582080" cy="2206788"/>
          </a:xfrm>
        </p:spPr>
        <p:txBody>
          <a:bodyPr>
            <a:normAutofit/>
          </a:bodyPr>
          <a:lstStyle/>
          <a:p>
            <a:pPr algn="ctr"/>
            <a:r>
              <a:rPr lang="uk-UA" sz="60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ДЯКУЮ ЗА УВАГУ!</a:t>
            </a:r>
            <a:endParaRPr lang="ru-RU" sz="6000" b="1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82" y="245660"/>
            <a:ext cx="5069886" cy="339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7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1054290"/>
            <a:ext cx="10018713" cy="1061113"/>
          </a:xfrm>
        </p:spPr>
        <p:txBody>
          <a:bodyPr>
            <a:normAutofit fontScale="90000"/>
          </a:bodyPr>
          <a:lstStyle/>
          <a:p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Tuning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Educational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Structures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TUNING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09" y="2115403"/>
            <a:ext cx="10018713" cy="3124201"/>
          </a:xfrm>
        </p:spPr>
        <p:txBody>
          <a:bodyPr>
            <a:norm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Стандарти базуються на </a:t>
            </a:r>
            <a:r>
              <a:rPr lang="uk-UA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компетентісному</a:t>
            </a: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підході 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поділяють філософію визначення </a:t>
            </a: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вимог до фахівця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закладену в основу </a:t>
            </a: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Болонського процесу 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в міжнародному Проекті Європейської Комісії «Гармонізація освітніх структур в Європі» (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Tuning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Educational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Structures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TUNING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825" y="-47625"/>
            <a:ext cx="2162175" cy="1238250"/>
          </a:xfrm>
          <a:prstGeom prst="rect">
            <a:avLst/>
          </a:prstGeom>
        </p:spPr>
      </p:pic>
      <p:sp>
        <p:nvSpPr>
          <p:cNvPr id="7" name="Горизонтальный свиток 6"/>
          <p:cNvSpPr/>
          <p:nvPr/>
        </p:nvSpPr>
        <p:spPr>
          <a:xfrm>
            <a:off x="3907809" y="4744872"/>
            <a:ext cx="8284191" cy="155584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Узгодження освітніх структур та освітніх програм на основі різноманітності та автономності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00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968991"/>
            <a:ext cx="10018713" cy="624384"/>
          </a:xfrm>
        </p:spPr>
        <p:txBody>
          <a:bodyPr>
            <a:normAutofit/>
          </a:bodyPr>
          <a:lstStyle/>
          <a:p>
            <a:r>
              <a:rPr lang="uk-UA" sz="3100" dirty="0" err="1" smtClean="0"/>
              <a:t>CoRe</a:t>
            </a:r>
            <a:r>
              <a:rPr lang="uk-UA" sz="3100" dirty="0" smtClean="0"/>
              <a:t> </a:t>
            </a:r>
            <a:r>
              <a:rPr lang="uk-UA" sz="3100" dirty="0"/>
              <a:t>2 – «</a:t>
            </a:r>
            <a:r>
              <a:rPr lang="uk-UA" sz="3100" dirty="0" err="1"/>
              <a:t>Competences</a:t>
            </a:r>
            <a:r>
              <a:rPr lang="uk-UA" sz="3100" dirty="0"/>
              <a:t> </a:t>
            </a:r>
            <a:r>
              <a:rPr lang="uk-UA" sz="3100" dirty="0" err="1"/>
              <a:t>in</a:t>
            </a:r>
            <a:r>
              <a:rPr lang="uk-UA" sz="3100" dirty="0"/>
              <a:t> </a:t>
            </a:r>
            <a:r>
              <a:rPr lang="uk-UA" sz="3100" dirty="0" err="1"/>
              <a:t>Recognition</a:t>
            </a:r>
            <a:r>
              <a:rPr lang="uk-UA" sz="3100" dirty="0"/>
              <a:t> </a:t>
            </a:r>
            <a:r>
              <a:rPr lang="uk-UA" sz="3100" dirty="0" err="1"/>
              <a:t>and</a:t>
            </a:r>
            <a:r>
              <a:rPr lang="uk-UA" sz="3100" dirty="0"/>
              <a:t> </a:t>
            </a:r>
            <a:r>
              <a:rPr lang="uk-UA" sz="3100" dirty="0" err="1"/>
              <a:t>Education</a:t>
            </a:r>
            <a:r>
              <a:rPr lang="uk-UA" sz="3100" dirty="0"/>
              <a:t> 2» </a:t>
            </a:r>
            <a:endParaRPr lang="ru-RU" sz="31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5119430"/>
              </p:ext>
            </p:extLst>
          </p:nvPr>
        </p:nvGraphicFramePr>
        <p:xfrm>
          <a:off x="1784564" y="1904146"/>
          <a:ext cx="10018712" cy="476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084" y="0"/>
            <a:ext cx="2361915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9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62CD47-6AC5-4CA4-8A6C-1A371EF60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0462CD47-6AC5-4CA4-8A6C-1A371EF60D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0462CD47-6AC5-4CA4-8A6C-1A371EF60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0462CD47-6AC5-4CA4-8A6C-1A371EF60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C5A0AD-889A-4E36-BAFC-B3676EA52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D8C5A0AD-889A-4E36-BAFC-B3676EA52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D8C5A0AD-889A-4E36-BAFC-B3676EA52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D8C5A0AD-889A-4E36-BAFC-B3676EA52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425125-4072-4556-AF49-A58C44EBF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2F425125-4072-4556-AF49-A58C44EBF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2F425125-4072-4556-AF49-A58C44EBF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2F425125-4072-4556-AF49-A58C44EBF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C7AE61-DDF6-4B23-ABB8-AFD6A6DCA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graphicEl>
                                              <a:dgm id="{F7C7AE61-DDF6-4B23-ABB8-AFD6A6DCAF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F7C7AE61-DDF6-4B23-ABB8-AFD6A6DCA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F7C7AE61-DDF6-4B23-ABB8-AFD6A6DCA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63143F-2E02-408A-8562-25C1B977D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8563143F-2E02-408A-8562-25C1B977D4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8563143F-2E02-408A-8562-25C1B977D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8563143F-2E02-408A-8562-25C1B977D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FACAAD-24DA-4671-BECF-2566B1DA7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7AFACAAD-24DA-4671-BECF-2566B1DA74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7AFACAAD-24DA-4671-BECF-2566B1DA7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7AFACAAD-24DA-4671-BECF-2566B1DA7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CFC9CB-8185-4128-BDA7-FADD6B082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54CFC9CB-8185-4128-BDA7-FADD6B0828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54CFC9CB-8185-4128-BDA7-FADD6B082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54CFC9CB-8185-4128-BDA7-FADD6B082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F1B3ED-1EBA-4C66-BEFD-AFDD0A769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graphicEl>
                                              <a:dgm id="{B4F1B3ED-1EBA-4C66-BEFD-AFDD0A7698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B4F1B3ED-1EBA-4C66-BEFD-AFDD0A769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graphicEl>
                                              <a:dgm id="{B4F1B3ED-1EBA-4C66-BEFD-AFDD0A769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79476A-60C2-4485-9D91-CF8928D36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graphicEl>
                                              <a:dgm id="{A779476A-60C2-4485-9D91-CF8928D36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A779476A-60C2-4485-9D91-CF8928D36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A779476A-60C2-4485-9D91-CF8928D36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8609" y="209835"/>
            <a:ext cx="8984896" cy="1018463"/>
          </a:xfrm>
        </p:spPr>
        <p:txBody>
          <a:bodyPr>
            <a:normAutofit fontScale="90000"/>
          </a:bodyPr>
          <a:lstStyle/>
          <a:p>
            <a:r>
              <a:rPr lang="uk-UA" sz="3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Відповідно проекту Положення НАЗЯВО (від 21.05.2019)  </a:t>
            </a:r>
            <a:r>
              <a:rPr lang="uk-UA" sz="31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31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1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sz="3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 акредитацію освітніх програм</a:t>
            </a:r>
            <a:r>
              <a:rPr lang="uk-UA" sz="31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i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437415"/>
              </p:ext>
            </p:extLst>
          </p:nvPr>
        </p:nvGraphicFramePr>
        <p:xfrm>
          <a:off x="928046" y="1610436"/>
          <a:ext cx="11263954" cy="4408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623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5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C4BC88-F910-4764-82A2-D966345CB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BDC4BC88-F910-4764-82A2-D966345CBE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471331-D27B-45A5-B01E-87944A458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09471331-D27B-45A5-B01E-87944A458E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87666D-7374-41AC-8752-B413AD265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1487666D-7374-41AC-8752-B413AD2654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BC0C29-1AC2-4D18-8C8E-958E70DFE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8DBC0C29-1AC2-4D18-8C8E-958E70DFE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AC2C5E-CEB8-4FFA-B64B-A05E4E8B1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3AAC2C5E-CEB8-4FFA-B64B-A05E4E8B18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8AD1F1-AF18-42F7-90A6-23342FA86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888AD1F1-AF18-42F7-90A6-23342FA866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2ED982-3321-4276-841B-9FB3EC3ABE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9B2ED982-3321-4276-841B-9FB3EC3ABE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594D6F-EC75-44C8-AEC1-7EE1606D2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0E594D6F-EC75-44C8-AEC1-7EE1606D2A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F1D8BF-9F61-4DAA-A80B-DE20D0EEC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99F1D8BF-9F61-4DAA-A80B-DE20D0EEC0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79B651-4068-45B3-8AF0-7692B4D6A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D079B651-4068-45B3-8AF0-7692B4D6A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AFDC3E-5AF0-437C-8056-DCFBCFB0B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19AFDC3E-5AF0-437C-8056-DCFBCFB0B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30A656-57FD-43A0-8B57-ECDC824AD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6130A656-57FD-43A0-8B57-ECDC824AD8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F1CDA3-5AC1-4FD9-B076-3E6D971AF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B6F1CDA3-5AC1-4FD9-B076-3E6D971AF8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5DDFB6-41B6-47EC-9AF2-737CE2A97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BF5DDFB6-41B6-47EC-9AF2-737CE2A97B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0"/>
            <a:ext cx="8950893" cy="818866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Критерії оцінювання якості освітньої програми</a:t>
            </a:r>
            <a:endParaRPr lang="ru-RU" sz="24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8282522"/>
              </p:ext>
            </p:extLst>
          </p:nvPr>
        </p:nvGraphicFramePr>
        <p:xfrm>
          <a:off x="1743617" y="1392166"/>
          <a:ext cx="10018712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018" y="0"/>
            <a:ext cx="1883391" cy="129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4D414F3-FED8-4A42-A46B-335F1A1AF8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F4D414F3-FED8-4A42-A46B-335F1A1AF8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F4D414F3-FED8-4A42-A46B-335F1A1AF8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graphicEl>
                                              <a:dgm id="{F4D414F3-FED8-4A42-A46B-335F1A1AF8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9EC1D94-6F86-4266-9A05-3AE26CDE1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graphicEl>
                                              <a:dgm id="{09EC1D94-6F86-4266-9A05-3AE26CDE1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graphicEl>
                                              <a:dgm id="{09EC1D94-6F86-4266-9A05-3AE26CDE1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graphicEl>
                                              <a:dgm id="{09EC1D94-6F86-4266-9A05-3AE26CDE1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43ADE8-1B16-46A7-A724-AFADD63E5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dgm id="{E843ADE8-1B16-46A7-A724-AFADD63E5D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graphicEl>
                                              <a:dgm id="{E843ADE8-1B16-46A7-A724-AFADD63E5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graphicEl>
                                              <a:dgm id="{E843ADE8-1B16-46A7-A724-AFADD63E5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E70FE2C-517A-4062-8D3E-F8B202342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graphicEl>
                                              <a:dgm id="{FE70FE2C-517A-4062-8D3E-F8B202342C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graphicEl>
                                              <a:dgm id="{FE70FE2C-517A-4062-8D3E-F8B202342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graphicEl>
                                              <a:dgm id="{FE70FE2C-517A-4062-8D3E-F8B202342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EC3D4D4-1BD7-413E-8A27-E4CC9AE7F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6EC3D4D4-1BD7-413E-8A27-E4CC9AE7F5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graphicEl>
                                              <a:dgm id="{6EC3D4D4-1BD7-413E-8A27-E4CC9AE7F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graphicEl>
                                              <a:dgm id="{6EC3D4D4-1BD7-413E-8A27-E4CC9AE7F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DC4A0BA-08BC-4EAF-95DC-6DCB83695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graphicEl>
                                              <a:dgm id="{8DC4A0BA-08BC-4EAF-95DC-6DCB836950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8DC4A0BA-08BC-4EAF-95DC-6DCB83695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8DC4A0BA-08BC-4EAF-95DC-6DCB83695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762" y="0"/>
            <a:ext cx="10515600" cy="719847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Критерії оцінювання якості освітньої програми 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37675"/>
              </p:ext>
            </p:extLst>
          </p:nvPr>
        </p:nvGraphicFramePr>
        <p:xfrm>
          <a:off x="472967" y="586854"/>
          <a:ext cx="11550420" cy="6168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361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7BD42E-623A-44DB-9100-DCD917572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F07BD42E-623A-44DB-9100-DCD917572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F07BD42E-623A-44DB-9100-DCD917572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F07BD42E-623A-44DB-9100-DCD917572B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2E720A-D7F2-4E65-84FA-1F7F1DC89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0F2E720A-D7F2-4E65-84FA-1F7F1DC89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0F2E720A-D7F2-4E65-84FA-1F7F1DC89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0F2E720A-D7F2-4E65-84FA-1F7F1DC891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F4686C-3770-4578-8F9B-0C3AC7F2B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DBF4686C-3770-4578-8F9B-0C3AC7F2B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DBF4686C-3770-4578-8F9B-0C3AC7F2B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DBF4686C-3770-4578-8F9B-0C3AC7F2B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9C992A-BAC5-4D0A-99A9-E21C10FDF5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C79C992A-BAC5-4D0A-99A9-E21C10FDF5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C79C992A-BAC5-4D0A-99A9-E21C10FDF5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C79C992A-BAC5-4D0A-99A9-E21C10FDF5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074" y="127381"/>
            <a:ext cx="10515600" cy="750443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Критерії оцінювання якості освітньої програми 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2092547"/>
              </p:ext>
            </p:extLst>
          </p:nvPr>
        </p:nvGraphicFramePr>
        <p:xfrm>
          <a:off x="219456" y="877824"/>
          <a:ext cx="11704320" cy="5299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526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944F89-C164-4B38-A2EA-29D3204AC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54F014-3108-4736-BB9E-FF639B78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5F3CA1-E920-4EC4-BA03-A916C8066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D61D80-B5B5-4B9B-BD32-850381EEB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944F89-C164-4B38-A2EA-29D3204AC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06944F89-C164-4B38-A2EA-29D3204AC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06944F89-C164-4B38-A2EA-29D3204AC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54F014-3108-4736-BB9E-FF639B78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7354F014-3108-4736-BB9E-FF639B78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7354F014-3108-4736-BB9E-FF639B78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5F3CA1-E920-4EC4-BA03-A916C8066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545F3CA1-E920-4EC4-BA03-A916C8066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545F3CA1-E920-4EC4-BA03-A916C8066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D61D80-B5B5-4B9B-BD32-850381EEB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36D61D80-B5B5-4B9B-BD32-850381EEB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36D61D80-B5B5-4B9B-BD32-850381EEB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944F89-C164-4B38-A2EA-29D3204AC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06944F89-C164-4B38-A2EA-29D3204AC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06944F89-C164-4B38-A2EA-29D3204AC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06944F89-C164-4B38-A2EA-29D3204ACD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54F014-3108-4736-BB9E-FF639B78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7354F014-3108-4736-BB9E-FF639B78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7354F014-3108-4736-BB9E-FF639B78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7354F014-3108-4736-BB9E-FF639B78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5F3CA1-E920-4EC4-BA03-A916C8066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545F3CA1-E920-4EC4-BA03-A916C8066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545F3CA1-E920-4EC4-BA03-A916C8066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545F3CA1-E920-4EC4-BA03-A916C8066B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D61D80-B5B5-4B9B-BD32-850381EEB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36D61D80-B5B5-4B9B-BD32-850381EEB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36D61D80-B5B5-4B9B-BD32-850381EEB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36D61D80-B5B5-4B9B-BD32-850381EEBC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4" grpId="1">
        <p:bldSub>
          <a:bldDgm bld="one"/>
        </p:bldSub>
      </p:bldGraphic>
      <p:bldGraphic spid="4" grpId="2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074" y="127381"/>
            <a:ext cx="10515600" cy="750443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Критерії оцінювання якості освітньої програми 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301854"/>
              </p:ext>
            </p:extLst>
          </p:nvPr>
        </p:nvGraphicFramePr>
        <p:xfrm>
          <a:off x="450376" y="877824"/>
          <a:ext cx="11473400" cy="5299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559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944F89-C164-4B38-A2EA-29D3204AC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6944F89-C164-4B38-A2EA-29D3204AC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6944F89-C164-4B38-A2EA-29D3204AC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06944F89-C164-4B38-A2EA-29D3204ACD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54F014-3108-4736-BB9E-FF639B78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7354F014-3108-4736-BB9E-FF639B78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7354F014-3108-4736-BB9E-FF639B78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7354F014-3108-4736-BB9E-FF639B78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5F3CA1-E920-4EC4-BA03-A916C8066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545F3CA1-E920-4EC4-BA03-A916C8066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545F3CA1-E920-4EC4-BA03-A916C8066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545F3CA1-E920-4EC4-BA03-A916C8066B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D61D80-B5B5-4B9B-BD32-850381EEB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36D61D80-B5B5-4B9B-BD32-850381EEB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36D61D80-B5B5-4B9B-BD32-850381EEB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36D61D80-B5B5-4B9B-BD32-850381EEBC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886</TotalTime>
  <Words>1699</Words>
  <Application>Microsoft Office PowerPoint</Application>
  <PresentationFormat>Широкоэкранный</PresentationFormat>
  <Paragraphs>159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Corbel</vt:lpstr>
      <vt:lpstr>Times New Roman</vt:lpstr>
      <vt:lpstr>Параллакс</vt:lpstr>
      <vt:lpstr>Відповідність освітніх програм ТДАТУ стандартам вищої освіти</vt:lpstr>
      <vt:lpstr>Відповідно ст. 10 розділу ІІІ Закону України  «Про вищу освіту»:</vt:lpstr>
      <vt:lpstr>Tuning Educational Structures in Europe, TUNING</vt:lpstr>
      <vt:lpstr>CoRe 2 – «Competences in Recognition and Education 2» </vt:lpstr>
      <vt:lpstr>Відповідно проекту Положення НАЗЯВО (від 21.05.2019)   «Про акредитацію освітніх програм»</vt:lpstr>
      <vt:lpstr>Критерії оцінювання якості освітньої програми</vt:lpstr>
      <vt:lpstr>Критерії оцінювання якості освітньої програми </vt:lpstr>
      <vt:lpstr>Критерії оцінювання якості освітньої програми </vt:lpstr>
      <vt:lpstr>Критерії оцінювання якості освітньої програми </vt:lpstr>
      <vt:lpstr>Критерії оцінювання якості освітньої програми </vt:lpstr>
      <vt:lpstr>Критерії оцінювання якості освітньої програми </vt:lpstr>
      <vt:lpstr>Презентация PowerPoint</vt:lpstr>
      <vt:lpstr>Стандарти вищої освіти</vt:lpstr>
      <vt:lpstr>Презентация PowerPoint</vt:lpstr>
      <vt:lpstr>Презентация PowerPoint</vt:lpstr>
      <vt:lpstr>ІНТЕГРАЛЬНА КОМПЕТЕНТНІСТЬ</vt:lpstr>
      <vt:lpstr>Цикли/рівні освітньої програми</vt:lpstr>
      <vt:lpstr>Загальні компетентності</vt:lpstr>
      <vt:lpstr>Нормативний зміст підготовки здобувачів вищої освіти, сформульований у термінах результатів навчання</vt:lpstr>
      <vt:lpstr>Презентация PowerPoint</vt:lpstr>
      <vt:lpstr>Презентация PowerPoint</vt:lpstr>
      <vt:lpstr>З метою підвищення якості освітньої діяльності та якості освіти пропонується наступне: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Відповідність освітніх програм стандартам вищої освіти</dc:title>
  <dc:creator>Admin</dc:creator>
  <cp:lastModifiedBy>Admin</cp:lastModifiedBy>
  <cp:revision>50</cp:revision>
  <dcterms:created xsi:type="dcterms:W3CDTF">2019-05-22T14:06:58Z</dcterms:created>
  <dcterms:modified xsi:type="dcterms:W3CDTF">2019-05-28T22:25:42Z</dcterms:modified>
</cp:coreProperties>
</file>