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9" r:id="rId2"/>
    <p:sldId id="285" r:id="rId3"/>
    <p:sldId id="283" r:id="rId4"/>
    <p:sldId id="256" r:id="rId5"/>
    <p:sldId id="280" r:id="rId6"/>
    <p:sldId id="258" r:id="rId7"/>
    <p:sldId id="259" r:id="rId8"/>
    <p:sldId id="273" r:id="rId9"/>
    <p:sldId id="274" r:id="rId10"/>
    <p:sldId id="277" r:id="rId11"/>
    <p:sldId id="275" r:id="rId12"/>
    <p:sldId id="276" r:id="rId13"/>
    <p:sldId id="260" r:id="rId14"/>
    <p:sldId id="261" r:id="rId15"/>
    <p:sldId id="262" r:id="rId16"/>
    <p:sldId id="263" r:id="rId17"/>
    <p:sldId id="264" r:id="rId18"/>
    <p:sldId id="267" r:id="rId19"/>
    <p:sldId id="268" r:id="rId20"/>
    <p:sldId id="269" r:id="rId21"/>
    <p:sldId id="270" r:id="rId22"/>
    <p:sldId id="281" r:id="rId23"/>
    <p:sldId id="265" r:id="rId24"/>
    <p:sldId id="266" r:id="rId25"/>
    <p:sldId id="271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69A77-1EFC-4839-ACB4-2AC233BDD56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7BB0A9-6F14-473F-B3A4-6DFF1023208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ТДАТУ </a:t>
          </a:r>
          <a:endParaRPr lang="ru-RU" sz="2300" b="1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sz="23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імені Дмитра Моторного</a:t>
          </a:r>
          <a:endParaRPr lang="ru-RU" sz="2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7669B4-D6FA-4D2C-A41D-E267D1EDCF3D}" type="parTrans" cxnId="{5AD986DB-F8C7-4E64-8B93-7A1366209901}">
      <dgm:prSet/>
      <dgm:spPr/>
      <dgm:t>
        <a:bodyPr/>
        <a:lstStyle/>
        <a:p>
          <a:endParaRPr lang="ru-RU"/>
        </a:p>
      </dgm:t>
    </dgm:pt>
    <dgm:pt modelId="{F57441E2-0E38-466D-A155-E6DA034091E5}" type="sibTrans" cxnId="{5AD986DB-F8C7-4E64-8B93-7A136620990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7C160D5-275A-462B-8600-A378EEA9B5F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агротехнологій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 та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екології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8365885-0916-46F0-83B8-660219B35B1B}" type="parTrans" cxnId="{573847F4-3739-4B71-8D09-7346B574746A}">
      <dgm:prSet/>
      <dgm:spPr/>
      <dgm:t>
        <a:bodyPr/>
        <a:lstStyle/>
        <a:p>
          <a:endParaRPr lang="ru-RU"/>
        </a:p>
      </dgm:t>
    </dgm:pt>
    <dgm:pt modelId="{517D5EEF-11D8-4FDD-89DE-20617978863E}" type="sibTrans" cxnId="{573847F4-3739-4B71-8D09-7346B574746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AE8BA8-79A0-4A9C-BDC6-DC8806E4166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бізнесу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49A5C71-4F9F-4A8B-BD9F-9A0873DC2326}" type="parTrans" cxnId="{9E85B6CF-7E49-49C1-B149-1B704EE71E54}">
      <dgm:prSet/>
      <dgm:spPr/>
      <dgm:t>
        <a:bodyPr/>
        <a:lstStyle/>
        <a:p>
          <a:endParaRPr lang="ru-RU"/>
        </a:p>
      </dgm:t>
    </dgm:pt>
    <dgm:pt modelId="{62F0945F-50AD-4843-AAC4-2FC3C7FD949C}" type="sibTrans" cxnId="{9E85B6CF-7E49-49C1-B149-1B704EE71E5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0" r="-90000"/>
          </a:stretch>
        </a:blipFill>
      </dgm:spPr>
      <dgm:t>
        <a:bodyPr/>
        <a:lstStyle/>
        <a:p>
          <a:endParaRPr lang="ru-RU"/>
        </a:p>
      </dgm:t>
    </dgm:pt>
    <dgm:pt modelId="{3EC5DD9E-26D5-425E-8516-8CD457D4BE5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енергетики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комп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ютерних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технологій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FD67104-5946-4D0F-AC4B-DB32FC5ED926}" type="parTrans" cxnId="{6DCE48CB-A30E-40D3-8041-0B667CEBD142}">
      <dgm:prSet/>
      <dgm:spPr/>
      <dgm:t>
        <a:bodyPr/>
        <a:lstStyle/>
        <a:p>
          <a:endParaRPr lang="ru-RU"/>
        </a:p>
      </dgm:t>
    </dgm:pt>
    <dgm:pt modelId="{A0AEAEA8-9ECF-4106-92FB-FC8219170F0E}" type="sibTrans" cxnId="{6DCE48CB-A30E-40D3-8041-0B667CEBD14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9A4E68-93CC-437E-9924-DFB1D136D8D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err="1">
              <a:latin typeface="Times New Roman" pitchFamily="18" charset="0"/>
              <a:cs typeface="Times New Roman" pitchFamily="18" charset="0"/>
            </a:rPr>
            <a:t>Механіко-технологічний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факультет</a:t>
          </a:r>
        </a:p>
      </dgm:t>
    </dgm:pt>
    <dgm:pt modelId="{0A8D0DD5-4632-490C-A221-BDE42AB44246}" type="parTrans" cxnId="{F162600E-41D9-45C7-B8F0-B67F159846FE}">
      <dgm:prSet/>
      <dgm:spPr/>
      <dgm:t>
        <a:bodyPr/>
        <a:lstStyle/>
        <a:p>
          <a:endParaRPr lang="ru-RU"/>
        </a:p>
      </dgm:t>
    </dgm:pt>
    <dgm:pt modelId="{11C3289D-6AF4-43C8-A093-3450905E4EC2}" type="sibTrans" cxnId="{F162600E-41D9-45C7-B8F0-B67F159846FE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54986A-3D95-4BF8-8511-B463412896C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Навчально-науковий інститут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загальноуніверситетської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підготовки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DD3D1A5-D25A-4397-9240-C5972A0D06C6}" type="parTrans" cxnId="{66B47294-8575-4D1F-B26A-810ADCCEF313}">
      <dgm:prSet/>
      <dgm:spPr/>
      <dgm:t>
        <a:bodyPr/>
        <a:lstStyle/>
        <a:p>
          <a:endParaRPr lang="ru-RU"/>
        </a:p>
      </dgm:t>
    </dgm:pt>
    <dgm:pt modelId="{010ABB56-9FCB-43A4-A556-8DFC2A5BC1E4}" type="sibTrans" cxnId="{66B47294-8575-4D1F-B26A-810ADCCEF313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6A26704-3791-4910-9545-55A4B1FA6510}" type="pres">
      <dgm:prSet presAssocID="{8FE69A77-1EFC-4839-ACB4-2AC233BDD5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15F25FF-52BD-49FD-A9B0-318962B0D161}" type="pres">
      <dgm:prSet presAssocID="{8FE69A77-1EFC-4839-ACB4-2AC233BDD56F}" presName="Name1" presStyleCnt="0"/>
      <dgm:spPr/>
      <dgm:t>
        <a:bodyPr/>
        <a:lstStyle/>
        <a:p>
          <a:endParaRPr lang="ru-RU"/>
        </a:p>
      </dgm:t>
    </dgm:pt>
    <dgm:pt modelId="{92160F5B-10B5-49FC-BC6C-BBE6050E0BEC}" type="pres">
      <dgm:prSet presAssocID="{F57441E2-0E38-466D-A155-E6DA034091E5}" presName="picture_1" presStyleCnt="0"/>
      <dgm:spPr/>
      <dgm:t>
        <a:bodyPr/>
        <a:lstStyle/>
        <a:p>
          <a:endParaRPr lang="ru-RU"/>
        </a:p>
      </dgm:t>
    </dgm:pt>
    <dgm:pt modelId="{E623A58E-C247-46D9-AABB-C21C5BB24946}" type="pres">
      <dgm:prSet presAssocID="{F57441E2-0E38-466D-A155-E6DA034091E5}" presName="pictureRepeatNode" presStyleLbl="alignImgPlace1" presStyleIdx="0" presStyleCnt="6"/>
      <dgm:spPr/>
      <dgm:t>
        <a:bodyPr/>
        <a:lstStyle/>
        <a:p>
          <a:endParaRPr lang="ru-RU"/>
        </a:p>
      </dgm:t>
    </dgm:pt>
    <dgm:pt modelId="{B351D076-0728-469F-A819-817C25873458}" type="pres">
      <dgm:prSet presAssocID="{C27BB0A9-6F14-473F-B3A4-6DFF1023208F}" presName="text_1" presStyleLbl="node1" presStyleIdx="0" presStyleCnt="0" custScaleX="152967" custScaleY="66334" custLinFactY="23861" custLinFactNeighborX="-16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37746-BBC3-459B-BDB2-6681ED600C29}" type="pres">
      <dgm:prSet presAssocID="{517D5EEF-11D8-4FDD-89DE-20617978863E}" presName="picture_2" presStyleCnt="0"/>
      <dgm:spPr/>
      <dgm:t>
        <a:bodyPr/>
        <a:lstStyle/>
        <a:p>
          <a:endParaRPr lang="ru-RU"/>
        </a:p>
      </dgm:t>
    </dgm:pt>
    <dgm:pt modelId="{E45C2B6F-3AAE-4C84-9B43-1B986F2F8BE6}" type="pres">
      <dgm:prSet presAssocID="{517D5EEF-11D8-4FDD-89DE-20617978863E}" presName="pictureRepeatNode" presStyleLbl="alignImgPlace1" presStyleIdx="1" presStyleCnt="6" custLinFactNeighborX="-19044"/>
      <dgm:spPr/>
      <dgm:t>
        <a:bodyPr/>
        <a:lstStyle/>
        <a:p>
          <a:endParaRPr lang="ru-RU"/>
        </a:p>
      </dgm:t>
    </dgm:pt>
    <dgm:pt modelId="{BEA190A3-B327-40A2-A216-13554896ADAA}" type="pres">
      <dgm:prSet presAssocID="{77C160D5-275A-462B-8600-A378EEA9B5F0}" presName="line_2" presStyleLbl="parChTrans1D1" presStyleIdx="0" presStyleCnt="5"/>
      <dgm:spPr/>
      <dgm:t>
        <a:bodyPr/>
        <a:lstStyle/>
        <a:p>
          <a:endParaRPr lang="ru-RU"/>
        </a:p>
      </dgm:t>
    </dgm:pt>
    <dgm:pt modelId="{EC86852A-B357-4A22-A496-CFF1BB827FD2}" type="pres">
      <dgm:prSet presAssocID="{77C160D5-275A-462B-8600-A378EEA9B5F0}" presName="textparent_2" presStyleLbl="node1" presStyleIdx="0" presStyleCnt="0"/>
      <dgm:spPr/>
      <dgm:t>
        <a:bodyPr/>
        <a:lstStyle/>
        <a:p>
          <a:endParaRPr lang="ru-RU"/>
        </a:p>
      </dgm:t>
    </dgm:pt>
    <dgm:pt modelId="{F795451B-862E-43D6-98D8-B1BEAE0DF595}" type="pres">
      <dgm:prSet presAssocID="{77C160D5-275A-462B-8600-A378EEA9B5F0}" presName="text_2" presStyleLbl="revTx" presStyleIdx="0" presStyleCnt="5" custScaleX="191819" custLinFactNeighborX="-13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1FBCA-4780-4CBC-AE5C-3EA0DDCCE80B}" type="pres">
      <dgm:prSet presAssocID="{62F0945F-50AD-4843-AAC4-2FC3C7FD949C}" presName="picture_3" presStyleCnt="0"/>
      <dgm:spPr/>
      <dgm:t>
        <a:bodyPr/>
        <a:lstStyle/>
        <a:p>
          <a:endParaRPr lang="ru-RU"/>
        </a:p>
      </dgm:t>
    </dgm:pt>
    <dgm:pt modelId="{4F899116-857A-49B9-84E2-98AE928C3DD2}" type="pres">
      <dgm:prSet presAssocID="{62F0945F-50AD-4843-AAC4-2FC3C7FD949C}" presName="pictureRepeatNode" presStyleLbl="alignImgPlace1" presStyleIdx="2" presStyleCnt="6" custLinFactNeighborX="-25929" custLinFactNeighborY="16865"/>
      <dgm:spPr/>
      <dgm:t>
        <a:bodyPr/>
        <a:lstStyle/>
        <a:p>
          <a:endParaRPr lang="ru-RU"/>
        </a:p>
      </dgm:t>
    </dgm:pt>
    <dgm:pt modelId="{2E1FC637-581F-4DAA-B897-543169ACB2AF}" type="pres">
      <dgm:prSet presAssocID="{18AE8BA8-79A0-4A9C-BDC6-DC8806E4166D}" presName="line_3" presStyleLbl="parChTrans1D1" presStyleIdx="1" presStyleCnt="5"/>
      <dgm:spPr/>
      <dgm:t>
        <a:bodyPr/>
        <a:lstStyle/>
        <a:p>
          <a:endParaRPr lang="ru-RU"/>
        </a:p>
      </dgm:t>
    </dgm:pt>
    <dgm:pt modelId="{CB00C1F0-A528-4896-A0AA-BBBB90BFD6A6}" type="pres">
      <dgm:prSet presAssocID="{18AE8BA8-79A0-4A9C-BDC6-DC8806E4166D}" presName="textparent_3" presStyleLbl="node1" presStyleIdx="0" presStyleCnt="0"/>
      <dgm:spPr/>
      <dgm:t>
        <a:bodyPr/>
        <a:lstStyle/>
        <a:p>
          <a:endParaRPr lang="ru-RU"/>
        </a:p>
      </dgm:t>
    </dgm:pt>
    <dgm:pt modelId="{AE2F22FD-9CA4-4536-B629-4A5B246F04FE}" type="pres">
      <dgm:prSet presAssocID="{18AE8BA8-79A0-4A9C-BDC6-DC8806E4166D}" presName="text_3" presStyleLbl="revTx" presStyleIdx="1" presStyleCnt="5" custScaleX="218746" custLinFactNeighborY="16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E233A-88F9-408E-BB92-73B37866D5CE}" type="pres">
      <dgm:prSet presAssocID="{A0AEAEA8-9ECF-4106-92FB-FC8219170F0E}" presName="picture_4" presStyleCnt="0"/>
      <dgm:spPr/>
      <dgm:t>
        <a:bodyPr/>
        <a:lstStyle/>
        <a:p>
          <a:endParaRPr lang="ru-RU"/>
        </a:p>
      </dgm:t>
    </dgm:pt>
    <dgm:pt modelId="{0E07A2BA-1F3E-4F94-949D-C69BDDD946A5}" type="pres">
      <dgm:prSet presAssocID="{A0AEAEA8-9ECF-4106-92FB-FC8219170F0E}" presName="pictureRepeatNode" presStyleLbl="alignImgPlace1" presStyleIdx="3" presStyleCnt="6"/>
      <dgm:spPr/>
      <dgm:t>
        <a:bodyPr/>
        <a:lstStyle/>
        <a:p>
          <a:endParaRPr lang="ru-RU"/>
        </a:p>
      </dgm:t>
    </dgm:pt>
    <dgm:pt modelId="{ECDEDB65-8520-4F0C-A0B7-85206418C399}" type="pres">
      <dgm:prSet presAssocID="{3EC5DD9E-26D5-425E-8516-8CD457D4BE57}" presName="line_4" presStyleLbl="parChTrans1D1" presStyleIdx="2" presStyleCnt="5"/>
      <dgm:spPr/>
      <dgm:t>
        <a:bodyPr/>
        <a:lstStyle/>
        <a:p>
          <a:endParaRPr lang="ru-RU"/>
        </a:p>
      </dgm:t>
    </dgm:pt>
    <dgm:pt modelId="{1F9BBBF9-0B01-409D-8E2D-3323CB7C5FE4}" type="pres">
      <dgm:prSet presAssocID="{3EC5DD9E-26D5-425E-8516-8CD457D4BE57}" presName="textparent_4" presStyleLbl="node1" presStyleIdx="0" presStyleCnt="0"/>
      <dgm:spPr/>
      <dgm:t>
        <a:bodyPr/>
        <a:lstStyle/>
        <a:p>
          <a:endParaRPr lang="ru-RU"/>
        </a:p>
      </dgm:t>
    </dgm:pt>
    <dgm:pt modelId="{FC5E5FB4-E4C0-4EEB-A6A8-E4381E37885C}" type="pres">
      <dgm:prSet presAssocID="{3EC5DD9E-26D5-425E-8516-8CD457D4BE57}" presName="text_4" presStyleLbl="revTx" presStyleIdx="2" presStyleCnt="5" custScaleX="261942" custScaleY="56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B789-E8C6-45FF-B5E0-4A729A3854AA}" type="pres">
      <dgm:prSet presAssocID="{11C3289D-6AF4-43C8-A093-3450905E4EC2}" presName="picture_5" presStyleCnt="0"/>
      <dgm:spPr/>
      <dgm:t>
        <a:bodyPr/>
        <a:lstStyle/>
        <a:p>
          <a:endParaRPr lang="ru-RU"/>
        </a:p>
      </dgm:t>
    </dgm:pt>
    <dgm:pt modelId="{67ADC690-2517-44AA-ADAA-48269ED22BDC}" type="pres">
      <dgm:prSet presAssocID="{11C3289D-6AF4-43C8-A093-3450905E4EC2}" presName="pictureRepeatNode" presStyleLbl="alignImgPlace1" presStyleIdx="4" presStyleCnt="6" custLinFactNeighborX="-6036" custLinFactNeighborY="-2341"/>
      <dgm:spPr/>
      <dgm:t>
        <a:bodyPr/>
        <a:lstStyle/>
        <a:p>
          <a:endParaRPr lang="ru-RU"/>
        </a:p>
      </dgm:t>
    </dgm:pt>
    <dgm:pt modelId="{BDE102C2-FC41-4440-A8E7-79D0ACBCDEFA}" type="pres">
      <dgm:prSet presAssocID="{A59A4E68-93CC-437E-9924-DFB1D136D8D5}" presName="line_5" presStyleLbl="parChTrans1D1" presStyleIdx="3" presStyleCnt="5"/>
      <dgm:spPr/>
      <dgm:t>
        <a:bodyPr/>
        <a:lstStyle/>
        <a:p>
          <a:endParaRPr lang="ru-RU"/>
        </a:p>
      </dgm:t>
    </dgm:pt>
    <dgm:pt modelId="{C2B50307-FC0F-4884-ADCD-BD72F5AED3BA}" type="pres">
      <dgm:prSet presAssocID="{A59A4E68-93CC-437E-9924-DFB1D136D8D5}" presName="textparent_5" presStyleLbl="node1" presStyleIdx="0" presStyleCnt="0"/>
      <dgm:spPr/>
      <dgm:t>
        <a:bodyPr/>
        <a:lstStyle/>
        <a:p>
          <a:endParaRPr lang="ru-RU"/>
        </a:p>
      </dgm:t>
    </dgm:pt>
    <dgm:pt modelId="{F705709A-1025-4B9F-827E-F08FF98FABC7}" type="pres">
      <dgm:prSet presAssocID="{A59A4E68-93CC-437E-9924-DFB1D136D8D5}" presName="text_5" presStyleLbl="revTx" presStyleIdx="3" presStyleCnt="5" custScaleX="184157" custLinFactNeighborY="-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C6935-ACF9-4A7C-AFBB-BDE4354415AC}" type="pres">
      <dgm:prSet presAssocID="{010ABB56-9FCB-43A4-A556-8DFC2A5BC1E4}" presName="picture_6" presStyleCnt="0"/>
      <dgm:spPr/>
      <dgm:t>
        <a:bodyPr/>
        <a:lstStyle/>
        <a:p>
          <a:endParaRPr lang="ru-RU"/>
        </a:p>
      </dgm:t>
    </dgm:pt>
    <dgm:pt modelId="{9C7B50C0-B385-408C-8B59-F72C29802C7E}" type="pres">
      <dgm:prSet presAssocID="{010ABB56-9FCB-43A4-A556-8DFC2A5BC1E4}" presName="pictureRepeatNode" presStyleLbl="alignImgPlace1" presStyleIdx="5" presStyleCnt="6" custLinFactNeighborX="-15328"/>
      <dgm:spPr/>
      <dgm:t>
        <a:bodyPr/>
        <a:lstStyle/>
        <a:p>
          <a:endParaRPr lang="ru-RU"/>
        </a:p>
      </dgm:t>
    </dgm:pt>
    <dgm:pt modelId="{3E314B99-337A-436C-B632-3B867174466A}" type="pres">
      <dgm:prSet presAssocID="{8654986A-3D95-4BF8-8511-B463412896C1}" presName="line_6" presStyleLbl="parChTrans1D1" presStyleIdx="4" presStyleCnt="5"/>
      <dgm:spPr/>
      <dgm:t>
        <a:bodyPr/>
        <a:lstStyle/>
        <a:p>
          <a:endParaRPr lang="ru-RU"/>
        </a:p>
      </dgm:t>
    </dgm:pt>
    <dgm:pt modelId="{A1C337C5-EF86-40CB-B72A-38C83A7072ED}" type="pres">
      <dgm:prSet presAssocID="{8654986A-3D95-4BF8-8511-B463412896C1}" presName="textparent_6" presStyleLbl="node1" presStyleIdx="0" presStyleCnt="0"/>
      <dgm:spPr/>
      <dgm:t>
        <a:bodyPr/>
        <a:lstStyle/>
        <a:p>
          <a:endParaRPr lang="ru-RU"/>
        </a:p>
      </dgm:t>
    </dgm:pt>
    <dgm:pt modelId="{77AA4BDD-4A16-416A-807F-50E337627E93}" type="pres">
      <dgm:prSet presAssocID="{8654986A-3D95-4BF8-8511-B463412896C1}" presName="text_6" presStyleLbl="revTx" presStyleIdx="4" presStyleCnt="5" custScaleX="114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E40CC9-E4BC-48CC-92F5-77AB520A4530}" type="presOf" srcId="{517D5EEF-11D8-4FDD-89DE-20617978863E}" destId="{E45C2B6F-3AAE-4C84-9B43-1B986F2F8BE6}" srcOrd="0" destOrd="0" presId="urn:microsoft.com/office/officeart/2008/layout/CircularPictureCallout"/>
    <dgm:cxn modelId="{97B87285-33FF-4A68-886E-03FD8A3C4CE0}" type="presOf" srcId="{11C3289D-6AF4-43C8-A093-3450905E4EC2}" destId="{67ADC690-2517-44AA-ADAA-48269ED22BDC}" srcOrd="0" destOrd="0" presId="urn:microsoft.com/office/officeart/2008/layout/CircularPictureCallout"/>
    <dgm:cxn modelId="{66B47294-8575-4D1F-B26A-810ADCCEF313}" srcId="{8FE69A77-1EFC-4839-ACB4-2AC233BDD56F}" destId="{8654986A-3D95-4BF8-8511-B463412896C1}" srcOrd="5" destOrd="0" parTransId="{5DD3D1A5-D25A-4397-9240-C5972A0D06C6}" sibTransId="{010ABB56-9FCB-43A4-A556-8DFC2A5BC1E4}"/>
    <dgm:cxn modelId="{0A468C53-3DDC-4559-B6D8-CE1AB76AD62A}" type="presOf" srcId="{18AE8BA8-79A0-4A9C-BDC6-DC8806E4166D}" destId="{AE2F22FD-9CA4-4536-B629-4A5B246F04FE}" srcOrd="0" destOrd="0" presId="urn:microsoft.com/office/officeart/2008/layout/CircularPictureCallout"/>
    <dgm:cxn modelId="{348C81FF-84CC-49CE-A056-9A1C2676A296}" type="presOf" srcId="{010ABB56-9FCB-43A4-A556-8DFC2A5BC1E4}" destId="{9C7B50C0-B385-408C-8B59-F72C29802C7E}" srcOrd="0" destOrd="0" presId="urn:microsoft.com/office/officeart/2008/layout/CircularPictureCallout"/>
    <dgm:cxn modelId="{0FB9D8A1-FD92-4356-83F1-23D225707903}" type="presOf" srcId="{77C160D5-275A-462B-8600-A378EEA9B5F0}" destId="{F795451B-862E-43D6-98D8-B1BEAE0DF595}" srcOrd="0" destOrd="0" presId="urn:microsoft.com/office/officeart/2008/layout/CircularPictureCallout"/>
    <dgm:cxn modelId="{6DCE48CB-A30E-40D3-8041-0B667CEBD142}" srcId="{8FE69A77-1EFC-4839-ACB4-2AC233BDD56F}" destId="{3EC5DD9E-26D5-425E-8516-8CD457D4BE57}" srcOrd="3" destOrd="0" parTransId="{AFD67104-5946-4D0F-AC4B-DB32FC5ED926}" sibTransId="{A0AEAEA8-9ECF-4106-92FB-FC8219170F0E}"/>
    <dgm:cxn modelId="{942D94C7-2EDD-4E43-9281-AB37B792D27B}" type="presOf" srcId="{F57441E2-0E38-466D-A155-E6DA034091E5}" destId="{E623A58E-C247-46D9-AABB-C21C5BB24946}" srcOrd="0" destOrd="0" presId="urn:microsoft.com/office/officeart/2008/layout/CircularPictureCallout"/>
    <dgm:cxn modelId="{F162600E-41D9-45C7-B8F0-B67F159846FE}" srcId="{8FE69A77-1EFC-4839-ACB4-2AC233BDD56F}" destId="{A59A4E68-93CC-437E-9924-DFB1D136D8D5}" srcOrd="4" destOrd="0" parTransId="{0A8D0DD5-4632-490C-A221-BDE42AB44246}" sibTransId="{11C3289D-6AF4-43C8-A093-3450905E4EC2}"/>
    <dgm:cxn modelId="{73D69E7A-CAD0-421A-A063-59961D72B9F7}" type="presOf" srcId="{A59A4E68-93CC-437E-9924-DFB1D136D8D5}" destId="{F705709A-1025-4B9F-827E-F08FF98FABC7}" srcOrd="0" destOrd="0" presId="urn:microsoft.com/office/officeart/2008/layout/CircularPictureCallout"/>
    <dgm:cxn modelId="{E59C6EEC-9B45-4C35-B845-68C0E6A75155}" type="presOf" srcId="{8654986A-3D95-4BF8-8511-B463412896C1}" destId="{77AA4BDD-4A16-416A-807F-50E337627E93}" srcOrd="0" destOrd="0" presId="urn:microsoft.com/office/officeart/2008/layout/CircularPictureCallout"/>
    <dgm:cxn modelId="{726FA117-509E-43BF-AF40-D4950F7DC14A}" type="presOf" srcId="{A0AEAEA8-9ECF-4106-92FB-FC8219170F0E}" destId="{0E07A2BA-1F3E-4F94-949D-C69BDDD946A5}" srcOrd="0" destOrd="0" presId="urn:microsoft.com/office/officeart/2008/layout/CircularPictureCallout"/>
    <dgm:cxn modelId="{9E85B6CF-7E49-49C1-B149-1B704EE71E54}" srcId="{8FE69A77-1EFC-4839-ACB4-2AC233BDD56F}" destId="{18AE8BA8-79A0-4A9C-BDC6-DC8806E4166D}" srcOrd="2" destOrd="0" parTransId="{149A5C71-4F9F-4A8B-BD9F-9A0873DC2326}" sibTransId="{62F0945F-50AD-4843-AAC4-2FC3C7FD949C}"/>
    <dgm:cxn modelId="{E9639050-8207-4AF5-A558-F648D09758FA}" type="presOf" srcId="{3EC5DD9E-26D5-425E-8516-8CD457D4BE57}" destId="{FC5E5FB4-E4C0-4EEB-A6A8-E4381E37885C}" srcOrd="0" destOrd="0" presId="urn:microsoft.com/office/officeart/2008/layout/CircularPictureCallout"/>
    <dgm:cxn modelId="{573847F4-3739-4B71-8D09-7346B574746A}" srcId="{8FE69A77-1EFC-4839-ACB4-2AC233BDD56F}" destId="{77C160D5-275A-462B-8600-A378EEA9B5F0}" srcOrd="1" destOrd="0" parTransId="{38365885-0916-46F0-83B8-660219B35B1B}" sibTransId="{517D5EEF-11D8-4FDD-89DE-20617978863E}"/>
    <dgm:cxn modelId="{62F2B853-7520-4721-9AA2-229A8DCC8AA8}" type="presOf" srcId="{62F0945F-50AD-4843-AAC4-2FC3C7FD949C}" destId="{4F899116-857A-49B9-84E2-98AE928C3DD2}" srcOrd="0" destOrd="0" presId="urn:microsoft.com/office/officeart/2008/layout/CircularPictureCallout"/>
    <dgm:cxn modelId="{5AD986DB-F8C7-4E64-8B93-7A1366209901}" srcId="{8FE69A77-1EFC-4839-ACB4-2AC233BDD56F}" destId="{C27BB0A9-6F14-473F-B3A4-6DFF1023208F}" srcOrd="0" destOrd="0" parTransId="{2D7669B4-D6FA-4D2C-A41D-E267D1EDCF3D}" sibTransId="{F57441E2-0E38-466D-A155-E6DA034091E5}"/>
    <dgm:cxn modelId="{9409CDB1-F595-49D6-9EFB-95807CA61AF7}" type="presOf" srcId="{8FE69A77-1EFC-4839-ACB4-2AC233BDD56F}" destId="{76A26704-3791-4910-9545-55A4B1FA6510}" srcOrd="0" destOrd="0" presId="urn:microsoft.com/office/officeart/2008/layout/CircularPictureCallout"/>
    <dgm:cxn modelId="{3B4DB587-8E2D-4DB0-864C-2860236CFF74}" type="presOf" srcId="{C27BB0A9-6F14-473F-B3A4-6DFF1023208F}" destId="{B351D076-0728-469F-A819-817C25873458}" srcOrd="0" destOrd="0" presId="urn:microsoft.com/office/officeart/2008/layout/CircularPictureCallout"/>
    <dgm:cxn modelId="{2961F41A-9E58-48F2-8A9A-AFC5A4BCB675}" type="presParOf" srcId="{76A26704-3791-4910-9545-55A4B1FA6510}" destId="{115F25FF-52BD-49FD-A9B0-318962B0D161}" srcOrd="0" destOrd="0" presId="urn:microsoft.com/office/officeart/2008/layout/CircularPictureCallout"/>
    <dgm:cxn modelId="{06FEF359-C318-4A0C-9152-B54ECA511B6A}" type="presParOf" srcId="{115F25FF-52BD-49FD-A9B0-318962B0D161}" destId="{92160F5B-10B5-49FC-BC6C-BBE6050E0BEC}" srcOrd="0" destOrd="0" presId="urn:microsoft.com/office/officeart/2008/layout/CircularPictureCallout"/>
    <dgm:cxn modelId="{CFC741BD-B01D-4D87-B249-45E0A92662A7}" type="presParOf" srcId="{92160F5B-10B5-49FC-BC6C-BBE6050E0BEC}" destId="{E623A58E-C247-46D9-AABB-C21C5BB24946}" srcOrd="0" destOrd="0" presId="urn:microsoft.com/office/officeart/2008/layout/CircularPictureCallout"/>
    <dgm:cxn modelId="{B4C84B58-52EA-4095-9C5E-552CF89742B6}" type="presParOf" srcId="{115F25FF-52BD-49FD-A9B0-318962B0D161}" destId="{B351D076-0728-469F-A819-817C25873458}" srcOrd="1" destOrd="0" presId="urn:microsoft.com/office/officeart/2008/layout/CircularPictureCallout"/>
    <dgm:cxn modelId="{BFDA59A0-AC6C-41C3-89ED-85DBC6FD1A56}" type="presParOf" srcId="{115F25FF-52BD-49FD-A9B0-318962B0D161}" destId="{44437746-BBC3-459B-BDB2-6681ED600C29}" srcOrd="2" destOrd="0" presId="urn:microsoft.com/office/officeart/2008/layout/CircularPictureCallout"/>
    <dgm:cxn modelId="{57881BAF-DAC4-4DDC-8116-8105E297383E}" type="presParOf" srcId="{44437746-BBC3-459B-BDB2-6681ED600C29}" destId="{E45C2B6F-3AAE-4C84-9B43-1B986F2F8BE6}" srcOrd="0" destOrd="0" presId="urn:microsoft.com/office/officeart/2008/layout/CircularPictureCallout"/>
    <dgm:cxn modelId="{1510798A-2E11-4F13-9E5A-EACAF5C7CE87}" type="presParOf" srcId="{115F25FF-52BD-49FD-A9B0-318962B0D161}" destId="{BEA190A3-B327-40A2-A216-13554896ADAA}" srcOrd="3" destOrd="0" presId="urn:microsoft.com/office/officeart/2008/layout/CircularPictureCallout"/>
    <dgm:cxn modelId="{20AD81C3-883B-4DA7-B647-1A193CBB16F4}" type="presParOf" srcId="{115F25FF-52BD-49FD-A9B0-318962B0D161}" destId="{EC86852A-B357-4A22-A496-CFF1BB827FD2}" srcOrd="4" destOrd="0" presId="urn:microsoft.com/office/officeart/2008/layout/CircularPictureCallout"/>
    <dgm:cxn modelId="{1863A416-0B9F-4F09-98EE-3A0A6C4D6CFD}" type="presParOf" srcId="{EC86852A-B357-4A22-A496-CFF1BB827FD2}" destId="{F795451B-862E-43D6-98D8-B1BEAE0DF595}" srcOrd="0" destOrd="0" presId="urn:microsoft.com/office/officeart/2008/layout/CircularPictureCallout"/>
    <dgm:cxn modelId="{36366F43-66A2-443B-99B8-DD7339CBF963}" type="presParOf" srcId="{115F25FF-52BD-49FD-A9B0-318962B0D161}" destId="{BEA1FBCA-4780-4CBC-AE5C-3EA0DDCCE80B}" srcOrd="5" destOrd="0" presId="urn:microsoft.com/office/officeart/2008/layout/CircularPictureCallout"/>
    <dgm:cxn modelId="{F222D9E7-8D84-4141-946A-86598636D118}" type="presParOf" srcId="{BEA1FBCA-4780-4CBC-AE5C-3EA0DDCCE80B}" destId="{4F899116-857A-49B9-84E2-98AE928C3DD2}" srcOrd="0" destOrd="0" presId="urn:microsoft.com/office/officeart/2008/layout/CircularPictureCallout"/>
    <dgm:cxn modelId="{F25A3681-7E51-4B55-A24E-F5BC668119C7}" type="presParOf" srcId="{115F25FF-52BD-49FD-A9B0-318962B0D161}" destId="{2E1FC637-581F-4DAA-B897-543169ACB2AF}" srcOrd="6" destOrd="0" presId="urn:microsoft.com/office/officeart/2008/layout/CircularPictureCallout"/>
    <dgm:cxn modelId="{2AB9B467-9C80-43FA-95C7-71243546DC65}" type="presParOf" srcId="{115F25FF-52BD-49FD-A9B0-318962B0D161}" destId="{CB00C1F0-A528-4896-A0AA-BBBB90BFD6A6}" srcOrd="7" destOrd="0" presId="urn:microsoft.com/office/officeart/2008/layout/CircularPictureCallout"/>
    <dgm:cxn modelId="{F92375CF-F634-4C35-959B-DBB488386E28}" type="presParOf" srcId="{CB00C1F0-A528-4896-A0AA-BBBB90BFD6A6}" destId="{AE2F22FD-9CA4-4536-B629-4A5B246F04FE}" srcOrd="0" destOrd="0" presId="urn:microsoft.com/office/officeart/2008/layout/CircularPictureCallout"/>
    <dgm:cxn modelId="{86819255-3E08-48A8-A850-5D19FD67EEE8}" type="presParOf" srcId="{115F25FF-52BD-49FD-A9B0-318962B0D161}" destId="{DE7E233A-88F9-408E-BB92-73B37866D5CE}" srcOrd="8" destOrd="0" presId="urn:microsoft.com/office/officeart/2008/layout/CircularPictureCallout"/>
    <dgm:cxn modelId="{19B99145-9765-44C7-872D-10055743CF95}" type="presParOf" srcId="{DE7E233A-88F9-408E-BB92-73B37866D5CE}" destId="{0E07A2BA-1F3E-4F94-949D-C69BDDD946A5}" srcOrd="0" destOrd="0" presId="urn:microsoft.com/office/officeart/2008/layout/CircularPictureCallout"/>
    <dgm:cxn modelId="{98588ECE-9CEF-4DD9-B22F-C4EE166E5427}" type="presParOf" srcId="{115F25FF-52BD-49FD-A9B0-318962B0D161}" destId="{ECDEDB65-8520-4F0C-A0B7-85206418C399}" srcOrd="9" destOrd="0" presId="urn:microsoft.com/office/officeart/2008/layout/CircularPictureCallout"/>
    <dgm:cxn modelId="{B850594D-255F-4472-AE1A-FDEEC1B5547B}" type="presParOf" srcId="{115F25FF-52BD-49FD-A9B0-318962B0D161}" destId="{1F9BBBF9-0B01-409D-8E2D-3323CB7C5FE4}" srcOrd="10" destOrd="0" presId="urn:microsoft.com/office/officeart/2008/layout/CircularPictureCallout"/>
    <dgm:cxn modelId="{E4321B96-5067-4A87-A94F-2DC8E49ADC07}" type="presParOf" srcId="{1F9BBBF9-0B01-409D-8E2D-3323CB7C5FE4}" destId="{FC5E5FB4-E4C0-4EEB-A6A8-E4381E37885C}" srcOrd="0" destOrd="0" presId="urn:microsoft.com/office/officeart/2008/layout/CircularPictureCallout"/>
    <dgm:cxn modelId="{CA797CB8-820A-49AA-9BE9-13722FBB5C73}" type="presParOf" srcId="{115F25FF-52BD-49FD-A9B0-318962B0D161}" destId="{59C0B789-E8C6-45FF-B5E0-4A729A3854AA}" srcOrd="11" destOrd="0" presId="urn:microsoft.com/office/officeart/2008/layout/CircularPictureCallout"/>
    <dgm:cxn modelId="{087487C6-6ED7-4557-8628-49DFFFF2DEC9}" type="presParOf" srcId="{59C0B789-E8C6-45FF-B5E0-4A729A3854AA}" destId="{67ADC690-2517-44AA-ADAA-48269ED22BDC}" srcOrd="0" destOrd="0" presId="urn:microsoft.com/office/officeart/2008/layout/CircularPictureCallout"/>
    <dgm:cxn modelId="{1C7C2D9A-D056-4019-BA12-1573D8BE4131}" type="presParOf" srcId="{115F25FF-52BD-49FD-A9B0-318962B0D161}" destId="{BDE102C2-FC41-4440-A8E7-79D0ACBCDEFA}" srcOrd="12" destOrd="0" presId="urn:microsoft.com/office/officeart/2008/layout/CircularPictureCallout"/>
    <dgm:cxn modelId="{6C355480-8851-4B27-AE16-0500A9B4C8C5}" type="presParOf" srcId="{115F25FF-52BD-49FD-A9B0-318962B0D161}" destId="{C2B50307-FC0F-4884-ADCD-BD72F5AED3BA}" srcOrd="13" destOrd="0" presId="urn:microsoft.com/office/officeart/2008/layout/CircularPictureCallout"/>
    <dgm:cxn modelId="{1F284CD0-85CE-467A-A4ED-3DD33CF6EAD7}" type="presParOf" srcId="{C2B50307-FC0F-4884-ADCD-BD72F5AED3BA}" destId="{F705709A-1025-4B9F-827E-F08FF98FABC7}" srcOrd="0" destOrd="0" presId="urn:microsoft.com/office/officeart/2008/layout/CircularPictureCallout"/>
    <dgm:cxn modelId="{8742BB0F-6903-430B-BB75-4F22291B5997}" type="presParOf" srcId="{115F25FF-52BD-49FD-A9B0-318962B0D161}" destId="{AC8C6935-ACF9-4A7C-AFBB-BDE4354415AC}" srcOrd="14" destOrd="0" presId="urn:microsoft.com/office/officeart/2008/layout/CircularPictureCallout"/>
    <dgm:cxn modelId="{0BBD5A31-F870-41E3-AEFA-AD532D003923}" type="presParOf" srcId="{AC8C6935-ACF9-4A7C-AFBB-BDE4354415AC}" destId="{9C7B50C0-B385-408C-8B59-F72C29802C7E}" srcOrd="0" destOrd="0" presId="urn:microsoft.com/office/officeart/2008/layout/CircularPictureCallout"/>
    <dgm:cxn modelId="{DFED509B-9094-4500-BE39-7DFBC0EDE639}" type="presParOf" srcId="{115F25FF-52BD-49FD-A9B0-318962B0D161}" destId="{3E314B99-337A-436C-B632-3B867174466A}" srcOrd="15" destOrd="0" presId="urn:microsoft.com/office/officeart/2008/layout/CircularPictureCallout"/>
    <dgm:cxn modelId="{010C0D56-20BD-4D4D-A559-CCED5B38E6E1}" type="presParOf" srcId="{115F25FF-52BD-49FD-A9B0-318962B0D161}" destId="{A1C337C5-EF86-40CB-B72A-38C83A7072ED}" srcOrd="16" destOrd="0" presId="urn:microsoft.com/office/officeart/2008/layout/CircularPictureCallout"/>
    <dgm:cxn modelId="{9E2E0315-E3D8-4500-87ED-23321120B9A5}" type="presParOf" srcId="{A1C337C5-EF86-40CB-B72A-38C83A7072ED}" destId="{77AA4BDD-4A16-416A-807F-50E337627E93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3243AF-D9C7-4EF0-B36D-B5B7498C8915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A32E24-A6B1-4DEE-8DD4-96C76E950F7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І ПМК + ІІ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ПМК</a:t>
          </a:r>
        </a:p>
      </dgm:t>
    </dgm:pt>
    <dgm:pt modelId="{D80B7AE6-310A-4D04-8C06-900FF96F3148}" type="parTrans" cxnId="{37E487AF-F8B0-49F2-B202-8E75CF7F9D5E}">
      <dgm:prSet/>
      <dgm:spPr/>
      <dgm:t>
        <a:bodyPr/>
        <a:lstStyle/>
        <a:p>
          <a:endParaRPr lang="ru-RU"/>
        </a:p>
      </dgm:t>
    </dgm:pt>
    <dgm:pt modelId="{194C9889-114C-4F38-BCD2-8B11CDB2F0AC}" type="sibTrans" cxnId="{37E487AF-F8B0-49F2-B202-8E75CF7F9D5E}">
      <dgm:prSet/>
      <dgm:spPr/>
      <dgm:t>
        <a:bodyPr/>
        <a:lstStyle/>
        <a:p>
          <a:endParaRPr lang="ru-RU"/>
        </a:p>
      </dgm:t>
    </dgm:pt>
    <dgm:pt modelId="{10D32156-5424-462F-A36D-2A95D820F3BF}">
      <dgm:prSet phldrT="[Текст]" custT="1"/>
      <dgm:spPr/>
      <dgm:t>
        <a:bodyPr/>
        <a:lstStyle/>
        <a:p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робота</a:t>
          </a:r>
        </a:p>
      </dgm:t>
    </dgm:pt>
    <dgm:pt modelId="{B8EF6954-8855-497E-BA56-861E285FFB42}" type="parTrans" cxnId="{75AEEC44-59D3-4170-BE86-BD5654C7E6D3}">
      <dgm:prSet/>
      <dgm:spPr/>
      <dgm:t>
        <a:bodyPr/>
        <a:lstStyle/>
        <a:p>
          <a:endParaRPr lang="ru-RU"/>
        </a:p>
      </dgm:t>
    </dgm:pt>
    <dgm:pt modelId="{2A0F0226-A9A0-4920-8769-661E6CB8273E}" type="sibTrans" cxnId="{75AEEC44-59D3-4170-BE86-BD5654C7E6D3}">
      <dgm:prSet/>
      <dgm:spPr/>
      <dgm:t>
        <a:bodyPr/>
        <a:lstStyle/>
        <a:p>
          <a:endParaRPr lang="ru-RU"/>
        </a:p>
      </dgm:t>
    </dgm:pt>
    <dgm:pt modelId="{C85EE227-6723-4202-A0CB-39E23447C4A0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7D209F1-3C3E-41C7-8069-FAEAE0FA706B}" type="parTrans" cxnId="{8E297E48-9373-4DA9-BB8A-97D98E1BE6FA}">
      <dgm:prSet/>
      <dgm:spPr/>
      <dgm:t>
        <a:bodyPr/>
        <a:lstStyle/>
        <a:p>
          <a:endParaRPr lang="ru-RU"/>
        </a:p>
      </dgm:t>
    </dgm:pt>
    <dgm:pt modelId="{F738737C-0B1A-414D-84FA-903CC08D0FE9}" type="sibTrans" cxnId="{8E297E48-9373-4DA9-BB8A-97D98E1BE6FA}">
      <dgm:prSet/>
      <dgm:spPr/>
      <dgm:t>
        <a:bodyPr/>
        <a:lstStyle/>
        <a:p>
          <a:endParaRPr lang="ru-RU"/>
        </a:p>
      </dgm:t>
    </dgm:pt>
    <dgm:pt modelId="{58399AE9-374D-4563-999B-301A461E5658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2EF3984-E7BC-40BB-963E-72CC51653D03}" type="parTrans" cxnId="{7E6A2F26-47FC-4C47-8057-68C784117873}">
      <dgm:prSet/>
      <dgm:spPr/>
      <dgm:t>
        <a:bodyPr/>
        <a:lstStyle/>
        <a:p>
          <a:endParaRPr lang="ru-RU"/>
        </a:p>
      </dgm:t>
    </dgm:pt>
    <dgm:pt modelId="{0C5166B5-6441-4C0E-A2D0-146FF2F6DD19}" type="sibTrans" cxnId="{7E6A2F26-47FC-4C47-8057-68C784117873}">
      <dgm:prSet/>
      <dgm:spPr/>
      <dgm:t>
        <a:bodyPr/>
        <a:lstStyle/>
        <a:p>
          <a:endParaRPr lang="ru-RU"/>
        </a:p>
      </dgm:t>
    </dgm:pt>
    <dgm:pt modelId="{B7C9A105-3937-441E-B81F-92266FED193F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лекції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C0D8C96-A428-4DFF-B232-F32E83774A59}" type="parTrans" cxnId="{FABDC0FF-32A6-4910-83A7-C5E8C33FEE2B}">
      <dgm:prSet/>
      <dgm:spPr/>
      <dgm:t>
        <a:bodyPr/>
        <a:lstStyle/>
        <a:p>
          <a:endParaRPr lang="ru-RU"/>
        </a:p>
      </dgm:t>
    </dgm:pt>
    <dgm:pt modelId="{5ED2FB11-960B-4C89-BDBD-8048CD1B5D60}" type="sibTrans" cxnId="{FABDC0FF-32A6-4910-83A7-C5E8C33FEE2B}">
      <dgm:prSet/>
      <dgm:spPr/>
      <dgm:t>
        <a:bodyPr/>
        <a:lstStyle/>
        <a:p>
          <a:endParaRPr lang="ru-RU"/>
        </a:p>
      </dgm:t>
    </dgm:pt>
    <dgm:pt modelId="{67C7D058-6C7B-4D86-BB4A-18B3C9B3C167}">
      <dgm:prSet phldrT="[Текст]"/>
      <dgm:spPr/>
      <dgm:t>
        <a:bodyPr/>
        <a:lstStyle/>
        <a:p>
          <a:endParaRPr lang="ru-RU"/>
        </a:p>
      </dgm:t>
    </dgm:pt>
    <dgm:pt modelId="{A06AD7AB-D211-4572-AC8E-9C7A52D548F4}" type="parTrans" cxnId="{AEE5FE65-643F-4DF9-BCDD-882F81E9F7BE}">
      <dgm:prSet/>
      <dgm:spPr/>
      <dgm:t>
        <a:bodyPr/>
        <a:lstStyle/>
        <a:p>
          <a:endParaRPr lang="ru-RU"/>
        </a:p>
      </dgm:t>
    </dgm:pt>
    <dgm:pt modelId="{24B7C150-BCFD-4925-AD56-878FEEA41A4F}" type="sibTrans" cxnId="{AEE5FE65-643F-4DF9-BCDD-882F81E9F7BE}">
      <dgm:prSet/>
      <dgm:spPr/>
      <dgm:t>
        <a:bodyPr/>
        <a:lstStyle/>
        <a:p>
          <a:endParaRPr lang="ru-RU"/>
        </a:p>
      </dgm:t>
    </dgm:pt>
    <dgm:pt modelId="{6C2FC535-BC0D-4A9E-9CBF-C8EB0BE117CA}">
      <dgm:prSet phldrT="[Текст]"/>
      <dgm:spPr/>
      <dgm:t>
        <a:bodyPr/>
        <a:lstStyle/>
        <a:p>
          <a:endParaRPr lang="ru-RU"/>
        </a:p>
      </dgm:t>
    </dgm:pt>
    <dgm:pt modelId="{BDDB9A7D-C19A-4FA4-A7A0-7580FC7FDF67}" type="parTrans" cxnId="{66F5B4FC-AEA3-4CE9-8C10-65569C4E6F7E}">
      <dgm:prSet/>
      <dgm:spPr/>
      <dgm:t>
        <a:bodyPr/>
        <a:lstStyle/>
        <a:p>
          <a:endParaRPr lang="ru-RU"/>
        </a:p>
      </dgm:t>
    </dgm:pt>
    <dgm:pt modelId="{0322B3E5-648B-4FD9-B7EC-61D367313D91}" type="sibTrans" cxnId="{66F5B4FC-AEA3-4CE9-8C10-65569C4E6F7E}">
      <dgm:prSet/>
      <dgm:spPr/>
      <dgm:t>
        <a:bodyPr/>
        <a:lstStyle/>
        <a:p>
          <a:endParaRPr lang="ru-RU"/>
        </a:p>
      </dgm:t>
    </dgm:pt>
    <dgm:pt modelId="{D7859D6B-50F4-4FFA-B4CE-43D5C10D4DF7}" type="pres">
      <dgm:prSet presAssocID="{243243AF-D9C7-4EF0-B36D-B5B7498C89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FE4DDF-80FB-4513-A026-DE14FC799CE4}" type="pres">
      <dgm:prSet presAssocID="{47A32E24-A6B1-4DEE-8DD4-96C76E950F70}" presName="centerShape" presStyleLbl="node0" presStyleIdx="0" presStyleCnt="1" custScaleX="88242" custScaleY="80807"/>
      <dgm:spPr/>
      <dgm:t>
        <a:bodyPr/>
        <a:lstStyle/>
        <a:p>
          <a:endParaRPr lang="ru-RU"/>
        </a:p>
      </dgm:t>
    </dgm:pt>
    <dgm:pt modelId="{D8240868-565D-4A64-996C-700BF6EB10C8}" type="pres">
      <dgm:prSet presAssocID="{10D32156-5424-462F-A36D-2A95D820F3BF}" presName="node" presStyleLbl="node1" presStyleIdx="0" presStyleCnt="4" custScaleX="224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0EA7-AAC6-47FD-A756-98A59611D841}" type="pres">
      <dgm:prSet presAssocID="{10D32156-5424-462F-A36D-2A95D820F3BF}" presName="dummy" presStyleCnt="0"/>
      <dgm:spPr/>
      <dgm:t>
        <a:bodyPr/>
        <a:lstStyle/>
        <a:p>
          <a:endParaRPr lang="ru-RU"/>
        </a:p>
      </dgm:t>
    </dgm:pt>
    <dgm:pt modelId="{AA382234-6016-46C6-B9C8-E0E8393C852B}" type="pres">
      <dgm:prSet presAssocID="{2A0F0226-A9A0-4920-8769-661E6CB8273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A1F388D-4B7B-4CF2-9F65-36314CE7D6B3}" type="pres">
      <dgm:prSet presAssocID="{C85EE227-6723-4202-A0CB-39E23447C4A0}" presName="node" presStyleLbl="node1" presStyleIdx="1" presStyleCnt="4" custScaleX="228811" custRadScaleRad="13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BFCAC-AB5D-4D12-98AE-0FACA9E33423}" type="pres">
      <dgm:prSet presAssocID="{C85EE227-6723-4202-A0CB-39E23447C4A0}" presName="dummy" presStyleCnt="0"/>
      <dgm:spPr/>
      <dgm:t>
        <a:bodyPr/>
        <a:lstStyle/>
        <a:p>
          <a:endParaRPr lang="ru-RU"/>
        </a:p>
      </dgm:t>
    </dgm:pt>
    <dgm:pt modelId="{3B0BC938-AC10-4802-A419-2BB00EE075F3}" type="pres">
      <dgm:prSet presAssocID="{F738737C-0B1A-414D-84FA-903CC08D0FE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17215D7-43D6-448A-8C66-186731D5D00C}" type="pres">
      <dgm:prSet presAssocID="{58399AE9-374D-4563-999B-301A461E5658}" presName="node" presStyleLbl="node1" presStyleIdx="2" presStyleCnt="4" custScaleX="238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FD63D-5602-44C7-9285-313ACC0E16EB}" type="pres">
      <dgm:prSet presAssocID="{58399AE9-374D-4563-999B-301A461E5658}" presName="dummy" presStyleCnt="0"/>
      <dgm:spPr/>
      <dgm:t>
        <a:bodyPr/>
        <a:lstStyle/>
        <a:p>
          <a:endParaRPr lang="ru-RU"/>
        </a:p>
      </dgm:t>
    </dgm:pt>
    <dgm:pt modelId="{1BB4EA8A-422B-4CE2-B1A5-1A7998FA24F2}" type="pres">
      <dgm:prSet presAssocID="{0C5166B5-6441-4C0E-A2D0-146FF2F6DD1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414ABFC-1D25-44B0-A928-0FF7B804C91D}" type="pres">
      <dgm:prSet presAssocID="{B7C9A105-3937-441E-B81F-92266FED193F}" presName="node" presStyleLbl="node1" presStyleIdx="3" presStyleCnt="4" custScaleX="221741" custRadScaleRad="124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A3580-5B80-4CFD-93F9-9E7E456C4A02}" type="pres">
      <dgm:prSet presAssocID="{B7C9A105-3937-441E-B81F-92266FED193F}" presName="dummy" presStyleCnt="0"/>
      <dgm:spPr/>
      <dgm:t>
        <a:bodyPr/>
        <a:lstStyle/>
        <a:p>
          <a:endParaRPr lang="ru-RU"/>
        </a:p>
      </dgm:t>
    </dgm:pt>
    <dgm:pt modelId="{549623A0-3B14-4F7F-A295-7A70763205AE}" type="pres">
      <dgm:prSet presAssocID="{5ED2FB11-960B-4C89-BDBD-8048CD1B5D6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FBB5E43-D7E2-4AB3-A8AA-AEB5F956F92E}" type="presOf" srcId="{C85EE227-6723-4202-A0CB-39E23447C4A0}" destId="{BA1F388D-4B7B-4CF2-9F65-36314CE7D6B3}" srcOrd="0" destOrd="0" presId="urn:microsoft.com/office/officeart/2005/8/layout/radial6"/>
    <dgm:cxn modelId="{53B12206-2D71-4372-BE89-6A070632D620}" type="presOf" srcId="{F738737C-0B1A-414D-84FA-903CC08D0FE9}" destId="{3B0BC938-AC10-4802-A419-2BB00EE075F3}" srcOrd="0" destOrd="0" presId="urn:microsoft.com/office/officeart/2005/8/layout/radial6"/>
    <dgm:cxn modelId="{382C2C5B-81C5-4D52-9ACD-DDBDC20C4243}" type="presOf" srcId="{47A32E24-A6B1-4DEE-8DD4-96C76E950F70}" destId="{8BFE4DDF-80FB-4513-A026-DE14FC799CE4}" srcOrd="0" destOrd="0" presId="urn:microsoft.com/office/officeart/2005/8/layout/radial6"/>
    <dgm:cxn modelId="{37E487AF-F8B0-49F2-B202-8E75CF7F9D5E}" srcId="{243243AF-D9C7-4EF0-B36D-B5B7498C8915}" destId="{47A32E24-A6B1-4DEE-8DD4-96C76E950F70}" srcOrd="0" destOrd="0" parTransId="{D80B7AE6-310A-4D04-8C06-900FF96F3148}" sibTransId="{194C9889-114C-4F38-BCD2-8B11CDB2F0AC}"/>
    <dgm:cxn modelId="{FABDC0FF-32A6-4910-83A7-C5E8C33FEE2B}" srcId="{47A32E24-A6B1-4DEE-8DD4-96C76E950F70}" destId="{B7C9A105-3937-441E-B81F-92266FED193F}" srcOrd="3" destOrd="0" parTransId="{4C0D8C96-A428-4DFF-B232-F32E83774A59}" sibTransId="{5ED2FB11-960B-4C89-BDBD-8048CD1B5D60}"/>
    <dgm:cxn modelId="{AEE5FE65-643F-4DF9-BCDD-882F81E9F7BE}" srcId="{243243AF-D9C7-4EF0-B36D-B5B7498C8915}" destId="{67C7D058-6C7B-4D86-BB4A-18B3C9B3C167}" srcOrd="1" destOrd="0" parTransId="{A06AD7AB-D211-4572-AC8E-9C7A52D548F4}" sibTransId="{24B7C150-BCFD-4925-AD56-878FEEA41A4F}"/>
    <dgm:cxn modelId="{8E297E48-9373-4DA9-BB8A-97D98E1BE6FA}" srcId="{47A32E24-A6B1-4DEE-8DD4-96C76E950F70}" destId="{C85EE227-6723-4202-A0CB-39E23447C4A0}" srcOrd="1" destOrd="0" parTransId="{47D209F1-3C3E-41C7-8069-FAEAE0FA706B}" sibTransId="{F738737C-0B1A-414D-84FA-903CC08D0FE9}"/>
    <dgm:cxn modelId="{22B116B6-FD5D-458F-AE76-26C6BA0EBD1A}" type="presOf" srcId="{58399AE9-374D-4563-999B-301A461E5658}" destId="{C17215D7-43D6-448A-8C66-186731D5D00C}" srcOrd="0" destOrd="0" presId="urn:microsoft.com/office/officeart/2005/8/layout/radial6"/>
    <dgm:cxn modelId="{2D5A8130-0807-4553-86F0-2BDCDF1915F5}" type="presOf" srcId="{243243AF-D9C7-4EF0-B36D-B5B7498C8915}" destId="{D7859D6B-50F4-4FFA-B4CE-43D5C10D4DF7}" srcOrd="0" destOrd="0" presId="urn:microsoft.com/office/officeart/2005/8/layout/radial6"/>
    <dgm:cxn modelId="{66F5B4FC-AEA3-4CE9-8C10-65569C4E6F7E}" srcId="{243243AF-D9C7-4EF0-B36D-B5B7498C8915}" destId="{6C2FC535-BC0D-4A9E-9CBF-C8EB0BE117CA}" srcOrd="2" destOrd="0" parTransId="{BDDB9A7D-C19A-4FA4-A7A0-7580FC7FDF67}" sibTransId="{0322B3E5-648B-4FD9-B7EC-61D367313D91}"/>
    <dgm:cxn modelId="{7E6A2F26-47FC-4C47-8057-68C784117873}" srcId="{47A32E24-A6B1-4DEE-8DD4-96C76E950F70}" destId="{58399AE9-374D-4563-999B-301A461E5658}" srcOrd="2" destOrd="0" parTransId="{42EF3984-E7BC-40BB-963E-72CC51653D03}" sibTransId="{0C5166B5-6441-4C0E-A2D0-146FF2F6DD19}"/>
    <dgm:cxn modelId="{AA64B386-994A-4ECC-A879-A8277D0F6A9D}" type="presOf" srcId="{B7C9A105-3937-441E-B81F-92266FED193F}" destId="{B414ABFC-1D25-44B0-A928-0FF7B804C91D}" srcOrd="0" destOrd="0" presId="urn:microsoft.com/office/officeart/2005/8/layout/radial6"/>
    <dgm:cxn modelId="{715DE6CF-E75F-4053-9402-BEB6829C5C0C}" type="presOf" srcId="{2A0F0226-A9A0-4920-8769-661E6CB8273E}" destId="{AA382234-6016-46C6-B9C8-E0E8393C852B}" srcOrd="0" destOrd="0" presId="urn:microsoft.com/office/officeart/2005/8/layout/radial6"/>
    <dgm:cxn modelId="{C8BE7A6F-538F-4DD4-924F-A9B295B615E5}" type="presOf" srcId="{5ED2FB11-960B-4C89-BDBD-8048CD1B5D60}" destId="{549623A0-3B14-4F7F-A295-7A70763205AE}" srcOrd="0" destOrd="0" presId="urn:microsoft.com/office/officeart/2005/8/layout/radial6"/>
    <dgm:cxn modelId="{74D581C7-5C73-459C-B1D6-17994A98FEE4}" type="presOf" srcId="{10D32156-5424-462F-A36D-2A95D820F3BF}" destId="{D8240868-565D-4A64-996C-700BF6EB10C8}" srcOrd="0" destOrd="0" presId="urn:microsoft.com/office/officeart/2005/8/layout/radial6"/>
    <dgm:cxn modelId="{75AEEC44-59D3-4170-BE86-BD5654C7E6D3}" srcId="{47A32E24-A6B1-4DEE-8DD4-96C76E950F70}" destId="{10D32156-5424-462F-A36D-2A95D820F3BF}" srcOrd="0" destOrd="0" parTransId="{B8EF6954-8855-497E-BA56-861E285FFB42}" sibTransId="{2A0F0226-A9A0-4920-8769-661E6CB8273E}"/>
    <dgm:cxn modelId="{19F180E2-BA44-43AC-B3C4-231DE5897BA2}" type="presOf" srcId="{0C5166B5-6441-4C0E-A2D0-146FF2F6DD19}" destId="{1BB4EA8A-422B-4CE2-B1A5-1A7998FA24F2}" srcOrd="0" destOrd="0" presId="urn:microsoft.com/office/officeart/2005/8/layout/radial6"/>
    <dgm:cxn modelId="{8D670FAF-E997-4255-A962-78A3D05FC7A4}" type="presParOf" srcId="{D7859D6B-50F4-4FFA-B4CE-43D5C10D4DF7}" destId="{8BFE4DDF-80FB-4513-A026-DE14FC799CE4}" srcOrd="0" destOrd="0" presId="urn:microsoft.com/office/officeart/2005/8/layout/radial6"/>
    <dgm:cxn modelId="{41C7998E-75F5-4B38-A091-B6D887645C0B}" type="presParOf" srcId="{D7859D6B-50F4-4FFA-B4CE-43D5C10D4DF7}" destId="{D8240868-565D-4A64-996C-700BF6EB10C8}" srcOrd="1" destOrd="0" presId="urn:microsoft.com/office/officeart/2005/8/layout/radial6"/>
    <dgm:cxn modelId="{978000FC-DD75-4862-815C-E4704129E14D}" type="presParOf" srcId="{D7859D6B-50F4-4FFA-B4CE-43D5C10D4DF7}" destId="{E1E60EA7-AAC6-47FD-A756-98A59611D841}" srcOrd="2" destOrd="0" presId="urn:microsoft.com/office/officeart/2005/8/layout/radial6"/>
    <dgm:cxn modelId="{DA8B5BA4-EB3E-44B1-85A0-694BF2137237}" type="presParOf" srcId="{D7859D6B-50F4-4FFA-B4CE-43D5C10D4DF7}" destId="{AA382234-6016-46C6-B9C8-E0E8393C852B}" srcOrd="3" destOrd="0" presId="urn:microsoft.com/office/officeart/2005/8/layout/radial6"/>
    <dgm:cxn modelId="{482B2D23-FADB-459C-BF8E-756230D7FB17}" type="presParOf" srcId="{D7859D6B-50F4-4FFA-B4CE-43D5C10D4DF7}" destId="{BA1F388D-4B7B-4CF2-9F65-36314CE7D6B3}" srcOrd="4" destOrd="0" presId="urn:microsoft.com/office/officeart/2005/8/layout/radial6"/>
    <dgm:cxn modelId="{D030A0C2-52AB-4C33-8B88-57EC389D90AC}" type="presParOf" srcId="{D7859D6B-50F4-4FFA-B4CE-43D5C10D4DF7}" destId="{FEFBFCAC-AB5D-4D12-98AE-0FACA9E33423}" srcOrd="5" destOrd="0" presId="urn:microsoft.com/office/officeart/2005/8/layout/radial6"/>
    <dgm:cxn modelId="{3588CCB7-8A88-4B64-B1AA-5631C14C0CBF}" type="presParOf" srcId="{D7859D6B-50F4-4FFA-B4CE-43D5C10D4DF7}" destId="{3B0BC938-AC10-4802-A419-2BB00EE075F3}" srcOrd="6" destOrd="0" presId="urn:microsoft.com/office/officeart/2005/8/layout/radial6"/>
    <dgm:cxn modelId="{A8D2285B-E136-475E-A1A3-5E80F0D9A8E7}" type="presParOf" srcId="{D7859D6B-50F4-4FFA-B4CE-43D5C10D4DF7}" destId="{C17215D7-43D6-448A-8C66-186731D5D00C}" srcOrd="7" destOrd="0" presId="urn:microsoft.com/office/officeart/2005/8/layout/radial6"/>
    <dgm:cxn modelId="{1549FA0F-3C41-4294-BDBE-39FE13F9D95D}" type="presParOf" srcId="{D7859D6B-50F4-4FFA-B4CE-43D5C10D4DF7}" destId="{7B6FD63D-5602-44C7-9285-313ACC0E16EB}" srcOrd="8" destOrd="0" presId="urn:microsoft.com/office/officeart/2005/8/layout/radial6"/>
    <dgm:cxn modelId="{A70F56BE-FFAD-4878-8386-5628EA4F1F60}" type="presParOf" srcId="{D7859D6B-50F4-4FFA-B4CE-43D5C10D4DF7}" destId="{1BB4EA8A-422B-4CE2-B1A5-1A7998FA24F2}" srcOrd="9" destOrd="0" presId="urn:microsoft.com/office/officeart/2005/8/layout/radial6"/>
    <dgm:cxn modelId="{B88BB531-C3A4-4BDD-9AE4-459E6213D613}" type="presParOf" srcId="{D7859D6B-50F4-4FFA-B4CE-43D5C10D4DF7}" destId="{B414ABFC-1D25-44B0-A928-0FF7B804C91D}" srcOrd="10" destOrd="0" presId="urn:microsoft.com/office/officeart/2005/8/layout/radial6"/>
    <dgm:cxn modelId="{D0013F83-3E35-45D0-8308-6C4FD7BDB36D}" type="presParOf" srcId="{D7859D6B-50F4-4FFA-B4CE-43D5C10D4DF7}" destId="{E48A3580-5B80-4CFD-93F9-9E7E456C4A02}" srcOrd="11" destOrd="0" presId="urn:microsoft.com/office/officeart/2005/8/layout/radial6"/>
    <dgm:cxn modelId="{42D7C739-C431-449D-9F12-E118D47A5033}" type="presParOf" srcId="{D7859D6B-50F4-4FFA-B4CE-43D5C10D4DF7}" destId="{549623A0-3B14-4F7F-A295-7A70763205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5357B8-6973-4970-BC50-653D22BB290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50E1ED21-C19C-494F-A933-70139A41EED0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30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тестів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13C55FD-F4DE-4C44-B3CE-9CEDD5BB47C8}" type="parTrans" cxnId="{222C44C2-9EB8-42A8-BB9E-46121AC1EDB9}">
      <dgm:prSet/>
      <dgm:spPr/>
      <dgm:t>
        <a:bodyPr/>
        <a:lstStyle/>
        <a:p>
          <a:endParaRPr lang="ru-RU"/>
        </a:p>
      </dgm:t>
    </dgm:pt>
    <dgm:pt modelId="{2E14F7D4-8562-4C3F-A7BB-A6AE396C9E40}" type="sibTrans" cxnId="{222C44C2-9EB8-42A8-BB9E-46121AC1EDB9}">
      <dgm:prSet/>
      <dgm:spPr/>
      <dgm:t>
        <a:bodyPr/>
        <a:lstStyle/>
        <a:p>
          <a:endParaRPr lang="ru-RU"/>
        </a:p>
      </dgm:t>
    </dgm:pt>
    <dgm:pt modelId="{2380224E-4B1F-4B7F-B4A8-3BBBD7901C9C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30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хвилин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14CE71-27CD-405B-9C21-433944AB9E23}" type="parTrans" cxnId="{52E656A6-C3A0-4916-AFF1-9BAD5EA47A0A}">
      <dgm:prSet/>
      <dgm:spPr/>
      <dgm:t>
        <a:bodyPr/>
        <a:lstStyle/>
        <a:p>
          <a:endParaRPr lang="ru-RU"/>
        </a:p>
      </dgm:t>
    </dgm:pt>
    <dgm:pt modelId="{446353ED-DAE9-46E5-9D73-0A6DA1DAEC05}" type="sibTrans" cxnId="{52E656A6-C3A0-4916-AFF1-9BAD5EA47A0A}">
      <dgm:prSet/>
      <dgm:spPr/>
      <dgm:t>
        <a:bodyPr/>
        <a:lstStyle/>
        <a:p>
          <a:endParaRPr lang="ru-RU"/>
        </a:p>
      </dgm:t>
    </dgm:pt>
    <dgm:pt modelId="{D60C8D53-60F2-4CF9-8E76-5DE35B5882F8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І ПМК (тести)</a:t>
          </a:r>
        </a:p>
      </dgm:t>
    </dgm:pt>
    <dgm:pt modelId="{F2B5C412-C4DC-4962-956B-2B0E3CA21E73}" type="parTrans" cxnId="{FB251D89-4954-4E67-BEF3-3934E195EDBE}">
      <dgm:prSet/>
      <dgm:spPr/>
      <dgm:t>
        <a:bodyPr/>
        <a:lstStyle/>
        <a:p>
          <a:endParaRPr lang="ru-RU"/>
        </a:p>
      </dgm:t>
    </dgm:pt>
    <dgm:pt modelId="{09CB9190-1A5F-4B70-9E28-123232FD9507}" type="sibTrans" cxnId="{FB251D89-4954-4E67-BEF3-3934E195EDBE}">
      <dgm:prSet/>
      <dgm:spPr/>
      <dgm:t>
        <a:bodyPr/>
        <a:lstStyle/>
        <a:p>
          <a:endParaRPr lang="ru-RU"/>
        </a:p>
      </dgm:t>
    </dgm:pt>
    <dgm:pt modelId="{97965C12-78BA-4FE8-9685-AD4760877EE0}" type="pres">
      <dgm:prSet presAssocID="{A85357B8-6973-4970-BC50-653D22BB2905}" presName="Name0" presStyleCnt="0">
        <dgm:presLayoutVars>
          <dgm:dir/>
          <dgm:resizeHandles val="exact"/>
        </dgm:presLayoutVars>
      </dgm:prSet>
      <dgm:spPr/>
    </dgm:pt>
    <dgm:pt modelId="{DBB21E1A-DCCE-43BC-9D95-4D3CFA25AE37}" type="pres">
      <dgm:prSet presAssocID="{A85357B8-6973-4970-BC50-653D22BB2905}" presName="vNodes" presStyleCnt="0"/>
      <dgm:spPr/>
    </dgm:pt>
    <dgm:pt modelId="{DE3375B1-38F7-46A9-B2B3-DA830A21721C}" type="pres">
      <dgm:prSet presAssocID="{50E1ED21-C19C-494F-A933-70139A41EED0}" presName="node" presStyleLbl="node1" presStyleIdx="0" presStyleCnt="3" custScaleX="170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EE1CF-56C9-44D2-B092-DA7EB21A86A9}" type="pres">
      <dgm:prSet presAssocID="{2E14F7D4-8562-4C3F-A7BB-A6AE396C9E40}" presName="spacerT" presStyleCnt="0"/>
      <dgm:spPr/>
    </dgm:pt>
    <dgm:pt modelId="{4EAE4874-3661-4323-AE21-007E137CBE04}" type="pres">
      <dgm:prSet presAssocID="{2E14F7D4-8562-4C3F-A7BB-A6AE396C9E4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3A659A7-0C6C-41D2-82A9-0AB799166D43}" type="pres">
      <dgm:prSet presAssocID="{2E14F7D4-8562-4C3F-A7BB-A6AE396C9E40}" presName="spacerB" presStyleCnt="0"/>
      <dgm:spPr/>
    </dgm:pt>
    <dgm:pt modelId="{1F69940B-E0A2-43CE-9A8F-A1CE0D0BDF07}" type="pres">
      <dgm:prSet presAssocID="{2380224E-4B1F-4B7F-B4A8-3BBBD7901C9C}" presName="node" presStyleLbl="node1" presStyleIdx="1" presStyleCnt="3" custScaleX="170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B46C1-D8E5-442C-9D13-A5F4B5E5D21A}" type="pres">
      <dgm:prSet presAssocID="{A85357B8-6973-4970-BC50-653D22BB2905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663263E1-05C5-4024-A525-C8D95868660C}" type="pres">
      <dgm:prSet presAssocID="{A85357B8-6973-4970-BC50-653D22BB290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D3CE901-95F9-4912-9A9B-B31D4DC00CC4}" type="pres">
      <dgm:prSet presAssocID="{A85357B8-6973-4970-BC50-653D22BB290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C1657-F1DA-441E-AD3E-5537F71EADDA}" type="presOf" srcId="{2380224E-4B1F-4B7F-B4A8-3BBBD7901C9C}" destId="{1F69940B-E0A2-43CE-9A8F-A1CE0D0BDF07}" srcOrd="0" destOrd="0" presId="urn:microsoft.com/office/officeart/2005/8/layout/equation2"/>
    <dgm:cxn modelId="{CFF33CF0-9B76-4665-88F7-6C86B999287A}" type="presOf" srcId="{A85357B8-6973-4970-BC50-653D22BB2905}" destId="{97965C12-78BA-4FE8-9685-AD4760877EE0}" srcOrd="0" destOrd="0" presId="urn:microsoft.com/office/officeart/2005/8/layout/equation2"/>
    <dgm:cxn modelId="{40CCF751-2E1A-4091-AD1E-DDB356CB4BC5}" type="presOf" srcId="{446353ED-DAE9-46E5-9D73-0A6DA1DAEC05}" destId="{928B46C1-D8E5-442C-9D13-A5F4B5E5D21A}" srcOrd="0" destOrd="0" presId="urn:microsoft.com/office/officeart/2005/8/layout/equation2"/>
    <dgm:cxn modelId="{8AE7566E-D75D-4188-8BEF-DB45FA393BDA}" type="presOf" srcId="{2E14F7D4-8562-4C3F-A7BB-A6AE396C9E40}" destId="{4EAE4874-3661-4323-AE21-007E137CBE04}" srcOrd="0" destOrd="0" presId="urn:microsoft.com/office/officeart/2005/8/layout/equation2"/>
    <dgm:cxn modelId="{222C44C2-9EB8-42A8-BB9E-46121AC1EDB9}" srcId="{A85357B8-6973-4970-BC50-653D22BB2905}" destId="{50E1ED21-C19C-494F-A933-70139A41EED0}" srcOrd="0" destOrd="0" parTransId="{413C55FD-F4DE-4C44-B3CE-9CEDD5BB47C8}" sibTransId="{2E14F7D4-8562-4C3F-A7BB-A6AE396C9E40}"/>
    <dgm:cxn modelId="{7697FF76-4A6F-4ADB-B35E-89F82DC207DE}" type="presOf" srcId="{D60C8D53-60F2-4CF9-8E76-5DE35B5882F8}" destId="{8D3CE901-95F9-4912-9A9B-B31D4DC00CC4}" srcOrd="0" destOrd="0" presId="urn:microsoft.com/office/officeart/2005/8/layout/equation2"/>
    <dgm:cxn modelId="{52E656A6-C3A0-4916-AFF1-9BAD5EA47A0A}" srcId="{A85357B8-6973-4970-BC50-653D22BB2905}" destId="{2380224E-4B1F-4B7F-B4A8-3BBBD7901C9C}" srcOrd="1" destOrd="0" parTransId="{5014CE71-27CD-405B-9C21-433944AB9E23}" sibTransId="{446353ED-DAE9-46E5-9D73-0A6DA1DAEC05}"/>
    <dgm:cxn modelId="{FB251D89-4954-4E67-BEF3-3934E195EDBE}" srcId="{A85357B8-6973-4970-BC50-653D22BB2905}" destId="{D60C8D53-60F2-4CF9-8E76-5DE35B5882F8}" srcOrd="2" destOrd="0" parTransId="{F2B5C412-C4DC-4962-956B-2B0E3CA21E73}" sibTransId="{09CB9190-1A5F-4B70-9E28-123232FD9507}"/>
    <dgm:cxn modelId="{B3B4CB5E-294C-461A-80EB-8EF6F161003C}" type="presOf" srcId="{50E1ED21-C19C-494F-A933-70139A41EED0}" destId="{DE3375B1-38F7-46A9-B2B3-DA830A21721C}" srcOrd="0" destOrd="0" presId="urn:microsoft.com/office/officeart/2005/8/layout/equation2"/>
    <dgm:cxn modelId="{5BF57BEE-688C-4D87-8FA6-BF5F25B3237F}" type="presOf" srcId="{446353ED-DAE9-46E5-9D73-0A6DA1DAEC05}" destId="{663263E1-05C5-4024-A525-C8D95868660C}" srcOrd="1" destOrd="0" presId="urn:microsoft.com/office/officeart/2005/8/layout/equation2"/>
    <dgm:cxn modelId="{2C97F264-4CD8-4FA8-8146-F17204087448}" type="presParOf" srcId="{97965C12-78BA-4FE8-9685-AD4760877EE0}" destId="{DBB21E1A-DCCE-43BC-9D95-4D3CFA25AE37}" srcOrd="0" destOrd="0" presId="urn:microsoft.com/office/officeart/2005/8/layout/equation2"/>
    <dgm:cxn modelId="{910E2607-BB9E-41A6-890A-201CCED47463}" type="presParOf" srcId="{DBB21E1A-DCCE-43BC-9D95-4D3CFA25AE37}" destId="{DE3375B1-38F7-46A9-B2B3-DA830A21721C}" srcOrd="0" destOrd="0" presId="urn:microsoft.com/office/officeart/2005/8/layout/equation2"/>
    <dgm:cxn modelId="{72602921-0BC6-46FD-9767-4E35CE43EE1C}" type="presParOf" srcId="{DBB21E1A-DCCE-43BC-9D95-4D3CFA25AE37}" destId="{0DFEE1CF-56C9-44D2-B092-DA7EB21A86A9}" srcOrd="1" destOrd="0" presId="urn:microsoft.com/office/officeart/2005/8/layout/equation2"/>
    <dgm:cxn modelId="{0B541E82-54D8-4524-9FB3-CB74903E92C0}" type="presParOf" srcId="{DBB21E1A-DCCE-43BC-9D95-4D3CFA25AE37}" destId="{4EAE4874-3661-4323-AE21-007E137CBE04}" srcOrd="2" destOrd="0" presId="urn:microsoft.com/office/officeart/2005/8/layout/equation2"/>
    <dgm:cxn modelId="{0C6CA269-ABFA-4EF9-A164-A3C247CFB702}" type="presParOf" srcId="{DBB21E1A-DCCE-43BC-9D95-4D3CFA25AE37}" destId="{03A659A7-0C6C-41D2-82A9-0AB799166D43}" srcOrd="3" destOrd="0" presId="urn:microsoft.com/office/officeart/2005/8/layout/equation2"/>
    <dgm:cxn modelId="{AFCB7F09-AE54-4937-8672-E27197C68E47}" type="presParOf" srcId="{DBB21E1A-DCCE-43BC-9D95-4D3CFA25AE37}" destId="{1F69940B-E0A2-43CE-9A8F-A1CE0D0BDF07}" srcOrd="4" destOrd="0" presId="urn:microsoft.com/office/officeart/2005/8/layout/equation2"/>
    <dgm:cxn modelId="{32DB9E9E-9F77-4266-86AF-9E92AD882C98}" type="presParOf" srcId="{97965C12-78BA-4FE8-9685-AD4760877EE0}" destId="{928B46C1-D8E5-442C-9D13-A5F4B5E5D21A}" srcOrd="1" destOrd="0" presId="urn:microsoft.com/office/officeart/2005/8/layout/equation2"/>
    <dgm:cxn modelId="{6D98CF08-D62F-4394-B8F8-C66DC7233E82}" type="presParOf" srcId="{928B46C1-D8E5-442C-9D13-A5F4B5E5D21A}" destId="{663263E1-05C5-4024-A525-C8D95868660C}" srcOrd="0" destOrd="0" presId="urn:microsoft.com/office/officeart/2005/8/layout/equation2"/>
    <dgm:cxn modelId="{7E7BD8C1-C643-401A-95E1-C74DC7854BCA}" type="presParOf" srcId="{97965C12-78BA-4FE8-9685-AD4760877EE0}" destId="{8D3CE901-95F9-4912-9A9B-B31D4DC00CC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5357B8-6973-4970-BC50-653D22BB290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50E1ED21-C19C-494F-A933-70139A41EED0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30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тестів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13C55FD-F4DE-4C44-B3CE-9CEDD5BB47C8}" type="parTrans" cxnId="{222C44C2-9EB8-42A8-BB9E-46121AC1EDB9}">
      <dgm:prSet/>
      <dgm:spPr/>
      <dgm:t>
        <a:bodyPr/>
        <a:lstStyle/>
        <a:p>
          <a:endParaRPr lang="ru-RU"/>
        </a:p>
      </dgm:t>
    </dgm:pt>
    <dgm:pt modelId="{2E14F7D4-8562-4C3F-A7BB-A6AE396C9E40}" type="sibTrans" cxnId="{222C44C2-9EB8-42A8-BB9E-46121AC1EDB9}">
      <dgm:prSet/>
      <dgm:spPr/>
      <dgm:t>
        <a:bodyPr/>
        <a:lstStyle/>
        <a:p>
          <a:endParaRPr lang="ru-RU"/>
        </a:p>
      </dgm:t>
    </dgm:pt>
    <dgm:pt modelId="{2380224E-4B1F-4B7F-B4A8-3BBBD7901C9C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30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хвилин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14CE71-27CD-405B-9C21-433944AB9E23}" type="parTrans" cxnId="{52E656A6-C3A0-4916-AFF1-9BAD5EA47A0A}">
      <dgm:prSet/>
      <dgm:spPr/>
      <dgm:t>
        <a:bodyPr/>
        <a:lstStyle/>
        <a:p>
          <a:endParaRPr lang="ru-RU"/>
        </a:p>
      </dgm:t>
    </dgm:pt>
    <dgm:pt modelId="{446353ED-DAE9-46E5-9D73-0A6DA1DAEC05}" type="sibTrans" cxnId="{52E656A6-C3A0-4916-AFF1-9BAD5EA47A0A}">
      <dgm:prSet/>
      <dgm:spPr/>
      <dgm:t>
        <a:bodyPr/>
        <a:lstStyle/>
        <a:p>
          <a:endParaRPr lang="ru-RU"/>
        </a:p>
      </dgm:t>
    </dgm:pt>
    <dgm:pt modelId="{D60C8D53-60F2-4CF9-8E76-5DE35B5882F8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ІІ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ПМК (тести)</a:t>
          </a:r>
        </a:p>
      </dgm:t>
    </dgm:pt>
    <dgm:pt modelId="{F2B5C412-C4DC-4962-956B-2B0E3CA21E73}" type="parTrans" cxnId="{FB251D89-4954-4E67-BEF3-3934E195EDBE}">
      <dgm:prSet/>
      <dgm:spPr/>
      <dgm:t>
        <a:bodyPr/>
        <a:lstStyle/>
        <a:p>
          <a:endParaRPr lang="ru-RU"/>
        </a:p>
      </dgm:t>
    </dgm:pt>
    <dgm:pt modelId="{09CB9190-1A5F-4B70-9E28-123232FD9507}" type="sibTrans" cxnId="{FB251D89-4954-4E67-BEF3-3934E195EDBE}">
      <dgm:prSet/>
      <dgm:spPr/>
      <dgm:t>
        <a:bodyPr/>
        <a:lstStyle/>
        <a:p>
          <a:endParaRPr lang="ru-RU"/>
        </a:p>
      </dgm:t>
    </dgm:pt>
    <dgm:pt modelId="{97965C12-78BA-4FE8-9685-AD4760877EE0}" type="pres">
      <dgm:prSet presAssocID="{A85357B8-6973-4970-BC50-653D22BB2905}" presName="Name0" presStyleCnt="0">
        <dgm:presLayoutVars>
          <dgm:dir/>
          <dgm:resizeHandles val="exact"/>
        </dgm:presLayoutVars>
      </dgm:prSet>
      <dgm:spPr/>
    </dgm:pt>
    <dgm:pt modelId="{DBB21E1A-DCCE-43BC-9D95-4D3CFA25AE37}" type="pres">
      <dgm:prSet presAssocID="{A85357B8-6973-4970-BC50-653D22BB2905}" presName="vNodes" presStyleCnt="0"/>
      <dgm:spPr/>
    </dgm:pt>
    <dgm:pt modelId="{DE3375B1-38F7-46A9-B2B3-DA830A21721C}" type="pres">
      <dgm:prSet presAssocID="{50E1ED21-C19C-494F-A933-70139A41EED0}" presName="node" presStyleLbl="node1" presStyleIdx="0" presStyleCnt="3" custScaleX="170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EE1CF-56C9-44D2-B092-DA7EB21A86A9}" type="pres">
      <dgm:prSet presAssocID="{2E14F7D4-8562-4C3F-A7BB-A6AE396C9E40}" presName="spacerT" presStyleCnt="0"/>
      <dgm:spPr/>
    </dgm:pt>
    <dgm:pt modelId="{4EAE4874-3661-4323-AE21-007E137CBE04}" type="pres">
      <dgm:prSet presAssocID="{2E14F7D4-8562-4C3F-A7BB-A6AE396C9E4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3A659A7-0C6C-41D2-82A9-0AB799166D43}" type="pres">
      <dgm:prSet presAssocID="{2E14F7D4-8562-4C3F-A7BB-A6AE396C9E40}" presName="spacerB" presStyleCnt="0"/>
      <dgm:spPr/>
    </dgm:pt>
    <dgm:pt modelId="{1F69940B-E0A2-43CE-9A8F-A1CE0D0BDF07}" type="pres">
      <dgm:prSet presAssocID="{2380224E-4B1F-4B7F-B4A8-3BBBD7901C9C}" presName="node" presStyleLbl="node1" presStyleIdx="1" presStyleCnt="3" custScaleX="188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B46C1-D8E5-442C-9D13-A5F4B5E5D21A}" type="pres">
      <dgm:prSet presAssocID="{A85357B8-6973-4970-BC50-653D22BB2905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663263E1-05C5-4024-A525-C8D95868660C}" type="pres">
      <dgm:prSet presAssocID="{A85357B8-6973-4970-BC50-653D22BB290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D3CE901-95F9-4912-9A9B-B31D4DC00CC4}" type="pres">
      <dgm:prSet presAssocID="{A85357B8-6973-4970-BC50-653D22BB2905}" presName="lastNode" presStyleLbl="node1" presStyleIdx="2" presStyleCnt="3" custScaleX="11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656A6-C3A0-4916-AFF1-9BAD5EA47A0A}" srcId="{A85357B8-6973-4970-BC50-653D22BB2905}" destId="{2380224E-4B1F-4B7F-B4A8-3BBBD7901C9C}" srcOrd="1" destOrd="0" parTransId="{5014CE71-27CD-405B-9C21-433944AB9E23}" sibTransId="{446353ED-DAE9-46E5-9D73-0A6DA1DAEC05}"/>
    <dgm:cxn modelId="{222C44C2-9EB8-42A8-BB9E-46121AC1EDB9}" srcId="{A85357B8-6973-4970-BC50-653D22BB2905}" destId="{50E1ED21-C19C-494F-A933-70139A41EED0}" srcOrd="0" destOrd="0" parTransId="{413C55FD-F4DE-4C44-B3CE-9CEDD5BB47C8}" sibTransId="{2E14F7D4-8562-4C3F-A7BB-A6AE396C9E40}"/>
    <dgm:cxn modelId="{F5636CA7-4B91-4A8F-AA32-CC8F58EC89FF}" type="presOf" srcId="{A85357B8-6973-4970-BC50-653D22BB2905}" destId="{97965C12-78BA-4FE8-9685-AD4760877EE0}" srcOrd="0" destOrd="0" presId="urn:microsoft.com/office/officeart/2005/8/layout/equation2"/>
    <dgm:cxn modelId="{3F9EC549-135F-4CB2-BC44-933D53B44124}" type="presOf" srcId="{2380224E-4B1F-4B7F-B4A8-3BBBD7901C9C}" destId="{1F69940B-E0A2-43CE-9A8F-A1CE0D0BDF07}" srcOrd="0" destOrd="0" presId="urn:microsoft.com/office/officeart/2005/8/layout/equation2"/>
    <dgm:cxn modelId="{FB251D89-4954-4E67-BEF3-3934E195EDBE}" srcId="{A85357B8-6973-4970-BC50-653D22BB2905}" destId="{D60C8D53-60F2-4CF9-8E76-5DE35B5882F8}" srcOrd="2" destOrd="0" parTransId="{F2B5C412-C4DC-4962-956B-2B0E3CA21E73}" sibTransId="{09CB9190-1A5F-4B70-9E28-123232FD9507}"/>
    <dgm:cxn modelId="{3A1EA1B0-0EC3-49FD-BBBA-931EBD1F457B}" type="presOf" srcId="{446353ED-DAE9-46E5-9D73-0A6DA1DAEC05}" destId="{663263E1-05C5-4024-A525-C8D95868660C}" srcOrd="1" destOrd="0" presId="urn:microsoft.com/office/officeart/2005/8/layout/equation2"/>
    <dgm:cxn modelId="{E00F91CE-3D89-4A38-B0C2-6ED24B49003C}" type="presOf" srcId="{50E1ED21-C19C-494F-A933-70139A41EED0}" destId="{DE3375B1-38F7-46A9-B2B3-DA830A21721C}" srcOrd="0" destOrd="0" presId="urn:microsoft.com/office/officeart/2005/8/layout/equation2"/>
    <dgm:cxn modelId="{FEC04796-720D-4CDA-BDDD-C2D415A83045}" type="presOf" srcId="{2E14F7D4-8562-4C3F-A7BB-A6AE396C9E40}" destId="{4EAE4874-3661-4323-AE21-007E137CBE04}" srcOrd="0" destOrd="0" presId="urn:microsoft.com/office/officeart/2005/8/layout/equation2"/>
    <dgm:cxn modelId="{62627C21-1B77-4F6C-AE40-1BCF49A64C7C}" type="presOf" srcId="{D60C8D53-60F2-4CF9-8E76-5DE35B5882F8}" destId="{8D3CE901-95F9-4912-9A9B-B31D4DC00CC4}" srcOrd="0" destOrd="0" presId="urn:microsoft.com/office/officeart/2005/8/layout/equation2"/>
    <dgm:cxn modelId="{AADE2C55-DE53-4DF7-99FB-2427129EDCA6}" type="presOf" srcId="{446353ED-DAE9-46E5-9D73-0A6DA1DAEC05}" destId="{928B46C1-D8E5-442C-9D13-A5F4B5E5D21A}" srcOrd="0" destOrd="0" presId="urn:microsoft.com/office/officeart/2005/8/layout/equation2"/>
    <dgm:cxn modelId="{1D736C5B-F9F3-4183-B68D-7EBE1F01D046}" type="presParOf" srcId="{97965C12-78BA-4FE8-9685-AD4760877EE0}" destId="{DBB21E1A-DCCE-43BC-9D95-4D3CFA25AE37}" srcOrd="0" destOrd="0" presId="urn:microsoft.com/office/officeart/2005/8/layout/equation2"/>
    <dgm:cxn modelId="{BA17295F-2DCB-4465-80FC-FD040E18452F}" type="presParOf" srcId="{DBB21E1A-DCCE-43BC-9D95-4D3CFA25AE37}" destId="{DE3375B1-38F7-46A9-B2B3-DA830A21721C}" srcOrd="0" destOrd="0" presId="urn:microsoft.com/office/officeart/2005/8/layout/equation2"/>
    <dgm:cxn modelId="{D10E2A6B-84B1-4FB2-B7BF-7EC21DD1416D}" type="presParOf" srcId="{DBB21E1A-DCCE-43BC-9D95-4D3CFA25AE37}" destId="{0DFEE1CF-56C9-44D2-B092-DA7EB21A86A9}" srcOrd="1" destOrd="0" presId="urn:microsoft.com/office/officeart/2005/8/layout/equation2"/>
    <dgm:cxn modelId="{7D6C7577-0BB4-4EAA-A4FE-0EB696356DC4}" type="presParOf" srcId="{DBB21E1A-DCCE-43BC-9D95-4D3CFA25AE37}" destId="{4EAE4874-3661-4323-AE21-007E137CBE04}" srcOrd="2" destOrd="0" presId="urn:microsoft.com/office/officeart/2005/8/layout/equation2"/>
    <dgm:cxn modelId="{16E6AF71-DC73-45ED-8BFD-BE712E1EDBA3}" type="presParOf" srcId="{DBB21E1A-DCCE-43BC-9D95-4D3CFA25AE37}" destId="{03A659A7-0C6C-41D2-82A9-0AB799166D43}" srcOrd="3" destOrd="0" presId="urn:microsoft.com/office/officeart/2005/8/layout/equation2"/>
    <dgm:cxn modelId="{6381C395-12B9-49B6-8EEC-8F6009BC32E8}" type="presParOf" srcId="{DBB21E1A-DCCE-43BC-9D95-4D3CFA25AE37}" destId="{1F69940B-E0A2-43CE-9A8F-A1CE0D0BDF07}" srcOrd="4" destOrd="0" presId="urn:microsoft.com/office/officeart/2005/8/layout/equation2"/>
    <dgm:cxn modelId="{02C9E067-420A-4C49-8A38-DC13F5BEA80C}" type="presParOf" srcId="{97965C12-78BA-4FE8-9685-AD4760877EE0}" destId="{928B46C1-D8E5-442C-9D13-A5F4B5E5D21A}" srcOrd="1" destOrd="0" presId="urn:microsoft.com/office/officeart/2005/8/layout/equation2"/>
    <dgm:cxn modelId="{3F39D8A3-E25E-4E8C-8897-074F922C0ACE}" type="presParOf" srcId="{928B46C1-D8E5-442C-9D13-A5F4B5E5D21A}" destId="{663263E1-05C5-4024-A525-C8D95868660C}" srcOrd="0" destOrd="0" presId="urn:microsoft.com/office/officeart/2005/8/layout/equation2"/>
    <dgm:cxn modelId="{F670544A-F395-40BB-A22C-1CB04F7610A5}" type="presParOf" srcId="{97965C12-78BA-4FE8-9685-AD4760877EE0}" destId="{8D3CE901-95F9-4912-9A9B-B31D4DC00CC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5357B8-6973-4970-BC50-653D22BB2905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</dgm:pt>
    <dgm:pt modelId="{50E1ED21-C19C-494F-A933-70139A41EED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120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іспит</a:t>
          </a:r>
        </a:p>
      </dgm:t>
    </dgm:pt>
    <dgm:pt modelId="{413C55FD-F4DE-4C44-B3CE-9CEDD5BB47C8}" type="parTrans" cxnId="{222C44C2-9EB8-42A8-BB9E-46121AC1EDB9}">
      <dgm:prSet/>
      <dgm:spPr/>
      <dgm:t>
        <a:bodyPr/>
        <a:lstStyle/>
        <a:p>
          <a:endParaRPr lang="ru-RU"/>
        </a:p>
      </dgm:t>
    </dgm:pt>
    <dgm:pt modelId="{2E14F7D4-8562-4C3F-A7BB-A6AE396C9E40}" type="sibTrans" cxnId="{222C44C2-9EB8-42A8-BB9E-46121AC1EDB9}">
      <dgm:prSet/>
      <dgm:spPr/>
      <dgm:t>
        <a:bodyPr/>
        <a:lstStyle/>
        <a:p>
          <a:endParaRPr lang="ru-RU"/>
        </a:p>
      </dgm:t>
    </dgm:pt>
    <dgm:pt modelId="{2380224E-4B1F-4B7F-B4A8-3BBBD7901C9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120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залік</a:t>
          </a:r>
        </a:p>
      </dgm:t>
    </dgm:pt>
    <dgm:pt modelId="{5014CE71-27CD-405B-9C21-433944AB9E23}" type="parTrans" cxnId="{52E656A6-C3A0-4916-AFF1-9BAD5EA47A0A}">
      <dgm:prSet/>
      <dgm:spPr/>
      <dgm:t>
        <a:bodyPr/>
        <a:lstStyle/>
        <a:p>
          <a:endParaRPr lang="ru-RU"/>
        </a:p>
      </dgm:t>
    </dgm:pt>
    <dgm:pt modelId="{446353ED-DAE9-46E5-9D73-0A6DA1DAEC05}" type="sibTrans" cxnId="{52E656A6-C3A0-4916-AFF1-9BAD5EA47A0A}">
      <dgm:prSet/>
      <dgm:spPr/>
      <dgm:t>
        <a:bodyPr/>
        <a:lstStyle/>
        <a:p>
          <a:endParaRPr lang="ru-RU"/>
        </a:p>
      </dgm:t>
    </dgm:pt>
    <dgm:pt modelId="{D60C8D53-60F2-4CF9-8E76-5DE35B5882F8}">
      <dgm:prSet phldrT="[Текст]"/>
      <dgm:spPr/>
      <dgm:t>
        <a:bodyPr/>
        <a:lstStyle/>
        <a:p>
          <a:endParaRPr lang="ru-RU"/>
        </a:p>
      </dgm:t>
    </dgm:pt>
    <dgm:pt modelId="{F2B5C412-C4DC-4962-956B-2B0E3CA21E73}" type="parTrans" cxnId="{FB251D89-4954-4E67-BEF3-3934E195EDBE}">
      <dgm:prSet/>
      <dgm:spPr/>
      <dgm:t>
        <a:bodyPr/>
        <a:lstStyle/>
        <a:p>
          <a:endParaRPr lang="ru-RU"/>
        </a:p>
      </dgm:t>
    </dgm:pt>
    <dgm:pt modelId="{09CB9190-1A5F-4B70-9E28-123232FD9507}" type="sibTrans" cxnId="{FB251D89-4954-4E67-BEF3-3934E195EDBE}">
      <dgm:prSet/>
      <dgm:spPr/>
      <dgm:t>
        <a:bodyPr/>
        <a:lstStyle/>
        <a:p>
          <a:endParaRPr lang="ru-RU"/>
        </a:p>
      </dgm:t>
    </dgm:pt>
    <dgm:pt modelId="{E06353AB-47BF-41E9-A99B-C6C9810C8353}" type="pres">
      <dgm:prSet presAssocID="{A85357B8-6973-4970-BC50-653D22BB2905}" presName="compositeShape" presStyleCnt="0">
        <dgm:presLayoutVars>
          <dgm:chMax val="2"/>
          <dgm:dir/>
          <dgm:resizeHandles val="exact"/>
        </dgm:presLayoutVars>
      </dgm:prSet>
      <dgm:spPr/>
    </dgm:pt>
    <dgm:pt modelId="{A0CF363F-A380-4B90-BAF7-DECB19A37CFA}" type="pres">
      <dgm:prSet presAssocID="{A85357B8-6973-4970-BC50-653D22BB2905}" presName="ribbon" presStyleLbl="node1" presStyleIdx="0" presStyleCnt="1"/>
      <dgm:spPr/>
    </dgm:pt>
    <dgm:pt modelId="{8712EDEB-23B1-4376-A517-5C94C9A511DF}" type="pres">
      <dgm:prSet presAssocID="{A85357B8-6973-4970-BC50-653D22BB290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2A982-723F-4ED3-AFB4-4A9B19337653}" type="pres">
      <dgm:prSet presAssocID="{A85357B8-6973-4970-BC50-653D22BB290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C44C2-9EB8-42A8-BB9E-46121AC1EDB9}" srcId="{A85357B8-6973-4970-BC50-653D22BB2905}" destId="{50E1ED21-C19C-494F-A933-70139A41EED0}" srcOrd="0" destOrd="0" parTransId="{413C55FD-F4DE-4C44-B3CE-9CEDD5BB47C8}" sibTransId="{2E14F7D4-8562-4C3F-A7BB-A6AE396C9E40}"/>
    <dgm:cxn modelId="{52E656A6-C3A0-4916-AFF1-9BAD5EA47A0A}" srcId="{A85357B8-6973-4970-BC50-653D22BB2905}" destId="{2380224E-4B1F-4B7F-B4A8-3BBBD7901C9C}" srcOrd="1" destOrd="0" parTransId="{5014CE71-27CD-405B-9C21-433944AB9E23}" sibTransId="{446353ED-DAE9-46E5-9D73-0A6DA1DAEC05}"/>
    <dgm:cxn modelId="{6DAB1076-79B3-4B48-9D31-DECE4B064254}" type="presOf" srcId="{50E1ED21-C19C-494F-A933-70139A41EED0}" destId="{8712EDEB-23B1-4376-A517-5C94C9A511DF}" srcOrd="0" destOrd="0" presId="urn:microsoft.com/office/officeart/2005/8/layout/arrow6"/>
    <dgm:cxn modelId="{FB251D89-4954-4E67-BEF3-3934E195EDBE}" srcId="{A85357B8-6973-4970-BC50-653D22BB2905}" destId="{D60C8D53-60F2-4CF9-8E76-5DE35B5882F8}" srcOrd="2" destOrd="0" parTransId="{F2B5C412-C4DC-4962-956B-2B0E3CA21E73}" sibTransId="{09CB9190-1A5F-4B70-9E28-123232FD9507}"/>
    <dgm:cxn modelId="{569F629B-F1BB-4A8A-B957-E97D3B925C9E}" type="presOf" srcId="{2380224E-4B1F-4B7F-B4A8-3BBBD7901C9C}" destId="{9232A982-723F-4ED3-AFB4-4A9B19337653}" srcOrd="0" destOrd="0" presId="urn:microsoft.com/office/officeart/2005/8/layout/arrow6"/>
    <dgm:cxn modelId="{5566E95E-BC8E-4707-AE81-1E64AB0F1FE6}" type="presOf" srcId="{A85357B8-6973-4970-BC50-653D22BB2905}" destId="{E06353AB-47BF-41E9-A99B-C6C9810C8353}" srcOrd="0" destOrd="0" presId="urn:microsoft.com/office/officeart/2005/8/layout/arrow6"/>
    <dgm:cxn modelId="{B4038A87-934E-4B42-BFE3-1EA62DFC4576}" type="presParOf" srcId="{E06353AB-47BF-41E9-A99B-C6C9810C8353}" destId="{A0CF363F-A380-4B90-BAF7-DECB19A37CFA}" srcOrd="0" destOrd="0" presId="urn:microsoft.com/office/officeart/2005/8/layout/arrow6"/>
    <dgm:cxn modelId="{C0F7CCD8-6CC8-4AA8-BA72-7CB7B2A54C16}" type="presParOf" srcId="{E06353AB-47BF-41E9-A99B-C6C9810C8353}" destId="{8712EDEB-23B1-4376-A517-5C94C9A511DF}" srcOrd="1" destOrd="0" presId="urn:microsoft.com/office/officeart/2005/8/layout/arrow6"/>
    <dgm:cxn modelId="{6B333001-BD7E-485A-B659-FE773B07505B}" type="presParOf" srcId="{E06353AB-47BF-41E9-A99B-C6C9810C8353}" destId="{9232A982-723F-4ED3-AFB4-4A9B1933765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5357B8-6973-4970-BC50-653D22BB290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</dgm:pt>
    <dgm:pt modelId="{50E1ED21-C19C-494F-A933-70139A41EED0}">
      <dgm:prSet phldrT="[Текст]"/>
      <dgm:spPr/>
      <dgm:t>
        <a:bodyPr/>
        <a:lstStyle/>
        <a:p>
          <a:r>
            <a:rPr lang="ru-RU"/>
            <a:t>30 тестів</a:t>
          </a:r>
        </a:p>
      </dgm:t>
    </dgm:pt>
    <dgm:pt modelId="{413C55FD-F4DE-4C44-B3CE-9CEDD5BB47C8}" type="parTrans" cxnId="{222C44C2-9EB8-42A8-BB9E-46121AC1EDB9}">
      <dgm:prSet/>
      <dgm:spPr/>
      <dgm:t>
        <a:bodyPr/>
        <a:lstStyle/>
        <a:p>
          <a:endParaRPr lang="ru-RU"/>
        </a:p>
      </dgm:t>
    </dgm:pt>
    <dgm:pt modelId="{2E14F7D4-8562-4C3F-A7BB-A6AE396C9E40}" type="sibTrans" cxnId="{222C44C2-9EB8-42A8-BB9E-46121AC1EDB9}">
      <dgm:prSet/>
      <dgm:spPr/>
      <dgm:t>
        <a:bodyPr/>
        <a:lstStyle/>
        <a:p>
          <a:endParaRPr lang="ru-RU"/>
        </a:p>
      </dgm:t>
    </dgm:pt>
    <dgm:pt modelId="{2380224E-4B1F-4B7F-B4A8-3BBBD7901C9C}">
      <dgm:prSet phldrT="[Текст]"/>
      <dgm:spPr/>
      <dgm:t>
        <a:bodyPr/>
        <a:lstStyle/>
        <a:p>
          <a:r>
            <a:rPr lang="ru-RU" dirty="0"/>
            <a:t>30 </a:t>
          </a:r>
          <a:r>
            <a:rPr lang="ru-RU" dirty="0" err="1"/>
            <a:t>хвилин</a:t>
          </a:r>
          <a:endParaRPr lang="ru-RU" dirty="0"/>
        </a:p>
      </dgm:t>
    </dgm:pt>
    <dgm:pt modelId="{5014CE71-27CD-405B-9C21-433944AB9E23}" type="parTrans" cxnId="{52E656A6-C3A0-4916-AFF1-9BAD5EA47A0A}">
      <dgm:prSet/>
      <dgm:spPr/>
      <dgm:t>
        <a:bodyPr/>
        <a:lstStyle/>
        <a:p>
          <a:endParaRPr lang="ru-RU"/>
        </a:p>
      </dgm:t>
    </dgm:pt>
    <dgm:pt modelId="{446353ED-DAE9-46E5-9D73-0A6DA1DAEC05}" type="sibTrans" cxnId="{52E656A6-C3A0-4916-AFF1-9BAD5EA47A0A}">
      <dgm:prSet/>
      <dgm:spPr/>
      <dgm:t>
        <a:bodyPr/>
        <a:lstStyle/>
        <a:p>
          <a:endParaRPr lang="ru-RU"/>
        </a:p>
      </dgm:t>
    </dgm:pt>
    <dgm:pt modelId="{D60C8D53-60F2-4CF9-8E76-5DE35B5882F8}">
      <dgm:prSet phldrT="[Текст]"/>
      <dgm:spPr/>
      <dgm:t>
        <a:bodyPr/>
        <a:lstStyle/>
        <a:p>
          <a:endParaRPr lang="ru-RU"/>
        </a:p>
      </dgm:t>
    </dgm:pt>
    <dgm:pt modelId="{F2B5C412-C4DC-4962-956B-2B0E3CA21E73}" type="parTrans" cxnId="{FB251D89-4954-4E67-BEF3-3934E195EDBE}">
      <dgm:prSet/>
      <dgm:spPr/>
      <dgm:t>
        <a:bodyPr/>
        <a:lstStyle/>
        <a:p>
          <a:endParaRPr lang="ru-RU"/>
        </a:p>
      </dgm:t>
    </dgm:pt>
    <dgm:pt modelId="{09CB9190-1A5F-4B70-9E28-123232FD9507}" type="sibTrans" cxnId="{FB251D89-4954-4E67-BEF3-3934E195EDBE}">
      <dgm:prSet/>
      <dgm:spPr/>
      <dgm:t>
        <a:bodyPr/>
        <a:lstStyle/>
        <a:p>
          <a:endParaRPr lang="ru-RU"/>
        </a:p>
      </dgm:t>
    </dgm:pt>
    <dgm:pt modelId="{B5DB5D4C-295C-4A48-8065-818B0A5F708B}" type="pres">
      <dgm:prSet presAssocID="{A85357B8-6973-4970-BC50-653D22BB2905}" presName="compositeShape" presStyleCnt="0">
        <dgm:presLayoutVars>
          <dgm:chMax val="2"/>
          <dgm:dir/>
          <dgm:resizeHandles val="exact"/>
        </dgm:presLayoutVars>
      </dgm:prSet>
      <dgm:spPr/>
    </dgm:pt>
    <dgm:pt modelId="{D13ADEC6-02D9-404E-B610-EA3FC9CE225E}" type="pres">
      <dgm:prSet presAssocID="{A85357B8-6973-4970-BC50-653D22BB2905}" presName="divider" presStyleLbl="fgShp" presStyleIdx="0" presStyleCnt="1"/>
      <dgm:spPr/>
    </dgm:pt>
    <dgm:pt modelId="{936CC8AE-5BDD-47F2-903D-444AD30BD6BA}" type="pres">
      <dgm:prSet presAssocID="{50E1ED21-C19C-494F-A933-70139A41EED0}" presName="downArrow" presStyleLbl="node1" presStyleIdx="0" presStyleCnt="2"/>
      <dgm:spPr/>
    </dgm:pt>
    <dgm:pt modelId="{C1875B5E-71B5-4C35-989E-4233082BAD3E}" type="pres">
      <dgm:prSet presAssocID="{50E1ED21-C19C-494F-A933-70139A41EE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85540-781D-40B7-96ED-2FA8B7F18E1E}" type="pres">
      <dgm:prSet presAssocID="{2380224E-4B1F-4B7F-B4A8-3BBBD7901C9C}" presName="upArrow" presStyleLbl="node1" presStyleIdx="1" presStyleCnt="2"/>
      <dgm:spPr/>
    </dgm:pt>
    <dgm:pt modelId="{0EAC4453-C549-42D6-B394-B2351D5F7E35}" type="pres">
      <dgm:prSet presAssocID="{2380224E-4B1F-4B7F-B4A8-3BBBD7901C9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C44C2-9EB8-42A8-BB9E-46121AC1EDB9}" srcId="{A85357B8-6973-4970-BC50-653D22BB2905}" destId="{50E1ED21-C19C-494F-A933-70139A41EED0}" srcOrd="0" destOrd="0" parTransId="{413C55FD-F4DE-4C44-B3CE-9CEDD5BB47C8}" sibTransId="{2E14F7D4-8562-4C3F-A7BB-A6AE396C9E40}"/>
    <dgm:cxn modelId="{52E656A6-C3A0-4916-AFF1-9BAD5EA47A0A}" srcId="{A85357B8-6973-4970-BC50-653D22BB2905}" destId="{2380224E-4B1F-4B7F-B4A8-3BBBD7901C9C}" srcOrd="1" destOrd="0" parTransId="{5014CE71-27CD-405B-9C21-433944AB9E23}" sibTransId="{446353ED-DAE9-46E5-9D73-0A6DA1DAEC05}"/>
    <dgm:cxn modelId="{FB251D89-4954-4E67-BEF3-3934E195EDBE}" srcId="{A85357B8-6973-4970-BC50-653D22BB2905}" destId="{D60C8D53-60F2-4CF9-8E76-5DE35B5882F8}" srcOrd="2" destOrd="0" parTransId="{F2B5C412-C4DC-4962-956B-2B0E3CA21E73}" sibTransId="{09CB9190-1A5F-4B70-9E28-123232FD9507}"/>
    <dgm:cxn modelId="{73DB3462-2DEB-4E64-B567-1D9A2478BBEE}" type="presOf" srcId="{50E1ED21-C19C-494F-A933-70139A41EED0}" destId="{C1875B5E-71B5-4C35-989E-4233082BAD3E}" srcOrd="0" destOrd="0" presId="urn:microsoft.com/office/officeart/2005/8/layout/arrow3"/>
    <dgm:cxn modelId="{655A3FA6-F8F9-4EB3-934E-3B08EB7275D5}" type="presOf" srcId="{A85357B8-6973-4970-BC50-653D22BB2905}" destId="{B5DB5D4C-295C-4A48-8065-818B0A5F708B}" srcOrd="0" destOrd="0" presId="urn:microsoft.com/office/officeart/2005/8/layout/arrow3"/>
    <dgm:cxn modelId="{E0F46852-9CCF-4748-8918-53F75D148C9A}" type="presOf" srcId="{2380224E-4B1F-4B7F-B4A8-3BBBD7901C9C}" destId="{0EAC4453-C549-42D6-B394-B2351D5F7E35}" srcOrd="0" destOrd="0" presId="urn:microsoft.com/office/officeart/2005/8/layout/arrow3"/>
    <dgm:cxn modelId="{FFB8CA63-D019-46FE-96DC-69DBE95D2103}" type="presParOf" srcId="{B5DB5D4C-295C-4A48-8065-818B0A5F708B}" destId="{D13ADEC6-02D9-404E-B610-EA3FC9CE225E}" srcOrd="0" destOrd="0" presId="urn:microsoft.com/office/officeart/2005/8/layout/arrow3"/>
    <dgm:cxn modelId="{B5659841-FF9A-4E63-BF06-379C3B02580F}" type="presParOf" srcId="{B5DB5D4C-295C-4A48-8065-818B0A5F708B}" destId="{936CC8AE-5BDD-47F2-903D-444AD30BD6BA}" srcOrd="1" destOrd="0" presId="urn:microsoft.com/office/officeart/2005/8/layout/arrow3"/>
    <dgm:cxn modelId="{967978EB-4F8B-49B9-954C-0D95A3CAD736}" type="presParOf" srcId="{B5DB5D4C-295C-4A48-8065-818B0A5F708B}" destId="{C1875B5E-71B5-4C35-989E-4233082BAD3E}" srcOrd="2" destOrd="0" presId="urn:microsoft.com/office/officeart/2005/8/layout/arrow3"/>
    <dgm:cxn modelId="{EEBD60FB-3A19-4D1D-A362-A4058CDE1079}" type="presParOf" srcId="{B5DB5D4C-295C-4A48-8065-818B0A5F708B}" destId="{5F485540-781D-40B7-96ED-2FA8B7F18E1E}" srcOrd="3" destOrd="0" presId="urn:microsoft.com/office/officeart/2005/8/layout/arrow3"/>
    <dgm:cxn modelId="{4D9C8E35-4581-4923-A62C-6FB2CA31A793}" type="presParOf" srcId="{B5DB5D4C-295C-4A48-8065-818B0A5F708B}" destId="{0EAC4453-C549-42D6-B394-B2351D5F7E3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C85A18-E993-4670-B617-54AAC014678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84A2F-D265-4B85-AC9A-40662AB31337}">
      <dgm:prSet phldrT="[Текст]" custT="1"/>
      <dgm:spPr/>
      <dgm:t>
        <a:bodyPr/>
        <a:lstStyle/>
        <a:p>
          <a:r>
            <a:rPr lang="ru-RU" sz="36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3600" dirty="0" err="1">
              <a:latin typeface="Times New Roman" pitchFamily="18" charset="0"/>
              <a:cs typeface="Times New Roman" pitchFamily="18" charset="0"/>
            </a:rPr>
            <a:t>балів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B6E71B7-0F19-47A4-B46E-81889C836A82}" type="parTrans" cxnId="{13237996-6D61-46AB-87F5-78B44CA882B6}">
      <dgm:prSet/>
      <dgm:spPr/>
      <dgm:t>
        <a:bodyPr/>
        <a:lstStyle/>
        <a:p>
          <a:endParaRPr lang="ru-RU"/>
        </a:p>
      </dgm:t>
    </dgm:pt>
    <dgm:pt modelId="{FB50A8CC-28C6-48F1-82DD-548ACC1A7F7C}" type="sibTrans" cxnId="{13237996-6D61-46AB-87F5-78B44CA882B6}">
      <dgm:prSet/>
      <dgm:spPr/>
      <dgm:t>
        <a:bodyPr/>
        <a:lstStyle/>
        <a:p>
          <a:endParaRPr lang="ru-RU"/>
        </a:p>
      </dgm:t>
    </dgm:pt>
    <dgm:pt modelId="{7AFF34D7-E1FB-402E-8DFC-C5BDC524B2F6}">
      <dgm:prSet phldrT="[Текст]" custT="1"/>
      <dgm:spPr/>
      <dgm:t>
        <a:bodyPr/>
        <a:lstStyle/>
        <a:p>
          <a:pPr algn="ctr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Тестування передбачає  одну спробу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8A1474DD-2702-4CA5-B6BA-F09DD733B81A}" type="parTrans" cxnId="{3162B211-57CD-414F-9704-74879F16EBE4}">
      <dgm:prSet/>
      <dgm:spPr/>
      <dgm:t>
        <a:bodyPr/>
        <a:lstStyle/>
        <a:p>
          <a:endParaRPr lang="ru-RU"/>
        </a:p>
      </dgm:t>
    </dgm:pt>
    <dgm:pt modelId="{D0A1071F-D58E-43C5-A0A9-3B8DF850865F}" type="sibTrans" cxnId="{3162B211-57CD-414F-9704-74879F16EBE4}">
      <dgm:prSet/>
      <dgm:spPr/>
      <dgm:t>
        <a:bodyPr/>
        <a:lstStyle/>
        <a:p>
          <a:endParaRPr lang="ru-RU"/>
        </a:p>
      </dgm:t>
    </dgm:pt>
    <dgm:pt modelId="{6797714A-4E10-4D07-8798-8E0E331417F1}">
      <dgm:prSet phldrT="[Текст]"/>
      <dgm:spPr/>
      <dgm:t>
        <a:bodyPr/>
        <a:lstStyle/>
        <a:p>
          <a:pPr algn="ctr"/>
          <a:endParaRPr lang="ru-RU" sz="2100" dirty="0"/>
        </a:p>
      </dgm:t>
    </dgm:pt>
    <dgm:pt modelId="{047D4DB7-4300-4CDD-84C4-72877BE482FC}" type="parTrans" cxnId="{A47AEA3B-D184-4140-9DAD-23D90CE9E2B3}">
      <dgm:prSet/>
      <dgm:spPr/>
      <dgm:t>
        <a:bodyPr/>
        <a:lstStyle/>
        <a:p>
          <a:endParaRPr lang="ru-RU"/>
        </a:p>
      </dgm:t>
    </dgm:pt>
    <dgm:pt modelId="{BA20AC41-BD90-4477-B81E-74BC7AA46A1F}" type="sibTrans" cxnId="{A47AEA3B-D184-4140-9DAD-23D90CE9E2B3}">
      <dgm:prSet/>
      <dgm:spPr/>
      <dgm:t>
        <a:bodyPr/>
        <a:lstStyle/>
        <a:p>
          <a:endParaRPr lang="ru-RU"/>
        </a:p>
      </dgm:t>
    </dgm:pt>
    <dgm:pt modelId="{6B8969F5-EB86-4333-8742-A5F9DD4E479B}">
      <dgm:prSet phldrT="[Текст]"/>
      <dgm:spPr/>
      <dgm:t>
        <a:bodyPr/>
        <a:lstStyle/>
        <a:p>
          <a:pPr algn="ctr"/>
          <a:endParaRPr lang="ru-RU" sz="2100" dirty="0"/>
        </a:p>
      </dgm:t>
    </dgm:pt>
    <dgm:pt modelId="{E46FFA39-01FD-4BB3-ADA1-8227CEC1566B}" type="parTrans" cxnId="{F6258C51-5C5F-4474-858E-B9BFD3F70437}">
      <dgm:prSet/>
      <dgm:spPr/>
      <dgm:t>
        <a:bodyPr/>
        <a:lstStyle/>
        <a:p>
          <a:endParaRPr lang="ru-RU"/>
        </a:p>
      </dgm:t>
    </dgm:pt>
    <dgm:pt modelId="{C8F6E2D5-CC8D-4604-9571-41445EE10C20}" type="sibTrans" cxnId="{F6258C51-5C5F-4474-858E-B9BFD3F70437}">
      <dgm:prSet/>
      <dgm:spPr/>
      <dgm:t>
        <a:bodyPr/>
        <a:lstStyle/>
        <a:p>
          <a:endParaRPr lang="ru-RU"/>
        </a:p>
      </dgm:t>
    </dgm:pt>
    <dgm:pt modelId="{78C64FB4-AD93-4977-BEE1-E447B69AF245}" type="pres">
      <dgm:prSet presAssocID="{1DC85A18-E993-4670-B617-54AAC01467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C96FC4-958A-4E32-B988-ADB6CC57C431}" type="pres">
      <dgm:prSet presAssocID="{A6584A2F-D265-4B85-AC9A-40662AB31337}" presName="linNode" presStyleCnt="0"/>
      <dgm:spPr/>
    </dgm:pt>
    <dgm:pt modelId="{9E82BB27-3E79-4BCC-A56A-3A70998C4D2E}" type="pres">
      <dgm:prSet presAssocID="{A6584A2F-D265-4B85-AC9A-40662AB31337}" presName="parentShp" presStyleLbl="node1" presStyleIdx="0" presStyleCnt="1" custLinFactX="98047" custLinFactNeighborX="100000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85F3-DF54-4314-868D-44B0FFC21B5B}" type="pres">
      <dgm:prSet presAssocID="{A6584A2F-D265-4B85-AC9A-40662AB31337}" presName="childShp" presStyleLbl="bgAccFollowNode1" presStyleIdx="0" presStyleCnt="1" custScaleX="125122" custLinFactX="-174" custLinFactNeighborX="-100000" custLinFactNeighborY="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2B211-57CD-414F-9704-74879F16EBE4}" srcId="{A6584A2F-D265-4B85-AC9A-40662AB31337}" destId="{7AFF34D7-E1FB-402E-8DFC-C5BDC524B2F6}" srcOrd="2" destOrd="0" parTransId="{8A1474DD-2702-4CA5-B6BA-F09DD733B81A}" sibTransId="{D0A1071F-D58E-43C5-A0A9-3B8DF850865F}"/>
    <dgm:cxn modelId="{03E5732C-1576-440A-953E-89B171FF4DBB}" type="presOf" srcId="{1DC85A18-E993-4670-B617-54AAC0146785}" destId="{78C64FB4-AD93-4977-BEE1-E447B69AF245}" srcOrd="0" destOrd="0" presId="urn:microsoft.com/office/officeart/2005/8/layout/vList6"/>
    <dgm:cxn modelId="{F6258C51-5C5F-4474-858E-B9BFD3F70437}" srcId="{A6584A2F-D265-4B85-AC9A-40662AB31337}" destId="{6B8969F5-EB86-4333-8742-A5F9DD4E479B}" srcOrd="1" destOrd="0" parTransId="{E46FFA39-01FD-4BB3-ADA1-8227CEC1566B}" sibTransId="{C8F6E2D5-CC8D-4604-9571-41445EE10C20}"/>
    <dgm:cxn modelId="{F180C073-D542-413C-A05E-F8FFC297F778}" type="presOf" srcId="{A6584A2F-D265-4B85-AC9A-40662AB31337}" destId="{9E82BB27-3E79-4BCC-A56A-3A70998C4D2E}" srcOrd="0" destOrd="0" presId="urn:microsoft.com/office/officeart/2005/8/layout/vList6"/>
    <dgm:cxn modelId="{576FD5A1-3539-4818-BEF1-4284B6D77F95}" type="presOf" srcId="{6797714A-4E10-4D07-8798-8E0E331417F1}" destId="{4FAF85F3-DF54-4314-868D-44B0FFC21B5B}" srcOrd="0" destOrd="0" presId="urn:microsoft.com/office/officeart/2005/8/layout/vList6"/>
    <dgm:cxn modelId="{13237996-6D61-46AB-87F5-78B44CA882B6}" srcId="{1DC85A18-E993-4670-B617-54AAC0146785}" destId="{A6584A2F-D265-4B85-AC9A-40662AB31337}" srcOrd="0" destOrd="0" parTransId="{BB6E71B7-0F19-47A4-B46E-81889C836A82}" sibTransId="{FB50A8CC-28C6-48F1-82DD-548ACC1A7F7C}"/>
    <dgm:cxn modelId="{A7532A7F-079B-412D-9E45-96A4F48C22E8}" type="presOf" srcId="{6B8969F5-EB86-4333-8742-A5F9DD4E479B}" destId="{4FAF85F3-DF54-4314-868D-44B0FFC21B5B}" srcOrd="0" destOrd="1" presId="urn:microsoft.com/office/officeart/2005/8/layout/vList6"/>
    <dgm:cxn modelId="{3F7B141B-F39D-4813-83E4-7398D8082EBC}" type="presOf" srcId="{7AFF34D7-E1FB-402E-8DFC-C5BDC524B2F6}" destId="{4FAF85F3-DF54-4314-868D-44B0FFC21B5B}" srcOrd="0" destOrd="2" presId="urn:microsoft.com/office/officeart/2005/8/layout/vList6"/>
    <dgm:cxn modelId="{A47AEA3B-D184-4140-9DAD-23D90CE9E2B3}" srcId="{A6584A2F-D265-4B85-AC9A-40662AB31337}" destId="{6797714A-4E10-4D07-8798-8E0E331417F1}" srcOrd="0" destOrd="0" parTransId="{047D4DB7-4300-4CDD-84C4-72877BE482FC}" sibTransId="{BA20AC41-BD90-4477-B81E-74BC7AA46A1F}"/>
    <dgm:cxn modelId="{A479BD37-F66C-4C25-83D7-834D51287C8E}" type="presParOf" srcId="{78C64FB4-AD93-4977-BEE1-E447B69AF245}" destId="{89C96FC4-958A-4E32-B988-ADB6CC57C431}" srcOrd="0" destOrd="0" presId="urn:microsoft.com/office/officeart/2005/8/layout/vList6"/>
    <dgm:cxn modelId="{46F2DE48-C87F-48C0-B3CC-5B0057FE2C4E}" type="presParOf" srcId="{89C96FC4-958A-4E32-B988-ADB6CC57C431}" destId="{9E82BB27-3E79-4BCC-A56A-3A70998C4D2E}" srcOrd="0" destOrd="0" presId="urn:microsoft.com/office/officeart/2005/8/layout/vList6"/>
    <dgm:cxn modelId="{D5D73993-18BB-4026-9EA2-824D34360DFE}" type="presParOf" srcId="{89C96FC4-958A-4E32-B988-ADB6CC57C431}" destId="{4FAF85F3-DF54-4314-868D-44B0FFC21B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521B60-B911-4333-84E9-4C4B6C7F502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F8AA2-5AEC-4CFF-B04A-CC9CAA1CAFDA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Списки здобувачів (бакалаври 1 курс, 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дуальна форма навчання 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та 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індивідуальний графік навчання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)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0442B24-7D84-468F-9C61-5ABCEA5CBC09}" type="parTrans" cxnId="{3A210114-38D4-452F-88FC-616DC531E910}">
      <dgm:prSet/>
      <dgm:spPr/>
      <dgm:t>
        <a:bodyPr/>
        <a:lstStyle/>
        <a:p>
          <a:endParaRPr lang="ru-RU"/>
        </a:p>
      </dgm:t>
    </dgm:pt>
    <dgm:pt modelId="{B91F6700-200F-4C60-8662-2DB12A9A926E}" type="sibTrans" cxnId="{3A210114-38D4-452F-88FC-616DC531E910}">
      <dgm:prSet/>
      <dgm:spPr/>
      <dgm:t>
        <a:bodyPr/>
        <a:lstStyle/>
        <a:p>
          <a:endParaRPr lang="ru-RU"/>
        </a:p>
      </dgm:t>
    </dgm:pt>
    <dgm:pt modelId="{0973115F-9A76-4609-8011-799B9330E6F5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Наказ про проведення незалежного оцінювання (І ПМК)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1591F76-015D-400F-9355-601994CD73AD}" type="parTrans" cxnId="{51DABFA5-2810-4599-A7E6-4AF24EF6A866}">
      <dgm:prSet/>
      <dgm:spPr/>
      <dgm:t>
        <a:bodyPr/>
        <a:lstStyle/>
        <a:p>
          <a:endParaRPr lang="ru-RU"/>
        </a:p>
      </dgm:t>
    </dgm:pt>
    <dgm:pt modelId="{548ECDAC-3639-4AF7-B0F8-115BCA2754A0}" type="sibTrans" cxnId="{51DABFA5-2810-4599-A7E6-4AF24EF6A866}">
      <dgm:prSet/>
      <dgm:spPr/>
      <dgm:t>
        <a:bodyPr/>
        <a:lstStyle/>
        <a:p>
          <a:endParaRPr lang="ru-RU"/>
        </a:p>
      </dgm:t>
    </dgm:pt>
    <dgm:pt modelId="{0021672A-7E8D-438B-8D99-A4494A44958B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Графік І ПМК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98DC67-D42B-446F-B4DB-19AA37069BC9}" type="parTrans" cxnId="{14BD1F17-AA40-477C-8616-29AD32ACBB3E}">
      <dgm:prSet/>
      <dgm:spPr/>
      <dgm:t>
        <a:bodyPr/>
        <a:lstStyle/>
        <a:p>
          <a:endParaRPr lang="ru-RU"/>
        </a:p>
      </dgm:t>
    </dgm:pt>
    <dgm:pt modelId="{03D4A37C-96AF-4F93-92FC-EF829D09A93A}" type="sibTrans" cxnId="{14BD1F17-AA40-477C-8616-29AD32ACBB3E}">
      <dgm:prSet/>
      <dgm:spPr/>
      <dgm:t>
        <a:bodyPr/>
        <a:lstStyle/>
        <a:p>
          <a:endParaRPr lang="ru-RU"/>
        </a:p>
      </dgm:t>
    </dgm:pt>
    <dgm:pt modelId="{66FD20DF-D0FD-4B1D-8034-91F1749DE8E0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Тестування 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здобувачів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A213DF-1241-461C-88A9-D91125692404}" type="parTrans" cxnId="{F8A754BE-DAB0-4706-B839-7846870A817F}">
      <dgm:prSet/>
      <dgm:spPr/>
      <dgm:t>
        <a:bodyPr/>
        <a:lstStyle/>
        <a:p>
          <a:endParaRPr lang="ru-RU"/>
        </a:p>
      </dgm:t>
    </dgm:pt>
    <dgm:pt modelId="{6C1FDC86-8C91-4607-9A28-529E5EB44969}" type="sibTrans" cxnId="{F8A754BE-DAB0-4706-B839-7846870A817F}">
      <dgm:prSet/>
      <dgm:spPr/>
      <dgm:t>
        <a:bodyPr/>
        <a:lstStyle/>
        <a:p>
          <a:endParaRPr lang="ru-RU"/>
        </a:p>
      </dgm:t>
    </dgm:pt>
    <dgm:pt modelId="{FB4C0CD6-A8F9-4271-8A95-21A4522CA188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Результати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DCA88B6-B13F-48C8-8163-33E44927C6AA}" type="parTrans" cxnId="{0EFBB449-AFB0-448B-A965-64E4F99F99C0}">
      <dgm:prSet/>
      <dgm:spPr/>
      <dgm:t>
        <a:bodyPr/>
        <a:lstStyle/>
        <a:p>
          <a:endParaRPr lang="ru-RU"/>
        </a:p>
      </dgm:t>
    </dgm:pt>
    <dgm:pt modelId="{064012C6-1B07-44EE-9414-BF66DACBE24D}" type="sibTrans" cxnId="{0EFBB449-AFB0-448B-A965-64E4F99F99C0}">
      <dgm:prSet/>
      <dgm:spPr/>
      <dgm:t>
        <a:bodyPr/>
        <a:lstStyle/>
        <a:p>
          <a:endParaRPr lang="ru-RU"/>
        </a:p>
      </dgm:t>
    </dgm:pt>
    <dgm:pt modelId="{9BEF3E88-2353-4E86-A281-EA5E562245E2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Аналіз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5EABEC5-5E98-4FAC-B017-75DB4DA03624}" type="parTrans" cxnId="{B2D9BA7A-5983-4801-ADD4-92308E6A3AF4}">
      <dgm:prSet/>
      <dgm:spPr/>
      <dgm:t>
        <a:bodyPr/>
        <a:lstStyle/>
        <a:p>
          <a:endParaRPr lang="ru-RU"/>
        </a:p>
      </dgm:t>
    </dgm:pt>
    <dgm:pt modelId="{9869F1FF-C0D8-4113-9518-B85C02E61C71}" type="sibTrans" cxnId="{B2D9BA7A-5983-4801-ADD4-92308E6A3AF4}">
      <dgm:prSet/>
      <dgm:spPr/>
      <dgm:t>
        <a:bodyPr/>
        <a:lstStyle/>
        <a:p>
          <a:endParaRPr lang="ru-RU"/>
        </a:p>
      </dgm:t>
    </dgm:pt>
    <dgm:pt modelId="{A3B8E97C-B732-453C-B6E3-838F5429EE7B}">
      <dgm:prSet phldrT="[Текст]" custT="1"/>
      <dgm:spPr/>
      <dgm:t>
        <a:bodyPr/>
        <a:lstStyle/>
        <a:p>
          <a:r>
            <a:rPr lang="uk-UA" sz="2000" b="0" dirty="0" smtClean="0">
              <a:latin typeface="Times New Roman" pitchFamily="18" charset="0"/>
              <a:cs typeface="Times New Roman" pitchFamily="18" charset="0"/>
            </a:rPr>
            <a:t>Звіт </a:t>
          </a:r>
          <a:endParaRPr lang="uk-UA" sz="2000" b="0" dirty="0">
            <a:latin typeface="Times New Roman" pitchFamily="18" charset="0"/>
            <a:cs typeface="Times New Roman" pitchFamily="18" charset="0"/>
          </a:endParaRPr>
        </a:p>
        <a:p>
          <a:endParaRPr lang="ru-RU" sz="900" dirty="0"/>
        </a:p>
      </dgm:t>
    </dgm:pt>
    <dgm:pt modelId="{B1617058-2593-4FF4-909C-6D443A176544}" type="parTrans" cxnId="{660F2C62-3D55-48A5-B4F3-665C75AA5A5A}">
      <dgm:prSet/>
      <dgm:spPr/>
      <dgm:t>
        <a:bodyPr/>
        <a:lstStyle/>
        <a:p>
          <a:endParaRPr lang="ru-RU"/>
        </a:p>
      </dgm:t>
    </dgm:pt>
    <dgm:pt modelId="{15A8DF01-5B62-4650-A0D0-0D4DC29DCC2C}" type="sibTrans" cxnId="{660F2C62-3D55-48A5-B4F3-665C75AA5A5A}">
      <dgm:prSet/>
      <dgm:spPr/>
      <dgm:t>
        <a:bodyPr/>
        <a:lstStyle/>
        <a:p>
          <a:endParaRPr lang="ru-RU"/>
        </a:p>
      </dgm:t>
    </dgm:pt>
    <dgm:pt modelId="{F66EA13F-C8C0-49D7-82B5-A6F319E91C59}" type="pres">
      <dgm:prSet presAssocID="{EE521B60-B911-4333-84E9-4C4B6C7F50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9EF0A7-EAB6-45CA-8145-4A6B30AB8B8C}" type="pres">
      <dgm:prSet presAssocID="{EE521B60-B911-4333-84E9-4C4B6C7F5026}" presName="Name1" presStyleCnt="0"/>
      <dgm:spPr/>
      <dgm:t>
        <a:bodyPr/>
        <a:lstStyle/>
        <a:p>
          <a:endParaRPr lang="ru-RU"/>
        </a:p>
      </dgm:t>
    </dgm:pt>
    <dgm:pt modelId="{B9DF4DF2-8893-4933-A956-1D326ABE0837}" type="pres">
      <dgm:prSet presAssocID="{EE521B60-B911-4333-84E9-4C4B6C7F5026}" presName="cycle" presStyleCnt="0"/>
      <dgm:spPr/>
      <dgm:t>
        <a:bodyPr/>
        <a:lstStyle/>
        <a:p>
          <a:endParaRPr lang="ru-RU"/>
        </a:p>
      </dgm:t>
    </dgm:pt>
    <dgm:pt modelId="{1778C374-68E8-44FF-A7D5-50A67401ED14}" type="pres">
      <dgm:prSet presAssocID="{EE521B60-B911-4333-84E9-4C4B6C7F5026}" presName="srcNode" presStyleLbl="node1" presStyleIdx="0" presStyleCnt="7"/>
      <dgm:spPr/>
      <dgm:t>
        <a:bodyPr/>
        <a:lstStyle/>
        <a:p>
          <a:endParaRPr lang="ru-RU"/>
        </a:p>
      </dgm:t>
    </dgm:pt>
    <dgm:pt modelId="{3FADDBCD-6CF7-42C3-BB0D-098BC277592E}" type="pres">
      <dgm:prSet presAssocID="{EE521B60-B911-4333-84E9-4C4B6C7F5026}" presName="conn" presStyleLbl="parChTrans1D2" presStyleIdx="0" presStyleCnt="1"/>
      <dgm:spPr/>
      <dgm:t>
        <a:bodyPr/>
        <a:lstStyle/>
        <a:p>
          <a:endParaRPr lang="ru-RU"/>
        </a:p>
      </dgm:t>
    </dgm:pt>
    <dgm:pt modelId="{BA80F2E2-DFB9-437D-9B2A-F86989C4F89F}" type="pres">
      <dgm:prSet presAssocID="{EE521B60-B911-4333-84E9-4C4B6C7F5026}" presName="extraNode" presStyleLbl="node1" presStyleIdx="0" presStyleCnt="7"/>
      <dgm:spPr/>
      <dgm:t>
        <a:bodyPr/>
        <a:lstStyle/>
        <a:p>
          <a:endParaRPr lang="ru-RU"/>
        </a:p>
      </dgm:t>
    </dgm:pt>
    <dgm:pt modelId="{BCB3E521-C54F-4C0A-8FB5-5FBDA8CDD817}" type="pres">
      <dgm:prSet presAssocID="{EE521B60-B911-4333-84E9-4C4B6C7F5026}" presName="dstNode" presStyleLbl="node1" presStyleIdx="0" presStyleCnt="7"/>
      <dgm:spPr/>
      <dgm:t>
        <a:bodyPr/>
        <a:lstStyle/>
        <a:p>
          <a:endParaRPr lang="ru-RU"/>
        </a:p>
      </dgm:t>
    </dgm:pt>
    <dgm:pt modelId="{E3A237F5-56C3-4D68-A759-63696E2134D8}" type="pres">
      <dgm:prSet presAssocID="{201F8AA2-5AEC-4CFF-B04A-CC9CAA1CAFDA}" presName="text_1" presStyleLbl="node1" presStyleIdx="0" presStyleCnt="7" custScaleY="157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CF1DA-EF42-4AF6-8ACC-09837B67A351}" type="pres">
      <dgm:prSet presAssocID="{201F8AA2-5AEC-4CFF-B04A-CC9CAA1CAFDA}" presName="accent_1" presStyleCnt="0"/>
      <dgm:spPr/>
      <dgm:t>
        <a:bodyPr/>
        <a:lstStyle/>
        <a:p>
          <a:endParaRPr lang="ru-RU"/>
        </a:p>
      </dgm:t>
    </dgm:pt>
    <dgm:pt modelId="{30527E28-43D5-42F5-A46E-19F64124F057}" type="pres">
      <dgm:prSet presAssocID="{201F8AA2-5AEC-4CFF-B04A-CC9CAA1CAFDA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BEF24B41-353F-4033-8F91-4CB2625D2760}" type="pres">
      <dgm:prSet presAssocID="{0973115F-9A76-4609-8011-799B9330E6F5}" presName="text_2" presStyleLbl="node1" presStyleIdx="1" presStyleCnt="7" custScaleY="140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FACEE-0275-411F-81FE-DAACAE4E4258}" type="pres">
      <dgm:prSet presAssocID="{0973115F-9A76-4609-8011-799B9330E6F5}" presName="accent_2" presStyleCnt="0"/>
      <dgm:spPr/>
      <dgm:t>
        <a:bodyPr/>
        <a:lstStyle/>
        <a:p>
          <a:endParaRPr lang="ru-RU"/>
        </a:p>
      </dgm:t>
    </dgm:pt>
    <dgm:pt modelId="{4C914D08-4578-43BD-977D-A5CC661C0A54}" type="pres">
      <dgm:prSet presAssocID="{0973115F-9A76-4609-8011-799B9330E6F5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7E7555CA-4F81-4136-A32E-09DFF102C4F0}" type="pres">
      <dgm:prSet presAssocID="{0021672A-7E8D-438B-8D99-A4494A44958B}" presName="text_3" presStyleLbl="node1" presStyleIdx="2" presStyleCnt="7" custScaleY="139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348E0-00A9-4B78-B674-F98A75E345B1}" type="pres">
      <dgm:prSet presAssocID="{0021672A-7E8D-438B-8D99-A4494A44958B}" presName="accent_3" presStyleCnt="0"/>
      <dgm:spPr/>
      <dgm:t>
        <a:bodyPr/>
        <a:lstStyle/>
        <a:p>
          <a:endParaRPr lang="ru-RU"/>
        </a:p>
      </dgm:t>
    </dgm:pt>
    <dgm:pt modelId="{CF87023F-5EE7-4B05-8145-035B24BB27D2}" type="pres">
      <dgm:prSet presAssocID="{0021672A-7E8D-438B-8D99-A4494A44958B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2CF9840C-5D30-4BFC-9BFE-03F8F6D906E1}" type="pres">
      <dgm:prSet presAssocID="{66FD20DF-D0FD-4B1D-8034-91F1749DE8E0}" presName="text_4" presStyleLbl="node1" presStyleIdx="3" presStyleCnt="7" custScaleY="146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6FCBA-5932-4D6E-9290-EA23B28A1435}" type="pres">
      <dgm:prSet presAssocID="{66FD20DF-D0FD-4B1D-8034-91F1749DE8E0}" presName="accent_4" presStyleCnt="0"/>
      <dgm:spPr/>
      <dgm:t>
        <a:bodyPr/>
        <a:lstStyle/>
        <a:p>
          <a:endParaRPr lang="ru-RU"/>
        </a:p>
      </dgm:t>
    </dgm:pt>
    <dgm:pt modelId="{AD0B70EF-1B88-4AE2-926F-059A767065EF}" type="pres">
      <dgm:prSet presAssocID="{66FD20DF-D0FD-4B1D-8034-91F1749DE8E0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4F0064C2-563A-4DD9-81F5-FF2F383DDE67}" type="pres">
      <dgm:prSet presAssocID="{FB4C0CD6-A8F9-4271-8A95-21A4522CA188}" presName="text_5" presStyleLbl="node1" presStyleIdx="4" presStyleCnt="7" custScaleY="145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9DFAC-7DAA-4E8F-9A07-1ADA173DC589}" type="pres">
      <dgm:prSet presAssocID="{FB4C0CD6-A8F9-4271-8A95-21A4522CA188}" presName="accent_5" presStyleCnt="0"/>
      <dgm:spPr/>
      <dgm:t>
        <a:bodyPr/>
        <a:lstStyle/>
        <a:p>
          <a:endParaRPr lang="ru-RU"/>
        </a:p>
      </dgm:t>
    </dgm:pt>
    <dgm:pt modelId="{D2198268-E8C9-4410-9130-8BC986D360B7}" type="pres">
      <dgm:prSet presAssocID="{FB4C0CD6-A8F9-4271-8A95-21A4522CA188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3778EA17-D039-426C-A4BC-C0327336BC2C}" type="pres">
      <dgm:prSet presAssocID="{9BEF3E88-2353-4E86-A281-EA5E562245E2}" presName="text_6" presStyleLbl="node1" presStyleIdx="5" presStyleCnt="7" custScaleY="13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D7506-D6EE-465D-9A52-F0434A106D18}" type="pres">
      <dgm:prSet presAssocID="{9BEF3E88-2353-4E86-A281-EA5E562245E2}" presName="accent_6" presStyleCnt="0"/>
      <dgm:spPr/>
      <dgm:t>
        <a:bodyPr/>
        <a:lstStyle/>
        <a:p>
          <a:endParaRPr lang="ru-RU"/>
        </a:p>
      </dgm:t>
    </dgm:pt>
    <dgm:pt modelId="{F0CCEDC3-7624-4D11-84C5-0EBC59FBEFF8}" type="pres">
      <dgm:prSet presAssocID="{9BEF3E88-2353-4E86-A281-EA5E562245E2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5D6D3E14-EA74-4C46-B12D-18935F8EB1C9}" type="pres">
      <dgm:prSet presAssocID="{A3B8E97C-B732-453C-B6E3-838F5429EE7B}" presName="text_7" presStyleLbl="node1" presStyleIdx="6" presStyleCnt="7" custScaleY="14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A8A8F-41D9-48F9-984E-4244C28BCE51}" type="pres">
      <dgm:prSet presAssocID="{A3B8E97C-B732-453C-B6E3-838F5429EE7B}" presName="accent_7" presStyleCnt="0"/>
      <dgm:spPr/>
      <dgm:t>
        <a:bodyPr/>
        <a:lstStyle/>
        <a:p>
          <a:endParaRPr lang="ru-RU"/>
        </a:p>
      </dgm:t>
    </dgm:pt>
    <dgm:pt modelId="{9AC2DC79-DE28-44E7-85F8-B714E70B06EC}" type="pres">
      <dgm:prSet presAssocID="{A3B8E97C-B732-453C-B6E3-838F5429EE7B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3A210114-38D4-452F-88FC-616DC531E910}" srcId="{EE521B60-B911-4333-84E9-4C4B6C7F5026}" destId="{201F8AA2-5AEC-4CFF-B04A-CC9CAA1CAFDA}" srcOrd="0" destOrd="0" parTransId="{F0442B24-7D84-468F-9C61-5ABCEA5CBC09}" sibTransId="{B91F6700-200F-4C60-8662-2DB12A9A926E}"/>
    <dgm:cxn modelId="{4129C9E3-BA35-482C-A35B-82602C3B7DD1}" type="presOf" srcId="{FB4C0CD6-A8F9-4271-8A95-21A4522CA188}" destId="{4F0064C2-563A-4DD9-81F5-FF2F383DDE67}" srcOrd="0" destOrd="0" presId="urn:microsoft.com/office/officeart/2008/layout/VerticalCurvedList"/>
    <dgm:cxn modelId="{296D3301-1F0B-481B-8A38-111A040C9D29}" type="presOf" srcId="{A3B8E97C-B732-453C-B6E3-838F5429EE7B}" destId="{5D6D3E14-EA74-4C46-B12D-18935F8EB1C9}" srcOrd="0" destOrd="0" presId="urn:microsoft.com/office/officeart/2008/layout/VerticalCurvedList"/>
    <dgm:cxn modelId="{C0D34F9E-0658-409F-80CF-1D12E4CD323C}" type="presOf" srcId="{0021672A-7E8D-438B-8D99-A4494A44958B}" destId="{7E7555CA-4F81-4136-A32E-09DFF102C4F0}" srcOrd="0" destOrd="0" presId="urn:microsoft.com/office/officeart/2008/layout/VerticalCurvedList"/>
    <dgm:cxn modelId="{0DDCFE08-80EF-48F8-9CC1-86B39468F0FB}" type="presOf" srcId="{B91F6700-200F-4C60-8662-2DB12A9A926E}" destId="{3FADDBCD-6CF7-42C3-BB0D-098BC277592E}" srcOrd="0" destOrd="0" presId="urn:microsoft.com/office/officeart/2008/layout/VerticalCurvedList"/>
    <dgm:cxn modelId="{660F2C62-3D55-48A5-B4F3-665C75AA5A5A}" srcId="{EE521B60-B911-4333-84E9-4C4B6C7F5026}" destId="{A3B8E97C-B732-453C-B6E3-838F5429EE7B}" srcOrd="6" destOrd="0" parTransId="{B1617058-2593-4FF4-909C-6D443A176544}" sibTransId="{15A8DF01-5B62-4650-A0D0-0D4DC29DCC2C}"/>
    <dgm:cxn modelId="{B2D9BA7A-5983-4801-ADD4-92308E6A3AF4}" srcId="{EE521B60-B911-4333-84E9-4C4B6C7F5026}" destId="{9BEF3E88-2353-4E86-A281-EA5E562245E2}" srcOrd="5" destOrd="0" parTransId="{65EABEC5-5E98-4FAC-B017-75DB4DA03624}" sibTransId="{9869F1FF-C0D8-4113-9518-B85C02E61C71}"/>
    <dgm:cxn modelId="{DD79BB87-66BE-4D51-B7BC-0F329186B506}" type="presOf" srcId="{0973115F-9A76-4609-8011-799B9330E6F5}" destId="{BEF24B41-353F-4033-8F91-4CB2625D2760}" srcOrd="0" destOrd="0" presId="urn:microsoft.com/office/officeart/2008/layout/VerticalCurvedList"/>
    <dgm:cxn modelId="{9709A8DB-48C0-4552-BAB8-CA20C34DFE6E}" type="presOf" srcId="{EE521B60-B911-4333-84E9-4C4B6C7F5026}" destId="{F66EA13F-C8C0-49D7-82B5-A6F319E91C59}" srcOrd="0" destOrd="0" presId="urn:microsoft.com/office/officeart/2008/layout/VerticalCurvedList"/>
    <dgm:cxn modelId="{D5F4576E-6B17-4145-B558-2DB8C86C7E9C}" type="presOf" srcId="{9BEF3E88-2353-4E86-A281-EA5E562245E2}" destId="{3778EA17-D039-426C-A4BC-C0327336BC2C}" srcOrd="0" destOrd="0" presId="urn:microsoft.com/office/officeart/2008/layout/VerticalCurvedList"/>
    <dgm:cxn modelId="{FE1D53FE-EA0E-4CD9-A25A-902D479A5296}" type="presOf" srcId="{66FD20DF-D0FD-4B1D-8034-91F1749DE8E0}" destId="{2CF9840C-5D30-4BFC-9BFE-03F8F6D906E1}" srcOrd="0" destOrd="0" presId="urn:microsoft.com/office/officeart/2008/layout/VerticalCurvedList"/>
    <dgm:cxn modelId="{0EFBB449-AFB0-448B-A965-64E4F99F99C0}" srcId="{EE521B60-B911-4333-84E9-4C4B6C7F5026}" destId="{FB4C0CD6-A8F9-4271-8A95-21A4522CA188}" srcOrd="4" destOrd="0" parTransId="{DDCA88B6-B13F-48C8-8163-33E44927C6AA}" sibTransId="{064012C6-1B07-44EE-9414-BF66DACBE24D}"/>
    <dgm:cxn modelId="{F8A754BE-DAB0-4706-B839-7846870A817F}" srcId="{EE521B60-B911-4333-84E9-4C4B6C7F5026}" destId="{66FD20DF-D0FD-4B1D-8034-91F1749DE8E0}" srcOrd="3" destOrd="0" parTransId="{80A213DF-1241-461C-88A9-D91125692404}" sibTransId="{6C1FDC86-8C91-4607-9A28-529E5EB44969}"/>
    <dgm:cxn modelId="{7C0132FC-8128-4763-B243-A036A22165EA}" type="presOf" srcId="{201F8AA2-5AEC-4CFF-B04A-CC9CAA1CAFDA}" destId="{E3A237F5-56C3-4D68-A759-63696E2134D8}" srcOrd="0" destOrd="0" presId="urn:microsoft.com/office/officeart/2008/layout/VerticalCurvedList"/>
    <dgm:cxn modelId="{51DABFA5-2810-4599-A7E6-4AF24EF6A866}" srcId="{EE521B60-B911-4333-84E9-4C4B6C7F5026}" destId="{0973115F-9A76-4609-8011-799B9330E6F5}" srcOrd="1" destOrd="0" parTransId="{A1591F76-015D-400F-9355-601994CD73AD}" sibTransId="{548ECDAC-3639-4AF7-B0F8-115BCA2754A0}"/>
    <dgm:cxn modelId="{14BD1F17-AA40-477C-8616-29AD32ACBB3E}" srcId="{EE521B60-B911-4333-84E9-4C4B6C7F5026}" destId="{0021672A-7E8D-438B-8D99-A4494A44958B}" srcOrd="2" destOrd="0" parTransId="{8398DC67-D42B-446F-B4DB-19AA37069BC9}" sibTransId="{03D4A37C-96AF-4F93-92FC-EF829D09A93A}"/>
    <dgm:cxn modelId="{63A4C7DA-AA64-43ED-A3E5-0F25A5C1EB34}" type="presParOf" srcId="{F66EA13F-C8C0-49D7-82B5-A6F319E91C59}" destId="{CA9EF0A7-EAB6-45CA-8145-4A6B30AB8B8C}" srcOrd="0" destOrd="0" presId="urn:microsoft.com/office/officeart/2008/layout/VerticalCurvedList"/>
    <dgm:cxn modelId="{6BFE21F6-2204-48B5-BD57-86B7B9CE3640}" type="presParOf" srcId="{CA9EF0A7-EAB6-45CA-8145-4A6B30AB8B8C}" destId="{B9DF4DF2-8893-4933-A956-1D326ABE0837}" srcOrd="0" destOrd="0" presId="urn:microsoft.com/office/officeart/2008/layout/VerticalCurvedList"/>
    <dgm:cxn modelId="{982E6FAD-E8B0-4A1D-B699-4426F655C25D}" type="presParOf" srcId="{B9DF4DF2-8893-4933-A956-1D326ABE0837}" destId="{1778C374-68E8-44FF-A7D5-50A67401ED14}" srcOrd="0" destOrd="0" presId="urn:microsoft.com/office/officeart/2008/layout/VerticalCurvedList"/>
    <dgm:cxn modelId="{48E96636-4A2F-4920-93F8-E33ABEC0E749}" type="presParOf" srcId="{B9DF4DF2-8893-4933-A956-1D326ABE0837}" destId="{3FADDBCD-6CF7-42C3-BB0D-098BC277592E}" srcOrd="1" destOrd="0" presId="urn:microsoft.com/office/officeart/2008/layout/VerticalCurvedList"/>
    <dgm:cxn modelId="{C71B9660-6A9D-412D-B8BA-5BD602364291}" type="presParOf" srcId="{B9DF4DF2-8893-4933-A956-1D326ABE0837}" destId="{BA80F2E2-DFB9-437D-9B2A-F86989C4F89F}" srcOrd="2" destOrd="0" presId="urn:microsoft.com/office/officeart/2008/layout/VerticalCurvedList"/>
    <dgm:cxn modelId="{D8A90AC4-EC31-416C-9197-A21AAC5131F9}" type="presParOf" srcId="{B9DF4DF2-8893-4933-A956-1D326ABE0837}" destId="{BCB3E521-C54F-4C0A-8FB5-5FBDA8CDD817}" srcOrd="3" destOrd="0" presId="urn:microsoft.com/office/officeart/2008/layout/VerticalCurvedList"/>
    <dgm:cxn modelId="{E9E702E9-B33C-46DD-B2EA-388CA64AC755}" type="presParOf" srcId="{CA9EF0A7-EAB6-45CA-8145-4A6B30AB8B8C}" destId="{E3A237F5-56C3-4D68-A759-63696E2134D8}" srcOrd="1" destOrd="0" presId="urn:microsoft.com/office/officeart/2008/layout/VerticalCurvedList"/>
    <dgm:cxn modelId="{62BDD51B-F2A9-4554-BD61-132C90671CBE}" type="presParOf" srcId="{CA9EF0A7-EAB6-45CA-8145-4A6B30AB8B8C}" destId="{309CF1DA-EF42-4AF6-8ACC-09837B67A351}" srcOrd="2" destOrd="0" presId="urn:microsoft.com/office/officeart/2008/layout/VerticalCurvedList"/>
    <dgm:cxn modelId="{C3243DFF-44DB-4D36-9CAF-73646E1BE67B}" type="presParOf" srcId="{309CF1DA-EF42-4AF6-8ACC-09837B67A351}" destId="{30527E28-43D5-42F5-A46E-19F64124F057}" srcOrd="0" destOrd="0" presId="urn:microsoft.com/office/officeart/2008/layout/VerticalCurvedList"/>
    <dgm:cxn modelId="{AD922F94-20DE-4D70-91F8-B6EAC64B7413}" type="presParOf" srcId="{CA9EF0A7-EAB6-45CA-8145-4A6B30AB8B8C}" destId="{BEF24B41-353F-4033-8F91-4CB2625D2760}" srcOrd="3" destOrd="0" presId="urn:microsoft.com/office/officeart/2008/layout/VerticalCurvedList"/>
    <dgm:cxn modelId="{C1D51874-AD78-4E94-A33A-D8E39FD418F5}" type="presParOf" srcId="{CA9EF0A7-EAB6-45CA-8145-4A6B30AB8B8C}" destId="{11BFACEE-0275-411F-81FE-DAACAE4E4258}" srcOrd="4" destOrd="0" presId="urn:microsoft.com/office/officeart/2008/layout/VerticalCurvedList"/>
    <dgm:cxn modelId="{287F1A5B-9F5F-4CF4-920F-1E83AF22881A}" type="presParOf" srcId="{11BFACEE-0275-411F-81FE-DAACAE4E4258}" destId="{4C914D08-4578-43BD-977D-A5CC661C0A54}" srcOrd="0" destOrd="0" presId="urn:microsoft.com/office/officeart/2008/layout/VerticalCurvedList"/>
    <dgm:cxn modelId="{3EE4F694-07CF-4F97-B96C-2DBB5F046947}" type="presParOf" srcId="{CA9EF0A7-EAB6-45CA-8145-4A6B30AB8B8C}" destId="{7E7555CA-4F81-4136-A32E-09DFF102C4F0}" srcOrd="5" destOrd="0" presId="urn:microsoft.com/office/officeart/2008/layout/VerticalCurvedList"/>
    <dgm:cxn modelId="{86A4EF8F-716D-4591-B1AE-488EB85E6E56}" type="presParOf" srcId="{CA9EF0A7-EAB6-45CA-8145-4A6B30AB8B8C}" destId="{00A348E0-00A9-4B78-B674-F98A75E345B1}" srcOrd="6" destOrd="0" presId="urn:microsoft.com/office/officeart/2008/layout/VerticalCurvedList"/>
    <dgm:cxn modelId="{28A43A5A-5514-4452-9D1F-6734041652B6}" type="presParOf" srcId="{00A348E0-00A9-4B78-B674-F98A75E345B1}" destId="{CF87023F-5EE7-4B05-8145-035B24BB27D2}" srcOrd="0" destOrd="0" presId="urn:microsoft.com/office/officeart/2008/layout/VerticalCurvedList"/>
    <dgm:cxn modelId="{237852A7-4793-4512-B572-5BE9C04655D1}" type="presParOf" srcId="{CA9EF0A7-EAB6-45CA-8145-4A6B30AB8B8C}" destId="{2CF9840C-5D30-4BFC-9BFE-03F8F6D906E1}" srcOrd="7" destOrd="0" presId="urn:microsoft.com/office/officeart/2008/layout/VerticalCurvedList"/>
    <dgm:cxn modelId="{A5F61FE5-FF91-4BE5-B96B-6BF3C3622EF2}" type="presParOf" srcId="{CA9EF0A7-EAB6-45CA-8145-4A6B30AB8B8C}" destId="{1D76FCBA-5932-4D6E-9290-EA23B28A1435}" srcOrd="8" destOrd="0" presId="urn:microsoft.com/office/officeart/2008/layout/VerticalCurvedList"/>
    <dgm:cxn modelId="{F385AA82-10DF-4EA0-917F-F7B4413DDA94}" type="presParOf" srcId="{1D76FCBA-5932-4D6E-9290-EA23B28A1435}" destId="{AD0B70EF-1B88-4AE2-926F-059A767065EF}" srcOrd="0" destOrd="0" presId="urn:microsoft.com/office/officeart/2008/layout/VerticalCurvedList"/>
    <dgm:cxn modelId="{D9B22095-62B4-4423-B7C2-31CCA44FFAE2}" type="presParOf" srcId="{CA9EF0A7-EAB6-45CA-8145-4A6B30AB8B8C}" destId="{4F0064C2-563A-4DD9-81F5-FF2F383DDE67}" srcOrd="9" destOrd="0" presId="urn:microsoft.com/office/officeart/2008/layout/VerticalCurvedList"/>
    <dgm:cxn modelId="{67F29979-F94A-4ED9-BEB8-AC926193997E}" type="presParOf" srcId="{CA9EF0A7-EAB6-45CA-8145-4A6B30AB8B8C}" destId="{F0D9DFAC-7DAA-4E8F-9A07-1ADA173DC589}" srcOrd="10" destOrd="0" presId="urn:microsoft.com/office/officeart/2008/layout/VerticalCurvedList"/>
    <dgm:cxn modelId="{89D7A3F6-AE57-4A0A-8A3B-E307A1973C3C}" type="presParOf" srcId="{F0D9DFAC-7DAA-4E8F-9A07-1ADA173DC589}" destId="{D2198268-E8C9-4410-9130-8BC986D360B7}" srcOrd="0" destOrd="0" presId="urn:microsoft.com/office/officeart/2008/layout/VerticalCurvedList"/>
    <dgm:cxn modelId="{68487D5F-C0D1-4631-86F1-54A635573287}" type="presParOf" srcId="{CA9EF0A7-EAB6-45CA-8145-4A6B30AB8B8C}" destId="{3778EA17-D039-426C-A4BC-C0327336BC2C}" srcOrd="11" destOrd="0" presId="urn:microsoft.com/office/officeart/2008/layout/VerticalCurvedList"/>
    <dgm:cxn modelId="{7715A1F9-D0AA-4A61-9869-28C66A96A038}" type="presParOf" srcId="{CA9EF0A7-EAB6-45CA-8145-4A6B30AB8B8C}" destId="{25CD7506-D6EE-465D-9A52-F0434A106D18}" srcOrd="12" destOrd="0" presId="urn:microsoft.com/office/officeart/2008/layout/VerticalCurvedList"/>
    <dgm:cxn modelId="{BCA15562-FFB8-4381-B84D-1A1D6F55C54D}" type="presParOf" srcId="{25CD7506-D6EE-465D-9A52-F0434A106D18}" destId="{F0CCEDC3-7624-4D11-84C5-0EBC59FBEFF8}" srcOrd="0" destOrd="0" presId="urn:microsoft.com/office/officeart/2008/layout/VerticalCurvedList"/>
    <dgm:cxn modelId="{9B87A717-7183-4B6A-8018-C8FAE64CCB1A}" type="presParOf" srcId="{CA9EF0A7-EAB6-45CA-8145-4A6B30AB8B8C}" destId="{5D6D3E14-EA74-4C46-B12D-18935F8EB1C9}" srcOrd="13" destOrd="0" presId="urn:microsoft.com/office/officeart/2008/layout/VerticalCurvedList"/>
    <dgm:cxn modelId="{56A83102-9BFA-4233-A578-004960D3400C}" type="presParOf" srcId="{CA9EF0A7-EAB6-45CA-8145-4A6B30AB8B8C}" destId="{1DAA8A8F-41D9-48F9-984E-4244C28BCE51}" srcOrd="14" destOrd="0" presId="urn:microsoft.com/office/officeart/2008/layout/VerticalCurvedList"/>
    <dgm:cxn modelId="{EC878DEB-681A-41F0-A602-D8E93A1520A9}" type="presParOf" srcId="{1DAA8A8F-41D9-48F9-984E-4244C28BCE51}" destId="{9AC2DC79-DE28-44E7-85F8-B714E70B06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E521B60-B911-4333-84E9-4C4B6C7F502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F8AA2-5AEC-4CFF-B04A-CC9CAA1CAFDA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Списки здобувачів (бакалаври 1 курс, 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дуальна форма навчання 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та 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індивідуальний графік навчання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)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0442B24-7D84-468F-9C61-5ABCEA5CBC09}" type="parTrans" cxnId="{3A210114-38D4-452F-88FC-616DC531E910}">
      <dgm:prSet/>
      <dgm:spPr/>
      <dgm:t>
        <a:bodyPr/>
        <a:lstStyle/>
        <a:p>
          <a:endParaRPr lang="ru-RU"/>
        </a:p>
      </dgm:t>
    </dgm:pt>
    <dgm:pt modelId="{B91F6700-200F-4C60-8662-2DB12A9A926E}" type="sibTrans" cxnId="{3A210114-38D4-452F-88FC-616DC531E910}">
      <dgm:prSet/>
      <dgm:spPr/>
      <dgm:t>
        <a:bodyPr/>
        <a:lstStyle/>
        <a:p>
          <a:endParaRPr lang="ru-RU"/>
        </a:p>
      </dgm:t>
    </dgm:pt>
    <dgm:pt modelId="{0973115F-9A76-4609-8011-799B9330E6F5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Наказ про проведення незалежного оцінювання 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(ІІ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 ПМК)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1591F76-015D-400F-9355-601994CD73AD}" type="parTrans" cxnId="{51DABFA5-2810-4599-A7E6-4AF24EF6A866}">
      <dgm:prSet/>
      <dgm:spPr/>
      <dgm:t>
        <a:bodyPr/>
        <a:lstStyle/>
        <a:p>
          <a:endParaRPr lang="ru-RU"/>
        </a:p>
      </dgm:t>
    </dgm:pt>
    <dgm:pt modelId="{548ECDAC-3639-4AF7-B0F8-115BCA2754A0}" type="sibTrans" cxnId="{51DABFA5-2810-4599-A7E6-4AF24EF6A866}">
      <dgm:prSet/>
      <dgm:spPr/>
      <dgm:t>
        <a:bodyPr/>
        <a:lstStyle/>
        <a:p>
          <a:endParaRPr lang="ru-RU"/>
        </a:p>
      </dgm:t>
    </dgm:pt>
    <dgm:pt modelId="{0021672A-7E8D-438B-8D99-A4494A44958B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Графік 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ІІ 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ПМК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98DC67-D42B-446F-B4DB-19AA37069BC9}" type="parTrans" cxnId="{14BD1F17-AA40-477C-8616-29AD32ACBB3E}">
      <dgm:prSet/>
      <dgm:spPr/>
      <dgm:t>
        <a:bodyPr/>
        <a:lstStyle/>
        <a:p>
          <a:endParaRPr lang="ru-RU"/>
        </a:p>
      </dgm:t>
    </dgm:pt>
    <dgm:pt modelId="{03D4A37C-96AF-4F93-92FC-EF829D09A93A}" type="sibTrans" cxnId="{14BD1F17-AA40-477C-8616-29AD32ACBB3E}">
      <dgm:prSet/>
      <dgm:spPr/>
      <dgm:t>
        <a:bodyPr/>
        <a:lstStyle/>
        <a:p>
          <a:endParaRPr lang="ru-RU"/>
        </a:p>
      </dgm:t>
    </dgm:pt>
    <dgm:pt modelId="{66FD20DF-D0FD-4B1D-8034-91F1749DE8E0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Тестування 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здобувачів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A213DF-1241-461C-88A9-D91125692404}" type="parTrans" cxnId="{F8A754BE-DAB0-4706-B839-7846870A817F}">
      <dgm:prSet/>
      <dgm:spPr/>
      <dgm:t>
        <a:bodyPr/>
        <a:lstStyle/>
        <a:p>
          <a:endParaRPr lang="ru-RU"/>
        </a:p>
      </dgm:t>
    </dgm:pt>
    <dgm:pt modelId="{6C1FDC86-8C91-4607-9A28-529E5EB44969}" type="sibTrans" cxnId="{F8A754BE-DAB0-4706-B839-7846870A817F}">
      <dgm:prSet/>
      <dgm:spPr/>
      <dgm:t>
        <a:bodyPr/>
        <a:lstStyle/>
        <a:p>
          <a:endParaRPr lang="ru-RU"/>
        </a:p>
      </dgm:t>
    </dgm:pt>
    <dgm:pt modelId="{FB4C0CD6-A8F9-4271-8A95-21A4522CA188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Результати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DCA88B6-B13F-48C8-8163-33E44927C6AA}" type="parTrans" cxnId="{0EFBB449-AFB0-448B-A965-64E4F99F99C0}">
      <dgm:prSet/>
      <dgm:spPr/>
      <dgm:t>
        <a:bodyPr/>
        <a:lstStyle/>
        <a:p>
          <a:endParaRPr lang="ru-RU"/>
        </a:p>
      </dgm:t>
    </dgm:pt>
    <dgm:pt modelId="{064012C6-1B07-44EE-9414-BF66DACBE24D}" type="sibTrans" cxnId="{0EFBB449-AFB0-448B-A965-64E4F99F99C0}">
      <dgm:prSet/>
      <dgm:spPr/>
      <dgm:t>
        <a:bodyPr/>
        <a:lstStyle/>
        <a:p>
          <a:endParaRPr lang="ru-RU"/>
        </a:p>
      </dgm:t>
    </dgm:pt>
    <dgm:pt modelId="{9BEF3E88-2353-4E86-A281-EA5E562245E2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Аналіз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5EABEC5-5E98-4FAC-B017-75DB4DA03624}" type="parTrans" cxnId="{B2D9BA7A-5983-4801-ADD4-92308E6A3AF4}">
      <dgm:prSet/>
      <dgm:spPr/>
      <dgm:t>
        <a:bodyPr/>
        <a:lstStyle/>
        <a:p>
          <a:endParaRPr lang="ru-RU"/>
        </a:p>
      </dgm:t>
    </dgm:pt>
    <dgm:pt modelId="{9869F1FF-C0D8-4113-9518-B85C02E61C71}" type="sibTrans" cxnId="{B2D9BA7A-5983-4801-ADD4-92308E6A3AF4}">
      <dgm:prSet/>
      <dgm:spPr/>
      <dgm:t>
        <a:bodyPr/>
        <a:lstStyle/>
        <a:p>
          <a:endParaRPr lang="ru-RU"/>
        </a:p>
      </dgm:t>
    </dgm:pt>
    <dgm:pt modelId="{A3B8E97C-B732-453C-B6E3-838F5429EE7B}">
      <dgm:prSet phldrT="[Текст]" custT="1"/>
      <dgm:spPr/>
      <dgm:t>
        <a:bodyPr/>
        <a:lstStyle/>
        <a:p>
          <a:r>
            <a:rPr lang="uk-UA" sz="2000" b="0" dirty="0" smtClean="0">
              <a:latin typeface="Times New Roman" pitchFamily="18" charset="0"/>
              <a:cs typeface="Times New Roman" pitchFamily="18" charset="0"/>
            </a:rPr>
            <a:t>Звіт </a:t>
          </a:r>
          <a:endParaRPr lang="uk-UA" sz="2000" b="0" dirty="0">
            <a:latin typeface="Times New Roman" pitchFamily="18" charset="0"/>
            <a:cs typeface="Times New Roman" pitchFamily="18" charset="0"/>
          </a:endParaRPr>
        </a:p>
        <a:p>
          <a:endParaRPr lang="ru-RU" sz="900" dirty="0"/>
        </a:p>
      </dgm:t>
    </dgm:pt>
    <dgm:pt modelId="{B1617058-2593-4FF4-909C-6D443A176544}" type="parTrans" cxnId="{660F2C62-3D55-48A5-B4F3-665C75AA5A5A}">
      <dgm:prSet/>
      <dgm:spPr/>
      <dgm:t>
        <a:bodyPr/>
        <a:lstStyle/>
        <a:p>
          <a:endParaRPr lang="ru-RU"/>
        </a:p>
      </dgm:t>
    </dgm:pt>
    <dgm:pt modelId="{15A8DF01-5B62-4650-A0D0-0D4DC29DCC2C}" type="sibTrans" cxnId="{660F2C62-3D55-48A5-B4F3-665C75AA5A5A}">
      <dgm:prSet/>
      <dgm:spPr/>
      <dgm:t>
        <a:bodyPr/>
        <a:lstStyle/>
        <a:p>
          <a:endParaRPr lang="ru-RU"/>
        </a:p>
      </dgm:t>
    </dgm:pt>
    <dgm:pt modelId="{F66EA13F-C8C0-49D7-82B5-A6F319E91C59}" type="pres">
      <dgm:prSet presAssocID="{EE521B60-B911-4333-84E9-4C4B6C7F50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9EF0A7-EAB6-45CA-8145-4A6B30AB8B8C}" type="pres">
      <dgm:prSet presAssocID="{EE521B60-B911-4333-84E9-4C4B6C7F5026}" presName="Name1" presStyleCnt="0"/>
      <dgm:spPr/>
      <dgm:t>
        <a:bodyPr/>
        <a:lstStyle/>
        <a:p>
          <a:endParaRPr lang="ru-RU"/>
        </a:p>
      </dgm:t>
    </dgm:pt>
    <dgm:pt modelId="{B9DF4DF2-8893-4933-A956-1D326ABE0837}" type="pres">
      <dgm:prSet presAssocID="{EE521B60-B911-4333-84E9-4C4B6C7F5026}" presName="cycle" presStyleCnt="0"/>
      <dgm:spPr/>
      <dgm:t>
        <a:bodyPr/>
        <a:lstStyle/>
        <a:p>
          <a:endParaRPr lang="ru-RU"/>
        </a:p>
      </dgm:t>
    </dgm:pt>
    <dgm:pt modelId="{1778C374-68E8-44FF-A7D5-50A67401ED14}" type="pres">
      <dgm:prSet presAssocID="{EE521B60-B911-4333-84E9-4C4B6C7F5026}" presName="srcNode" presStyleLbl="node1" presStyleIdx="0" presStyleCnt="7"/>
      <dgm:spPr/>
      <dgm:t>
        <a:bodyPr/>
        <a:lstStyle/>
        <a:p>
          <a:endParaRPr lang="ru-RU"/>
        </a:p>
      </dgm:t>
    </dgm:pt>
    <dgm:pt modelId="{3FADDBCD-6CF7-42C3-BB0D-098BC277592E}" type="pres">
      <dgm:prSet presAssocID="{EE521B60-B911-4333-84E9-4C4B6C7F5026}" presName="conn" presStyleLbl="parChTrans1D2" presStyleIdx="0" presStyleCnt="1"/>
      <dgm:spPr/>
      <dgm:t>
        <a:bodyPr/>
        <a:lstStyle/>
        <a:p>
          <a:endParaRPr lang="ru-RU"/>
        </a:p>
      </dgm:t>
    </dgm:pt>
    <dgm:pt modelId="{BA80F2E2-DFB9-437D-9B2A-F86989C4F89F}" type="pres">
      <dgm:prSet presAssocID="{EE521B60-B911-4333-84E9-4C4B6C7F5026}" presName="extraNode" presStyleLbl="node1" presStyleIdx="0" presStyleCnt="7"/>
      <dgm:spPr/>
      <dgm:t>
        <a:bodyPr/>
        <a:lstStyle/>
        <a:p>
          <a:endParaRPr lang="ru-RU"/>
        </a:p>
      </dgm:t>
    </dgm:pt>
    <dgm:pt modelId="{BCB3E521-C54F-4C0A-8FB5-5FBDA8CDD817}" type="pres">
      <dgm:prSet presAssocID="{EE521B60-B911-4333-84E9-4C4B6C7F5026}" presName="dstNode" presStyleLbl="node1" presStyleIdx="0" presStyleCnt="7"/>
      <dgm:spPr/>
      <dgm:t>
        <a:bodyPr/>
        <a:lstStyle/>
        <a:p>
          <a:endParaRPr lang="ru-RU"/>
        </a:p>
      </dgm:t>
    </dgm:pt>
    <dgm:pt modelId="{E3A237F5-56C3-4D68-A759-63696E2134D8}" type="pres">
      <dgm:prSet presAssocID="{201F8AA2-5AEC-4CFF-B04A-CC9CAA1CAFDA}" presName="text_1" presStyleLbl="node1" presStyleIdx="0" presStyleCnt="7" custScaleY="157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CF1DA-EF42-4AF6-8ACC-09837B67A351}" type="pres">
      <dgm:prSet presAssocID="{201F8AA2-5AEC-4CFF-B04A-CC9CAA1CAFDA}" presName="accent_1" presStyleCnt="0"/>
      <dgm:spPr/>
      <dgm:t>
        <a:bodyPr/>
        <a:lstStyle/>
        <a:p>
          <a:endParaRPr lang="ru-RU"/>
        </a:p>
      </dgm:t>
    </dgm:pt>
    <dgm:pt modelId="{30527E28-43D5-42F5-A46E-19F64124F057}" type="pres">
      <dgm:prSet presAssocID="{201F8AA2-5AEC-4CFF-B04A-CC9CAA1CAFDA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BEF24B41-353F-4033-8F91-4CB2625D2760}" type="pres">
      <dgm:prSet presAssocID="{0973115F-9A76-4609-8011-799B9330E6F5}" presName="text_2" presStyleLbl="node1" presStyleIdx="1" presStyleCnt="7" custScaleY="140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FACEE-0275-411F-81FE-DAACAE4E4258}" type="pres">
      <dgm:prSet presAssocID="{0973115F-9A76-4609-8011-799B9330E6F5}" presName="accent_2" presStyleCnt="0"/>
      <dgm:spPr/>
      <dgm:t>
        <a:bodyPr/>
        <a:lstStyle/>
        <a:p>
          <a:endParaRPr lang="ru-RU"/>
        </a:p>
      </dgm:t>
    </dgm:pt>
    <dgm:pt modelId="{4C914D08-4578-43BD-977D-A5CC661C0A54}" type="pres">
      <dgm:prSet presAssocID="{0973115F-9A76-4609-8011-799B9330E6F5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7E7555CA-4F81-4136-A32E-09DFF102C4F0}" type="pres">
      <dgm:prSet presAssocID="{0021672A-7E8D-438B-8D99-A4494A44958B}" presName="text_3" presStyleLbl="node1" presStyleIdx="2" presStyleCnt="7" custScaleY="139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348E0-00A9-4B78-B674-F98A75E345B1}" type="pres">
      <dgm:prSet presAssocID="{0021672A-7E8D-438B-8D99-A4494A44958B}" presName="accent_3" presStyleCnt="0"/>
      <dgm:spPr/>
      <dgm:t>
        <a:bodyPr/>
        <a:lstStyle/>
        <a:p>
          <a:endParaRPr lang="ru-RU"/>
        </a:p>
      </dgm:t>
    </dgm:pt>
    <dgm:pt modelId="{CF87023F-5EE7-4B05-8145-035B24BB27D2}" type="pres">
      <dgm:prSet presAssocID="{0021672A-7E8D-438B-8D99-A4494A44958B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2CF9840C-5D30-4BFC-9BFE-03F8F6D906E1}" type="pres">
      <dgm:prSet presAssocID="{66FD20DF-D0FD-4B1D-8034-91F1749DE8E0}" presName="text_4" presStyleLbl="node1" presStyleIdx="3" presStyleCnt="7" custScaleY="146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6FCBA-5932-4D6E-9290-EA23B28A1435}" type="pres">
      <dgm:prSet presAssocID="{66FD20DF-D0FD-4B1D-8034-91F1749DE8E0}" presName="accent_4" presStyleCnt="0"/>
      <dgm:spPr/>
      <dgm:t>
        <a:bodyPr/>
        <a:lstStyle/>
        <a:p>
          <a:endParaRPr lang="ru-RU"/>
        </a:p>
      </dgm:t>
    </dgm:pt>
    <dgm:pt modelId="{AD0B70EF-1B88-4AE2-926F-059A767065EF}" type="pres">
      <dgm:prSet presAssocID="{66FD20DF-D0FD-4B1D-8034-91F1749DE8E0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4F0064C2-563A-4DD9-81F5-FF2F383DDE67}" type="pres">
      <dgm:prSet presAssocID="{FB4C0CD6-A8F9-4271-8A95-21A4522CA188}" presName="text_5" presStyleLbl="node1" presStyleIdx="4" presStyleCnt="7" custScaleY="145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9DFAC-7DAA-4E8F-9A07-1ADA173DC589}" type="pres">
      <dgm:prSet presAssocID="{FB4C0CD6-A8F9-4271-8A95-21A4522CA188}" presName="accent_5" presStyleCnt="0"/>
      <dgm:spPr/>
      <dgm:t>
        <a:bodyPr/>
        <a:lstStyle/>
        <a:p>
          <a:endParaRPr lang="ru-RU"/>
        </a:p>
      </dgm:t>
    </dgm:pt>
    <dgm:pt modelId="{D2198268-E8C9-4410-9130-8BC986D360B7}" type="pres">
      <dgm:prSet presAssocID="{FB4C0CD6-A8F9-4271-8A95-21A4522CA188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3778EA17-D039-426C-A4BC-C0327336BC2C}" type="pres">
      <dgm:prSet presAssocID="{9BEF3E88-2353-4E86-A281-EA5E562245E2}" presName="text_6" presStyleLbl="node1" presStyleIdx="5" presStyleCnt="7" custScaleY="13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D7506-D6EE-465D-9A52-F0434A106D18}" type="pres">
      <dgm:prSet presAssocID="{9BEF3E88-2353-4E86-A281-EA5E562245E2}" presName="accent_6" presStyleCnt="0"/>
      <dgm:spPr/>
      <dgm:t>
        <a:bodyPr/>
        <a:lstStyle/>
        <a:p>
          <a:endParaRPr lang="ru-RU"/>
        </a:p>
      </dgm:t>
    </dgm:pt>
    <dgm:pt modelId="{F0CCEDC3-7624-4D11-84C5-0EBC59FBEFF8}" type="pres">
      <dgm:prSet presAssocID="{9BEF3E88-2353-4E86-A281-EA5E562245E2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5D6D3E14-EA74-4C46-B12D-18935F8EB1C9}" type="pres">
      <dgm:prSet presAssocID="{A3B8E97C-B732-453C-B6E3-838F5429EE7B}" presName="text_7" presStyleLbl="node1" presStyleIdx="6" presStyleCnt="7" custScaleY="14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A8A8F-41D9-48F9-984E-4244C28BCE51}" type="pres">
      <dgm:prSet presAssocID="{A3B8E97C-B732-453C-B6E3-838F5429EE7B}" presName="accent_7" presStyleCnt="0"/>
      <dgm:spPr/>
      <dgm:t>
        <a:bodyPr/>
        <a:lstStyle/>
        <a:p>
          <a:endParaRPr lang="ru-RU"/>
        </a:p>
      </dgm:t>
    </dgm:pt>
    <dgm:pt modelId="{9AC2DC79-DE28-44E7-85F8-B714E70B06EC}" type="pres">
      <dgm:prSet presAssocID="{A3B8E97C-B732-453C-B6E3-838F5429EE7B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3C319531-5F0C-4D2A-8E58-B8F07ADB81CD}" type="presOf" srcId="{EE521B60-B911-4333-84E9-4C4B6C7F5026}" destId="{F66EA13F-C8C0-49D7-82B5-A6F319E91C59}" srcOrd="0" destOrd="0" presId="urn:microsoft.com/office/officeart/2008/layout/VerticalCurvedList"/>
    <dgm:cxn modelId="{0EFBB449-AFB0-448B-A965-64E4F99F99C0}" srcId="{EE521B60-B911-4333-84E9-4C4B6C7F5026}" destId="{FB4C0CD6-A8F9-4271-8A95-21A4522CA188}" srcOrd="4" destOrd="0" parTransId="{DDCA88B6-B13F-48C8-8163-33E44927C6AA}" sibTransId="{064012C6-1B07-44EE-9414-BF66DACBE24D}"/>
    <dgm:cxn modelId="{26C3F63B-CAA9-4D77-9D6E-AB3B6A85342E}" type="presOf" srcId="{B91F6700-200F-4C60-8662-2DB12A9A926E}" destId="{3FADDBCD-6CF7-42C3-BB0D-098BC277592E}" srcOrd="0" destOrd="0" presId="urn:microsoft.com/office/officeart/2008/layout/VerticalCurvedList"/>
    <dgm:cxn modelId="{F8A754BE-DAB0-4706-B839-7846870A817F}" srcId="{EE521B60-B911-4333-84E9-4C4B6C7F5026}" destId="{66FD20DF-D0FD-4B1D-8034-91F1749DE8E0}" srcOrd="3" destOrd="0" parTransId="{80A213DF-1241-461C-88A9-D91125692404}" sibTransId="{6C1FDC86-8C91-4607-9A28-529E5EB44969}"/>
    <dgm:cxn modelId="{56E78108-118E-4418-B8F3-383160362FF5}" type="presOf" srcId="{0973115F-9A76-4609-8011-799B9330E6F5}" destId="{BEF24B41-353F-4033-8F91-4CB2625D2760}" srcOrd="0" destOrd="0" presId="urn:microsoft.com/office/officeart/2008/layout/VerticalCurvedList"/>
    <dgm:cxn modelId="{51DABFA5-2810-4599-A7E6-4AF24EF6A866}" srcId="{EE521B60-B911-4333-84E9-4C4B6C7F5026}" destId="{0973115F-9A76-4609-8011-799B9330E6F5}" srcOrd="1" destOrd="0" parTransId="{A1591F76-015D-400F-9355-601994CD73AD}" sibTransId="{548ECDAC-3639-4AF7-B0F8-115BCA2754A0}"/>
    <dgm:cxn modelId="{14BD1F17-AA40-477C-8616-29AD32ACBB3E}" srcId="{EE521B60-B911-4333-84E9-4C4B6C7F5026}" destId="{0021672A-7E8D-438B-8D99-A4494A44958B}" srcOrd="2" destOrd="0" parTransId="{8398DC67-D42B-446F-B4DB-19AA37069BC9}" sibTransId="{03D4A37C-96AF-4F93-92FC-EF829D09A93A}"/>
    <dgm:cxn modelId="{E121BCB2-DE5B-4CA0-9646-9B3957CC8746}" type="presOf" srcId="{0021672A-7E8D-438B-8D99-A4494A44958B}" destId="{7E7555CA-4F81-4136-A32E-09DFF102C4F0}" srcOrd="0" destOrd="0" presId="urn:microsoft.com/office/officeart/2008/layout/VerticalCurvedList"/>
    <dgm:cxn modelId="{BB6F0D58-1D3A-4ECB-B75F-20436D0F6D66}" type="presOf" srcId="{201F8AA2-5AEC-4CFF-B04A-CC9CAA1CAFDA}" destId="{E3A237F5-56C3-4D68-A759-63696E2134D8}" srcOrd="0" destOrd="0" presId="urn:microsoft.com/office/officeart/2008/layout/VerticalCurvedList"/>
    <dgm:cxn modelId="{0CBA3F7E-F6F1-4FC7-A2E3-94D8B18D69EE}" type="presOf" srcId="{A3B8E97C-B732-453C-B6E3-838F5429EE7B}" destId="{5D6D3E14-EA74-4C46-B12D-18935F8EB1C9}" srcOrd="0" destOrd="0" presId="urn:microsoft.com/office/officeart/2008/layout/VerticalCurvedList"/>
    <dgm:cxn modelId="{3A210114-38D4-452F-88FC-616DC531E910}" srcId="{EE521B60-B911-4333-84E9-4C4B6C7F5026}" destId="{201F8AA2-5AEC-4CFF-B04A-CC9CAA1CAFDA}" srcOrd="0" destOrd="0" parTransId="{F0442B24-7D84-468F-9C61-5ABCEA5CBC09}" sibTransId="{B91F6700-200F-4C60-8662-2DB12A9A926E}"/>
    <dgm:cxn modelId="{72CDABA6-6B54-41DF-A373-C172E60A8019}" type="presOf" srcId="{FB4C0CD6-A8F9-4271-8A95-21A4522CA188}" destId="{4F0064C2-563A-4DD9-81F5-FF2F383DDE67}" srcOrd="0" destOrd="0" presId="urn:microsoft.com/office/officeart/2008/layout/VerticalCurvedList"/>
    <dgm:cxn modelId="{79F69562-456C-4667-9909-4A713B14DCAD}" type="presOf" srcId="{66FD20DF-D0FD-4B1D-8034-91F1749DE8E0}" destId="{2CF9840C-5D30-4BFC-9BFE-03F8F6D906E1}" srcOrd="0" destOrd="0" presId="urn:microsoft.com/office/officeart/2008/layout/VerticalCurvedList"/>
    <dgm:cxn modelId="{B2D9BA7A-5983-4801-ADD4-92308E6A3AF4}" srcId="{EE521B60-B911-4333-84E9-4C4B6C7F5026}" destId="{9BEF3E88-2353-4E86-A281-EA5E562245E2}" srcOrd="5" destOrd="0" parTransId="{65EABEC5-5E98-4FAC-B017-75DB4DA03624}" sibTransId="{9869F1FF-C0D8-4113-9518-B85C02E61C71}"/>
    <dgm:cxn modelId="{C0B342FF-7BD4-4B85-AAC8-E6C60355B965}" type="presOf" srcId="{9BEF3E88-2353-4E86-A281-EA5E562245E2}" destId="{3778EA17-D039-426C-A4BC-C0327336BC2C}" srcOrd="0" destOrd="0" presId="urn:microsoft.com/office/officeart/2008/layout/VerticalCurvedList"/>
    <dgm:cxn modelId="{660F2C62-3D55-48A5-B4F3-665C75AA5A5A}" srcId="{EE521B60-B911-4333-84E9-4C4B6C7F5026}" destId="{A3B8E97C-B732-453C-B6E3-838F5429EE7B}" srcOrd="6" destOrd="0" parTransId="{B1617058-2593-4FF4-909C-6D443A176544}" sibTransId="{15A8DF01-5B62-4650-A0D0-0D4DC29DCC2C}"/>
    <dgm:cxn modelId="{6597DFAA-FED0-43E5-ABA9-FAF55C08F0EE}" type="presParOf" srcId="{F66EA13F-C8C0-49D7-82B5-A6F319E91C59}" destId="{CA9EF0A7-EAB6-45CA-8145-4A6B30AB8B8C}" srcOrd="0" destOrd="0" presId="urn:microsoft.com/office/officeart/2008/layout/VerticalCurvedList"/>
    <dgm:cxn modelId="{965AFB80-800A-45DB-8008-4E38B5857D4D}" type="presParOf" srcId="{CA9EF0A7-EAB6-45CA-8145-4A6B30AB8B8C}" destId="{B9DF4DF2-8893-4933-A956-1D326ABE0837}" srcOrd="0" destOrd="0" presId="urn:microsoft.com/office/officeart/2008/layout/VerticalCurvedList"/>
    <dgm:cxn modelId="{6EB3A950-6C91-4CD0-B0C1-F6892B6AE5F9}" type="presParOf" srcId="{B9DF4DF2-8893-4933-A956-1D326ABE0837}" destId="{1778C374-68E8-44FF-A7D5-50A67401ED14}" srcOrd="0" destOrd="0" presId="urn:microsoft.com/office/officeart/2008/layout/VerticalCurvedList"/>
    <dgm:cxn modelId="{28AA0A21-41DC-4581-8DD7-2EA87FA56D23}" type="presParOf" srcId="{B9DF4DF2-8893-4933-A956-1D326ABE0837}" destId="{3FADDBCD-6CF7-42C3-BB0D-098BC277592E}" srcOrd="1" destOrd="0" presId="urn:microsoft.com/office/officeart/2008/layout/VerticalCurvedList"/>
    <dgm:cxn modelId="{982284EF-E6F3-425F-9281-91F5706593EE}" type="presParOf" srcId="{B9DF4DF2-8893-4933-A956-1D326ABE0837}" destId="{BA80F2E2-DFB9-437D-9B2A-F86989C4F89F}" srcOrd="2" destOrd="0" presId="urn:microsoft.com/office/officeart/2008/layout/VerticalCurvedList"/>
    <dgm:cxn modelId="{EA3E138B-6056-4F6E-A939-0A48D597994B}" type="presParOf" srcId="{B9DF4DF2-8893-4933-A956-1D326ABE0837}" destId="{BCB3E521-C54F-4C0A-8FB5-5FBDA8CDD817}" srcOrd="3" destOrd="0" presId="urn:microsoft.com/office/officeart/2008/layout/VerticalCurvedList"/>
    <dgm:cxn modelId="{39F7A46E-0F19-4766-BAE8-0A3593A37E10}" type="presParOf" srcId="{CA9EF0A7-EAB6-45CA-8145-4A6B30AB8B8C}" destId="{E3A237F5-56C3-4D68-A759-63696E2134D8}" srcOrd="1" destOrd="0" presId="urn:microsoft.com/office/officeart/2008/layout/VerticalCurvedList"/>
    <dgm:cxn modelId="{C0DF029D-6F51-4C29-998A-89551A40FC21}" type="presParOf" srcId="{CA9EF0A7-EAB6-45CA-8145-4A6B30AB8B8C}" destId="{309CF1DA-EF42-4AF6-8ACC-09837B67A351}" srcOrd="2" destOrd="0" presId="urn:microsoft.com/office/officeart/2008/layout/VerticalCurvedList"/>
    <dgm:cxn modelId="{972FBBD8-B26C-410E-9C9A-2F9D3D9D0E4F}" type="presParOf" srcId="{309CF1DA-EF42-4AF6-8ACC-09837B67A351}" destId="{30527E28-43D5-42F5-A46E-19F64124F057}" srcOrd="0" destOrd="0" presId="urn:microsoft.com/office/officeart/2008/layout/VerticalCurvedList"/>
    <dgm:cxn modelId="{553EE476-65AF-4AFD-8373-9FC611249F48}" type="presParOf" srcId="{CA9EF0A7-EAB6-45CA-8145-4A6B30AB8B8C}" destId="{BEF24B41-353F-4033-8F91-4CB2625D2760}" srcOrd="3" destOrd="0" presId="urn:microsoft.com/office/officeart/2008/layout/VerticalCurvedList"/>
    <dgm:cxn modelId="{F7A612E1-2328-464F-93E2-D463E62D57AE}" type="presParOf" srcId="{CA9EF0A7-EAB6-45CA-8145-4A6B30AB8B8C}" destId="{11BFACEE-0275-411F-81FE-DAACAE4E4258}" srcOrd="4" destOrd="0" presId="urn:microsoft.com/office/officeart/2008/layout/VerticalCurvedList"/>
    <dgm:cxn modelId="{523D3863-7583-4C6E-A226-9028298A4255}" type="presParOf" srcId="{11BFACEE-0275-411F-81FE-DAACAE4E4258}" destId="{4C914D08-4578-43BD-977D-A5CC661C0A54}" srcOrd="0" destOrd="0" presId="urn:microsoft.com/office/officeart/2008/layout/VerticalCurvedList"/>
    <dgm:cxn modelId="{F0198475-DBB4-402E-AF63-7188501295C7}" type="presParOf" srcId="{CA9EF0A7-EAB6-45CA-8145-4A6B30AB8B8C}" destId="{7E7555CA-4F81-4136-A32E-09DFF102C4F0}" srcOrd="5" destOrd="0" presId="urn:microsoft.com/office/officeart/2008/layout/VerticalCurvedList"/>
    <dgm:cxn modelId="{0D810A02-40D7-47D4-8C6C-F0F00DA74155}" type="presParOf" srcId="{CA9EF0A7-EAB6-45CA-8145-4A6B30AB8B8C}" destId="{00A348E0-00A9-4B78-B674-F98A75E345B1}" srcOrd="6" destOrd="0" presId="urn:microsoft.com/office/officeart/2008/layout/VerticalCurvedList"/>
    <dgm:cxn modelId="{D5DC4795-0A71-48B4-A4EF-6BD2B3D1EF84}" type="presParOf" srcId="{00A348E0-00A9-4B78-B674-F98A75E345B1}" destId="{CF87023F-5EE7-4B05-8145-035B24BB27D2}" srcOrd="0" destOrd="0" presId="urn:microsoft.com/office/officeart/2008/layout/VerticalCurvedList"/>
    <dgm:cxn modelId="{6E76B71C-C82B-4E83-B64C-4FFABA55AE5A}" type="presParOf" srcId="{CA9EF0A7-EAB6-45CA-8145-4A6B30AB8B8C}" destId="{2CF9840C-5D30-4BFC-9BFE-03F8F6D906E1}" srcOrd="7" destOrd="0" presId="urn:microsoft.com/office/officeart/2008/layout/VerticalCurvedList"/>
    <dgm:cxn modelId="{FFB46FE7-3B8B-41B0-A196-032C8C8A84D1}" type="presParOf" srcId="{CA9EF0A7-EAB6-45CA-8145-4A6B30AB8B8C}" destId="{1D76FCBA-5932-4D6E-9290-EA23B28A1435}" srcOrd="8" destOrd="0" presId="urn:microsoft.com/office/officeart/2008/layout/VerticalCurvedList"/>
    <dgm:cxn modelId="{997EFBC9-45F0-456D-95DD-7917E9010050}" type="presParOf" srcId="{1D76FCBA-5932-4D6E-9290-EA23B28A1435}" destId="{AD0B70EF-1B88-4AE2-926F-059A767065EF}" srcOrd="0" destOrd="0" presId="urn:microsoft.com/office/officeart/2008/layout/VerticalCurvedList"/>
    <dgm:cxn modelId="{DE4CCE2F-E077-489D-B680-1C2E6D073F77}" type="presParOf" srcId="{CA9EF0A7-EAB6-45CA-8145-4A6B30AB8B8C}" destId="{4F0064C2-563A-4DD9-81F5-FF2F383DDE67}" srcOrd="9" destOrd="0" presId="urn:microsoft.com/office/officeart/2008/layout/VerticalCurvedList"/>
    <dgm:cxn modelId="{FD5E09A5-2FE7-4B99-B212-FD4ABDFC4F0F}" type="presParOf" srcId="{CA9EF0A7-EAB6-45CA-8145-4A6B30AB8B8C}" destId="{F0D9DFAC-7DAA-4E8F-9A07-1ADA173DC589}" srcOrd="10" destOrd="0" presId="urn:microsoft.com/office/officeart/2008/layout/VerticalCurvedList"/>
    <dgm:cxn modelId="{28D65D46-CE3E-40DF-9730-0AD8DD320A80}" type="presParOf" srcId="{F0D9DFAC-7DAA-4E8F-9A07-1ADA173DC589}" destId="{D2198268-E8C9-4410-9130-8BC986D360B7}" srcOrd="0" destOrd="0" presId="urn:microsoft.com/office/officeart/2008/layout/VerticalCurvedList"/>
    <dgm:cxn modelId="{4D641DC7-1780-40D5-BBE0-B20B54BCB4AD}" type="presParOf" srcId="{CA9EF0A7-EAB6-45CA-8145-4A6B30AB8B8C}" destId="{3778EA17-D039-426C-A4BC-C0327336BC2C}" srcOrd="11" destOrd="0" presId="urn:microsoft.com/office/officeart/2008/layout/VerticalCurvedList"/>
    <dgm:cxn modelId="{C73074E8-DCA8-4B7B-97C7-3ECBEF271F64}" type="presParOf" srcId="{CA9EF0A7-EAB6-45CA-8145-4A6B30AB8B8C}" destId="{25CD7506-D6EE-465D-9A52-F0434A106D18}" srcOrd="12" destOrd="0" presId="urn:microsoft.com/office/officeart/2008/layout/VerticalCurvedList"/>
    <dgm:cxn modelId="{1E6794B8-5A43-429B-ACDB-6B08EAF52DF4}" type="presParOf" srcId="{25CD7506-D6EE-465D-9A52-F0434A106D18}" destId="{F0CCEDC3-7624-4D11-84C5-0EBC59FBEFF8}" srcOrd="0" destOrd="0" presId="urn:microsoft.com/office/officeart/2008/layout/VerticalCurvedList"/>
    <dgm:cxn modelId="{235934CF-68B8-49C2-A2AF-B0CAFC61BEC2}" type="presParOf" srcId="{CA9EF0A7-EAB6-45CA-8145-4A6B30AB8B8C}" destId="{5D6D3E14-EA74-4C46-B12D-18935F8EB1C9}" srcOrd="13" destOrd="0" presId="urn:microsoft.com/office/officeart/2008/layout/VerticalCurvedList"/>
    <dgm:cxn modelId="{C2FE11C4-AA7D-46E3-97AF-876FD3A75DE2}" type="presParOf" srcId="{CA9EF0A7-EAB6-45CA-8145-4A6B30AB8B8C}" destId="{1DAA8A8F-41D9-48F9-984E-4244C28BCE51}" srcOrd="14" destOrd="0" presId="urn:microsoft.com/office/officeart/2008/layout/VerticalCurvedList"/>
    <dgm:cxn modelId="{24DDD330-87C7-43C5-AB4E-4C622A1F655C}" type="presParOf" srcId="{1DAA8A8F-41D9-48F9-984E-4244C28BCE51}" destId="{9AC2DC79-DE28-44E7-85F8-B714E70B06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14548D-448B-4148-B5D9-A1B4D475A1B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B9C20-3F7B-47C8-A347-4206A9132819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створення графіку проведення незалежних замірів знань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(на консультації перед іспитом)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B04CE98-E6C8-435B-AA54-52DEFE37326D}" type="parTrans" cxnId="{0DA31B47-3797-461E-B49A-35DFE7910156}">
      <dgm:prSet/>
      <dgm:spPr/>
      <dgm:t>
        <a:bodyPr/>
        <a:lstStyle/>
        <a:p>
          <a:endParaRPr lang="ru-RU"/>
        </a:p>
      </dgm:t>
    </dgm:pt>
    <dgm:pt modelId="{C71A4B6E-A1EC-462E-9A7E-7BBE2A187679}" type="sibTrans" cxnId="{0DA31B47-3797-461E-B49A-35DFE7910156}">
      <dgm:prSet/>
      <dgm:spPr/>
      <dgm:t>
        <a:bodyPr/>
        <a:lstStyle/>
        <a:p>
          <a:endParaRPr lang="ru-RU"/>
        </a:p>
      </dgm:t>
    </dgm:pt>
    <dgm:pt modelId="{D40A62C5-18FF-4C96-925D-A4930759ADB5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тестування здобувачів (незалежний замір знань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здобувачів – 1 спроба)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D521E2C-9534-4AF7-9F7A-62554C964F20}" type="parTrans" cxnId="{DDC9A8CE-2B55-45D1-9F3E-84E36223FB15}">
      <dgm:prSet/>
      <dgm:spPr/>
      <dgm:t>
        <a:bodyPr/>
        <a:lstStyle/>
        <a:p>
          <a:endParaRPr lang="ru-RU"/>
        </a:p>
      </dgm:t>
    </dgm:pt>
    <dgm:pt modelId="{E7E57545-3A94-4846-BD83-3C4D3059CCB6}" type="sibTrans" cxnId="{DDC9A8CE-2B55-45D1-9F3E-84E36223FB15}">
      <dgm:prSet/>
      <dgm:spPr/>
      <dgm:t>
        <a:bodyPr/>
        <a:lstStyle/>
        <a:p>
          <a:endParaRPr lang="ru-RU"/>
        </a:p>
      </dgm:t>
    </dgm:pt>
    <dgm:pt modelId="{60CAD144-0CF6-400F-8BD7-271DAACC81AA}">
      <dgm:prSet phldrT="[Текст]" custT="1"/>
      <dgm:spPr/>
      <dgm:t>
        <a:bodyPr/>
        <a:lstStyle/>
        <a:p>
          <a:r>
            <a:rPr lang="uk-UA" sz="2000" b="1" dirty="0" smtClean="0">
              <a:effectLst/>
              <a:latin typeface="Times New Roman" pitchFamily="18" charset="0"/>
              <a:cs typeface="Times New Roman" pitchFamily="18" charset="0"/>
            </a:rPr>
            <a:t>результати</a:t>
          </a:r>
          <a:endParaRPr lang="ru-RU" sz="20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AEC0CF2-5382-467E-9744-A60B7C531DEE}" type="parTrans" cxnId="{FC2D395E-1A2F-4F89-8397-ACB8CB2E35ED}">
      <dgm:prSet/>
      <dgm:spPr/>
      <dgm:t>
        <a:bodyPr/>
        <a:lstStyle/>
        <a:p>
          <a:endParaRPr lang="ru-RU"/>
        </a:p>
      </dgm:t>
    </dgm:pt>
    <dgm:pt modelId="{ADBD8E91-B0F0-433B-9BFE-5E8239B039E0}" type="sibTrans" cxnId="{FC2D395E-1A2F-4F89-8397-ACB8CB2E35ED}">
      <dgm:prSet/>
      <dgm:spPr/>
      <dgm:t>
        <a:bodyPr/>
        <a:lstStyle/>
        <a:p>
          <a:endParaRPr lang="ru-RU"/>
        </a:p>
      </dgm:t>
    </dgm:pt>
    <dgm:pt modelId="{BE1E0D27-EA1F-4CC5-9F62-79A8C6F72027}">
      <dgm:prSet phldrT="[Текст]"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звіт </a:t>
          </a:r>
          <a:endParaRPr lang="ru-RU" sz="3900" b="1" dirty="0">
            <a:latin typeface="Times New Roman" pitchFamily="18" charset="0"/>
            <a:cs typeface="Times New Roman" pitchFamily="18" charset="0"/>
          </a:endParaRPr>
        </a:p>
      </dgm:t>
    </dgm:pt>
    <dgm:pt modelId="{022F9AED-BD4F-4635-A175-3D85C0EA4D9A}" type="parTrans" cxnId="{730C3561-CB2A-473B-9E8A-75AD1C5173E4}">
      <dgm:prSet/>
      <dgm:spPr/>
      <dgm:t>
        <a:bodyPr/>
        <a:lstStyle/>
        <a:p>
          <a:endParaRPr lang="ru-RU"/>
        </a:p>
      </dgm:t>
    </dgm:pt>
    <dgm:pt modelId="{5AF78C02-00C2-4593-B589-A7A94AF7CB7C}" type="sibTrans" cxnId="{730C3561-CB2A-473B-9E8A-75AD1C5173E4}">
      <dgm:prSet/>
      <dgm:spPr/>
      <dgm:t>
        <a:bodyPr/>
        <a:lstStyle/>
        <a:p>
          <a:endParaRPr lang="ru-RU"/>
        </a:p>
      </dgm:t>
    </dgm:pt>
    <dgm:pt modelId="{C6FFB0BA-B5A2-4245-8026-701A639066D8}" type="pres">
      <dgm:prSet presAssocID="{BD14548D-448B-4148-B5D9-A1B4D475A1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4B1E6C-EB9D-43BB-871D-42C7F0E32390}" type="pres">
      <dgm:prSet presAssocID="{BD14548D-448B-4148-B5D9-A1B4D475A1BC}" presName="dummyMaxCanvas" presStyleCnt="0">
        <dgm:presLayoutVars/>
      </dgm:prSet>
      <dgm:spPr/>
    </dgm:pt>
    <dgm:pt modelId="{3CD904F5-E37A-4A4C-A291-F0E7AAC16954}" type="pres">
      <dgm:prSet presAssocID="{BD14548D-448B-4148-B5D9-A1B4D475A1B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007E9-737D-4CDB-AAB3-630B43901E7A}" type="pres">
      <dgm:prSet presAssocID="{BD14548D-448B-4148-B5D9-A1B4D475A1B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89027-44E6-4928-955F-447CAB55C519}" type="pres">
      <dgm:prSet presAssocID="{BD14548D-448B-4148-B5D9-A1B4D475A1B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38D8C-B73F-4711-A616-07BD3A0547AB}" type="pres">
      <dgm:prSet presAssocID="{BD14548D-448B-4148-B5D9-A1B4D475A1B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62A74-E09E-4459-A3A6-3718FD1F4B95}" type="pres">
      <dgm:prSet presAssocID="{BD14548D-448B-4148-B5D9-A1B4D475A1B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0A9FE-F946-44E5-9583-08DFCF30CD81}" type="pres">
      <dgm:prSet presAssocID="{BD14548D-448B-4148-B5D9-A1B4D475A1B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956C9-41EC-4DA8-AE16-93A0980AC189}" type="pres">
      <dgm:prSet presAssocID="{BD14548D-448B-4148-B5D9-A1B4D475A1B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B5F3D-FA25-4696-A812-1824312427C0}" type="pres">
      <dgm:prSet presAssocID="{BD14548D-448B-4148-B5D9-A1B4D475A1B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2C66E-B792-4864-97C6-8B538CC90DCA}" type="pres">
      <dgm:prSet presAssocID="{BD14548D-448B-4148-B5D9-A1B4D475A1B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EA948-0CC9-4DFF-85A9-FE54F7914B27}" type="pres">
      <dgm:prSet presAssocID="{BD14548D-448B-4148-B5D9-A1B4D475A1B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078F7-CABD-49DE-96FF-A27597A72098}" type="pres">
      <dgm:prSet presAssocID="{BD14548D-448B-4148-B5D9-A1B4D475A1B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21AB0-EAB3-4D21-8788-DAFC04476F3B}" type="presOf" srcId="{BE1E0D27-EA1F-4CC5-9F62-79A8C6F72027}" destId="{D7F38D8C-B73F-4711-A616-07BD3A0547AB}" srcOrd="0" destOrd="0" presId="urn:microsoft.com/office/officeart/2005/8/layout/vProcess5"/>
    <dgm:cxn modelId="{D3FE45FD-E8C7-44C7-BF0E-B584C6344145}" type="presOf" srcId="{BE1E0D27-EA1F-4CC5-9F62-79A8C6F72027}" destId="{E2E078F7-CABD-49DE-96FF-A27597A72098}" srcOrd="1" destOrd="0" presId="urn:microsoft.com/office/officeart/2005/8/layout/vProcess5"/>
    <dgm:cxn modelId="{3C6A83BF-2F9F-41D5-9498-1A498D56A0B0}" type="presOf" srcId="{EDAB9C20-3F7B-47C8-A347-4206A9132819}" destId="{3CD904F5-E37A-4A4C-A291-F0E7AAC16954}" srcOrd="0" destOrd="0" presId="urn:microsoft.com/office/officeart/2005/8/layout/vProcess5"/>
    <dgm:cxn modelId="{0DA31B47-3797-461E-B49A-35DFE7910156}" srcId="{BD14548D-448B-4148-B5D9-A1B4D475A1BC}" destId="{EDAB9C20-3F7B-47C8-A347-4206A9132819}" srcOrd="0" destOrd="0" parTransId="{5B04CE98-E6C8-435B-AA54-52DEFE37326D}" sibTransId="{C71A4B6E-A1EC-462E-9A7E-7BBE2A187679}"/>
    <dgm:cxn modelId="{80F168BF-2C48-4A3A-A87C-F0EB1B3DC024}" type="presOf" srcId="{E7E57545-3A94-4846-BD83-3C4D3059CCB6}" destId="{66E0A9FE-F946-44E5-9583-08DFCF30CD81}" srcOrd="0" destOrd="0" presId="urn:microsoft.com/office/officeart/2005/8/layout/vProcess5"/>
    <dgm:cxn modelId="{1CBCAE31-C712-4D04-95C0-B0EE8D0E5682}" type="presOf" srcId="{BD14548D-448B-4148-B5D9-A1B4D475A1BC}" destId="{C6FFB0BA-B5A2-4245-8026-701A639066D8}" srcOrd="0" destOrd="0" presId="urn:microsoft.com/office/officeart/2005/8/layout/vProcess5"/>
    <dgm:cxn modelId="{60D0D3F4-787A-4973-8373-A2CDB338BE6D}" type="presOf" srcId="{ADBD8E91-B0F0-433B-9BFE-5E8239B039E0}" destId="{7E6956C9-41EC-4DA8-AE16-93A0980AC189}" srcOrd="0" destOrd="0" presId="urn:microsoft.com/office/officeart/2005/8/layout/vProcess5"/>
    <dgm:cxn modelId="{EEE04BE6-5133-41F8-A2EE-F9F201D6F635}" type="presOf" srcId="{D40A62C5-18FF-4C96-925D-A4930759ADB5}" destId="{50A2C66E-B792-4864-97C6-8B538CC90DCA}" srcOrd="1" destOrd="0" presId="urn:microsoft.com/office/officeart/2005/8/layout/vProcess5"/>
    <dgm:cxn modelId="{7A377E50-907E-41F2-81DD-2E121F4C6531}" type="presOf" srcId="{60CAD144-0CF6-400F-8BD7-271DAACC81AA}" destId="{A8989027-44E6-4928-955F-447CAB55C519}" srcOrd="0" destOrd="0" presId="urn:microsoft.com/office/officeart/2005/8/layout/vProcess5"/>
    <dgm:cxn modelId="{0147DCB8-1609-4203-9569-F5E5F5D0257B}" type="presOf" srcId="{60CAD144-0CF6-400F-8BD7-271DAACC81AA}" destId="{EB4EA948-0CC9-4DFF-85A9-FE54F7914B27}" srcOrd="1" destOrd="0" presId="urn:microsoft.com/office/officeart/2005/8/layout/vProcess5"/>
    <dgm:cxn modelId="{2CE89353-F592-4BDC-B502-627F6DC1C3D7}" type="presOf" srcId="{D40A62C5-18FF-4C96-925D-A4930759ADB5}" destId="{8F8007E9-737D-4CDB-AAB3-630B43901E7A}" srcOrd="0" destOrd="0" presId="urn:microsoft.com/office/officeart/2005/8/layout/vProcess5"/>
    <dgm:cxn modelId="{730C3561-CB2A-473B-9E8A-75AD1C5173E4}" srcId="{BD14548D-448B-4148-B5D9-A1B4D475A1BC}" destId="{BE1E0D27-EA1F-4CC5-9F62-79A8C6F72027}" srcOrd="3" destOrd="0" parTransId="{022F9AED-BD4F-4635-A175-3D85C0EA4D9A}" sibTransId="{5AF78C02-00C2-4593-B589-A7A94AF7CB7C}"/>
    <dgm:cxn modelId="{DDC9A8CE-2B55-45D1-9F3E-84E36223FB15}" srcId="{BD14548D-448B-4148-B5D9-A1B4D475A1BC}" destId="{D40A62C5-18FF-4C96-925D-A4930759ADB5}" srcOrd="1" destOrd="0" parTransId="{AD521E2C-9534-4AF7-9F7A-62554C964F20}" sibTransId="{E7E57545-3A94-4846-BD83-3C4D3059CCB6}"/>
    <dgm:cxn modelId="{E1091C51-A9B4-41BF-B039-C01C058F615D}" type="presOf" srcId="{EDAB9C20-3F7B-47C8-A347-4206A9132819}" destId="{4D5B5F3D-FA25-4696-A812-1824312427C0}" srcOrd="1" destOrd="0" presId="urn:microsoft.com/office/officeart/2005/8/layout/vProcess5"/>
    <dgm:cxn modelId="{8CC0B999-1F77-42F3-87FC-E08FF0DE5C29}" type="presOf" srcId="{C71A4B6E-A1EC-462E-9A7E-7BBE2A187679}" destId="{0F462A74-E09E-4459-A3A6-3718FD1F4B95}" srcOrd="0" destOrd="0" presId="urn:microsoft.com/office/officeart/2005/8/layout/vProcess5"/>
    <dgm:cxn modelId="{FC2D395E-1A2F-4F89-8397-ACB8CB2E35ED}" srcId="{BD14548D-448B-4148-B5D9-A1B4D475A1BC}" destId="{60CAD144-0CF6-400F-8BD7-271DAACC81AA}" srcOrd="2" destOrd="0" parTransId="{7AEC0CF2-5382-467E-9744-A60B7C531DEE}" sibTransId="{ADBD8E91-B0F0-433B-9BFE-5E8239B039E0}"/>
    <dgm:cxn modelId="{2856189D-B029-425A-86F6-26D4356D1F99}" type="presParOf" srcId="{C6FFB0BA-B5A2-4245-8026-701A639066D8}" destId="{154B1E6C-EB9D-43BB-871D-42C7F0E32390}" srcOrd="0" destOrd="0" presId="urn:microsoft.com/office/officeart/2005/8/layout/vProcess5"/>
    <dgm:cxn modelId="{2807A715-E840-49B4-9196-9995C56C360B}" type="presParOf" srcId="{C6FFB0BA-B5A2-4245-8026-701A639066D8}" destId="{3CD904F5-E37A-4A4C-A291-F0E7AAC16954}" srcOrd="1" destOrd="0" presId="urn:microsoft.com/office/officeart/2005/8/layout/vProcess5"/>
    <dgm:cxn modelId="{440F5AB6-4475-4C44-896E-7CA8EC69D169}" type="presParOf" srcId="{C6FFB0BA-B5A2-4245-8026-701A639066D8}" destId="{8F8007E9-737D-4CDB-AAB3-630B43901E7A}" srcOrd="2" destOrd="0" presId="urn:microsoft.com/office/officeart/2005/8/layout/vProcess5"/>
    <dgm:cxn modelId="{C6EF13CF-7DB8-4086-B543-C2DFAE23F11D}" type="presParOf" srcId="{C6FFB0BA-B5A2-4245-8026-701A639066D8}" destId="{A8989027-44E6-4928-955F-447CAB55C519}" srcOrd="3" destOrd="0" presId="urn:microsoft.com/office/officeart/2005/8/layout/vProcess5"/>
    <dgm:cxn modelId="{46316CE0-CF72-457B-ADC9-E552991A8D52}" type="presParOf" srcId="{C6FFB0BA-B5A2-4245-8026-701A639066D8}" destId="{D7F38D8C-B73F-4711-A616-07BD3A0547AB}" srcOrd="4" destOrd="0" presId="urn:microsoft.com/office/officeart/2005/8/layout/vProcess5"/>
    <dgm:cxn modelId="{79AB8A81-03A4-44AF-BE03-C4E593F5E422}" type="presParOf" srcId="{C6FFB0BA-B5A2-4245-8026-701A639066D8}" destId="{0F462A74-E09E-4459-A3A6-3718FD1F4B95}" srcOrd="5" destOrd="0" presId="urn:microsoft.com/office/officeart/2005/8/layout/vProcess5"/>
    <dgm:cxn modelId="{B1BB9F3E-DF82-4C05-B4A4-8801D0DD90AD}" type="presParOf" srcId="{C6FFB0BA-B5A2-4245-8026-701A639066D8}" destId="{66E0A9FE-F946-44E5-9583-08DFCF30CD81}" srcOrd="6" destOrd="0" presId="urn:microsoft.com/office/officeart/2005/8/layout/vProcess5"/>
    <dgm:cxn modelId="{303C8E8F-E2D6-465C-A9AB-813EEC8ECCD0}" type="presParOf" srcId="{C6FFB0BA-B5A2-4245-8026-701A639066D8}" destId="{7E6956C9-41EC-4DA8-AE16-93A0980AC189}" srcOrd="7" destOrd="0" presId="urn:microsoft.com/office/officeart/2005/8/layout/vProcess5"/>
    <dgm:cxn modelId="{D202A4FD-B8D4-447C-819C-A54CE2625397}" type="presParOf" srcId="{C6FFB0BA-B5A2-4245-8026-701A639066D8}" destId="{4D5B5F3D-FA25-4696-A812-1824312427C0}" srcOrd="8" destOrd="0" presId="urn:microsoft.com/office/officeart/2005/8/layout/vProcess5"/>
    <dgm:cxn modelId="{DD403A89-1105-4A50-A447-9312FDB5F76E}" type="presParOf" srcId="{C6FFB0BA-B5A2-4245-8026-701A639066D8}" destId="{50A2C66E-B792-4864-97C6-8B538CC90DCA}" srcOrd="9" destOrd="0" presId="urn:microsoft.com/office/officeart/2005/8/layout/vProcess5"/>
    <dgm:cxn modelId="{52D3A641-FA33-4FE4-A87E-2C3984551755}" type="presParOf" srcId="{C6FFB0BA-B5A2-4245-8026-701A639066D8}" destId="{EB4EA948-0CC9-4DFF-85A9-FE54F7914B27}" srcOrd="10" destOrd="0" presId="urn:microsoft.com/office/officeart/2005/8/layout/vProcess5"/>
    <dgm:cxn modelId="{DC4EA6D9-B657-4C93-9009-9F8D0BD0B26E}" type="presParOf" srcId="{C6FFB0BA-B5A2-4245-8026-701A639066D8}" destId="{E2E078F7-CABD-49DE-96FF-A27597A7209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14548D-448B-4148-B5D9-A1B4D475A1B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B9C20-3F7B-47C8-A347-4206A9132819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графік проведення зрізів залишкових знань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B04CE98-E6C8-435B-AA54-52DEFE37326D}" type="parTrans" cxnId="{0DA31B47-3797-461E-B49A-35DFE7910156}">
      <dgm:prSet/>
      <dgm:spPr/>
      <dgm:t>
        <a:bodyPr/>
        <a:lstStyle/>
        <a:p>
          <a:endParaRPr lang="ru-RU"/>
        </a:p>
      </dgm:t>
    </dgm:pt>
    <dgm:pt modelId="{C71A4B6E-A1EC-462E-9A7E-7BBE2A187679}" type="sibTrans" cxnId="{0DA31B47-3797-461E-B49A-35DFE7910156}">
      <dgm:prSet/>
      <dgm:spPr/>
      <dgm:t>
        <a:bodyPr/>
        <a:lstStyle/>
        <a:p>
          <a:endParaRPr lang="ru-RU"/>
        </a:p>
      </dgm:t>
    </dgm:pt>
    <dgm:pt modelId="{D40A62C5-18FF-4C96-925D-A4930759ADB5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тестування здобувачів (зрізи залишкових знань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здобувачів – 1 спроба)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D521E2C-9534-4AF7-9F7A-62554C964F20}" type="parTrans" cxnId="{DDC9A8CE-2B55-45D1-9F3E-84E36223FB15}">
      <dgm:prSet/>
      <dgm:spPr/>
      <dgm:t>
        <a:bodyPr/>
        <a:lstStyle/>
        <a:p>
          <a:endParaRPr lang="ru-RU"/>
        </a:p>
      </dgm:t>
    </dgm:pt>
    <dgm:pt modelId="{E7E57545-3A94-4846-BD83-3C4D3059CCB6}" type="sibTrans" cxnId="{DDC9A8CE-2B55-45D1-9F3E-84E36223FB15}">
      <dgm:prSet/>
      <dgm:spPr/>
      <dgm:t>
        <a:bodyPr/>
        <a:lstStyle/>
        <a:p>
          <a:endParaRPr lang="ru-RU"/>
        </a:p>
      </dgm:t>
    </dgm:pt>
    <dgm:pt modelId="{60CAD144-0CF6-400F-8BD7-271DAACC81AA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результати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AEC0CF2-5382-467E-9744-A60B7C531DEE}" type="parTrans" cxnId="{FC2D395E-1A2F-4F89-8397-ACB8CB2E35ED}">
      <dgm:prSet/>
      <dgm:spPr/>
      <dgm:t>
        <a:bodyPr/>
        <a:lstStyle/>
        <a:p>
          <a:endParaRPr lang="ru-RU"/>
        </a:p>
      </dgm:t>
    </dgm:pt>
    <dgm:pt modelId="{ADBD8E91-B0F0-433B-9BFE-5E8239B039E0}" type="sibTrans" cxnId="{FC2D395E-1A2F-4F89-8397-ACB8CB2E35ED}">
      <dgm:prSet/>
      <dgm:spPr/>
      <dgm:t>
        <a:bodyPr/>
        <a:lstStyle/>
        <a:p>
          <a:endParaRPr lang="ru-RU"/>
        </a:p>
      </dgm:t>
    </dgm:pt>
    <dgm:pt modelId="{BE1E0D27-EA1F-4CC5-9F62-79A8C6F72027}">
      <dgm:prSet phldrT="[Текст]" custT="1"/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звіт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 </a:t>
          </a:r>
          <a:endParaRPr lang="ru-RU" sz="4100" dirty="0">
            <a:latin typeface="Times New Roman" pitchFamily="18" charset="0"/>
            <a:cs typeface="Times New Roman" pitchFamily="18" charset="0"/>
          </a:endParaRPr>
        </a:p>
      </dgm:t>
    </dgm:pt>
    <dgm:pt modelId="{022F9AED-BD4F-4635-A175-3D85C0EA4D9A}" type="parTrans" cxnId="{730C3561-CB2A-473B-9E8A-75AD1C5173E4}">
      <dgm:prSet/>
      <dgm:spPr/>
      <dgm:t>
        <a:bodyPr/>
        <a:lstStyle/>
        <a:p>
          <a:endParaRPr lang="ru-RU"/>
        </a:p>
      </dgm:t>
    </dgm:pt>
    <dgm:pt modelId="{5AF78C02-00C2-4593-B589-A7A94AF7CB7C}" type="sibTrans" cxnId="{730C3561-CB2A-473B-9E8A-75AD1C5173E4}">
      <dgm:prSet/>
      <dgm:spPr/>
      <dgm:t>
        <a:bodyPr/>
        <a:lstStyle/>
        <a:p>
          <a:endParaRPr lang="ru-RU"/>
        </a:p>
      </dgm:t>
    </dgm:pt>
    <dgm:pt modelId="{C6FFB0BA-B5A2-4245-8026-701A639066D8}" type="pres">
      <dgm:prSet presAssocID="{BD14548D-448B-4148-B5D9-A1B4D475A1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4B1E6C-EB9D-43BB-871D-42C7F0E32390}" type="pres">
      <dgm:prSet presAssocID="{BD14548D-448B-4148-B5D9-A1B4D475A1BC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3CD904F5-E37A-4A4C-A291-F0E7AAC16954}" type="pres">
      <dgm:prSet presAssocID="{BD14548D-448B-4148-B5D9-A1B4D475A1B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007E9-737D-4CDB-AAB3-630B43901E7A}" type="pres">
      <dgm:prSet presAssocID="{BD14548D-448B-4148-B5D9-A1B4D475A1B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89027-44E6-4928-955F-447CAB55C519}" type="pres">
      <dgm:prSet presAssocID="{BD14548D-448B-4148-B5D9-A1B4D475A1B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38D8C-B73F-4711-A616-07BD3A0547AB}" type="pres">
      <dgm:prSet presAssocID="{BD14548D-448B-4148-B5D9-A1B4D475A1B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62A74-E09E-4459-A3A6-3718FD1F4B95}" type="pres">
      <dgm:prSet presAssocID="{BD14548D-448B-4148-B5D9-A1B4D475A1B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0A9FE-F946-44E5-9583-08DFCF30CD81}" type="pres">
      <dgm:prSet presAssocID="{BD14548D-448B-4148-B5D9-A1B4D475A1B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956C9-41EC-4DA8-AE16-93A0980AC189}" type="pres">
      <dgm:prSet presAssocID="{BD14548D-448B-4148-B5D9-A1B4D475A1B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B5F3D-FA25-4696-A812-1824312427C0}" type="pres">
      <dgm:prSet presAssocID="{BD14548D-448B-4148-B5D9-A1B4D475A1B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2C66E-B792-4864-97C6-8B538CC90DCA}" type="pres">
      <dgm:prSet presAssocID="{BD14548D-448B-4148-B5D9-A1B4D475A1B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EA948-0CC9-4DFF-85A9-FE54F7914B27}" type="pres">
      <dgm:prSet presAssocID="{BD14548D-448B-4148-B5D9-A1B4D475A1B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078F7-CABD-49DE-96FF-A27597A72098}" type="pres">
      <dgm:prSet presAssocID="{BD14548D-448B-4148-B5D9-A1B4D475A1B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81A75-9EE6-40B1-A75D-2074339DDADD}" type="presOf" srcId="{60CAD144-0CF6-400F-8BD7-271DAACC81AA}" destId="{EB4EA948-0CC9-4DFF-85A9-FE54F7914B27}" srcOrd="1" destOrd="0" presId="urn:microsoft.com/office/officeart/2005/8/layout/vProcess5"/>
    <dgm:cxn modelId="{EB2F013D-FDE0-4585-9DBA-41CAA524FCDA}" type="presOf" srcId="{EDAB9C20-3F7B-47C8-A347-4206A9132819}" destId="{4D5B5F3D-FA25-4696-A812-1824312427C0}" srcOrd="1" destOrd="0" presId="urn:microsoft.com/office/officeart/2005/8/layout/vProcess5"/>
    <dgm:cxn modelId="{CA4727A8-1B38-4CC3-829E-163AE1C29AD1}" type="presOf" srcId="{EDAB9C20-3F7B-47C8-A347-4206A9132819}" destId="{3CD904F5-E37A-4A4C-A291-F0E7AAC16954}" srcOrd="0" destOrd="0" presId="urn:microsoft.com/office/officeart/2005/8/layout/vProcess5"/>
    <dgm:cxn modelId="{0DA31B47-3797-461E-B49A-35DFE7910156}" srcId="{BD14548D-448B-4148-B5D9-A1B4D475A1BC}" destId="{EDAB9C20-3F7B-47C8-A347-4206A9132819}" srcOrd="0" destOrd="0" parTransId="{5B04CE98-E6C8-435B-AA54-52DEFE37326D}" sibTransId="{C71A4B6E-A1EC-462E-9A7E-7BBE2A187679}"/>
    <dgm:cxn modelId="{5A8E6919-67D9-45CE-84D8-4BF35D7FDC15}" type="presOf" srcId="{BE1E0D27-EA1F-4CC5-9F62-79A8C6F72027}" destId="{D7F38D8C-B73F-4711-A616-07BD3A0547AB}" srcOrd="0" destOrd="0" presId="urn:microsoft.com/office/officeart/2005/8/layout/vProcess5"/>
    <dgm:cxn modelId="{FC00A145-D2B8-4819-BA97-241E0F3C5C8C}" type="presOf" srcId="{C71A4B6E-A1EC-462E-9A7E-7BBE2A187679}" destId="{0F462A74-E09E-4459-A3A6-3718FD1F4B95}" srcOrd="0" destOrd="0" presId="urn:microsoft.com/office/officeart/2005/8/layout/vProcess5"/>
    <dgm:cxn modelId="{802E1118-98DF-45A1-BE14-5E01393C31E0}" type="presOf" srcId="{D40A62C5-18FF-4C96-925D-A4930759ADB5}" destId="{50A2C66E-B792-4864-97C6-8B538CC90DCA}" srcOrd="1" destOrd="0" presId="urn:microsoft.com/office/officeart/2005/8/layout/vProcess5"/>
    <dgm:cxn modelId="{CFCE32A8-1B58-4E16-943C-D778E41380B7}" type="presOf" srcId="{E7E57545-3A94-4846-BD83-3C4D3059CCB6}" destId="{66E0A9FE-F946-44E5-9583-08DFCF30CD81}" srcOrd="0" destOrd="0" presId="urn:microsoft.com/office/officeart/2005/8/layout/vProcess5"/>
    <dgm:cxn modelId="{D4A49511-217F-4462-A554-DE62BC83E962}" type="presOf" srcId="{60CAD144-0CF6-400F-8BD7-271DAACC81AA}" destId="{A8989027-44E6-4928-955F-447CAB55C519}" srcOrd="0" destOrd="0" presId="urn:microsoft.com/office/officeart/2005/8/layout/vProcess5"/>
    <dgm:cxn modelId="{3180701F-3DD0-42A9-840F-4A8C530F6115}" type="presOf" srcId="{BE1E0D27-EA1F-4CC5-9F62-79A8C6F72027}" destId="{E2E078F7-CABD-49DE-96FF-A27597A72098}" srcOrd="1" destOrd="0" presId="urn:microsoft.com/office/officeart/2005/8/layout/vProcess5"/>
    <dgm:cxn modelId="{34F10756-E84A-4FA5-B466-16FBAC53F8D6}" type="presOf" srcId="{ADBD8E91-B0F0-433B-9BFE-5E8239B039E0}" destId="{7E6956C9-41EC-4DA8-AE16-93A0980AC189}" srcOrd="0" destOrd="0" presId="urn:microsoft.com/office/officeart/2005/8/layout/vProcess5"/>
    <dgm:cxn modelId="{730C3561-CB2A-473B-9E8A-75AD1C5173E4}" srcId="{BD14548D-448B-4148-B5D9-A1B4D475A1BC}" destId="{BE1E0D27-EA1F-4CC5-9F62-79A8C6F72027}" srcOrd="3" destOrd="0" parTransId="{022F9AED-BD4F-4635-A175-3D85C0EA4D9A}" sibTransId="{5AF78C02-00C2-4593-B589-A7A94AF7CB7C}"/>
    <dgm:cxn modelId="{E78E443F-737C-403A-9A78-34741F68C1C7}" type="presOf" srcId="{BD14548D-448B-4148-B5D9-A1B4D475A1BC}" destId="{C6FFB0BA-B5A2-4245-8026-701A639066D8}" srcOrd="0" destOrd="0" presId="urn:microsoft.com/office/officeart/2005/8/layout/vProcess5"/>
    <dgm:cxn modelId="{DDC9A8CE-2B55-45D1-9F3E-84E36223FB15}" srcId="{BD14548D-448B-4148-B5D9-A1B4D475A1BC}" destId="{D40A62C5-18FF-4C96-925D-A4930759ADB5}" srcOrd="1" destOrd="0" parTransId="{AD521E2C-9534-4AF7-9F7A-62554C964F20}" sibTransId="{E7E57545-3A94-4846-BD83-3C4D3059CCB6}"/>
    <dgm:cxn modelId="{FC2D395E-1A2F-4F89-8397-ACB8CB2E35ED}" srcId="{BD14548D-448B-4148-B5D9-A1B4D475A1BC}" destId="{60CAD144-0CF6-400F-8BD7-271DAACC81AA}" srcOrd="2" destOrd="0" parTransId="{7AEC0CF2-5382-467E-9744-A60B7C531DEE}" sibTransId="{ADBD8E91-B0F0-433B-9BFE-5E8239B039E0}"/>
    <dgm:cxn modelId="{AEE43394-D7F2-43A8-816C-74AF50DDDCC2}" type="presOf" srcId="{D40A62C5-18FF-4C96-925D-A4930759ADB5}" destId="{8F8007E9-737D-4CDB-AAB3-630B43901E7A}" srcOrd="0" destOrd="0" presId="urn:microsoft.com/office/officeart/2005/8/layout/vProcess5"/>
    <dgm:cxn modelId="{88A626A7-93DD-4B44-B3DF-27FDAE0E4FC8}" type="presParOf" srcId="{C6FFB0BA-B5A2-4245-8026-701A639066D8}" destId="{154B1E6C-EB9D-43BB-871D-42C7F0E32390}" srcOrd="0" destOrd="0" presId="urn:microsoft.com/office/officeart/2005/8/layout/vProcess5"/>
    <dgm:cxn modelId="{194B271B-9DFC-4250-B90C-ED5D17812F11}" type="presParOf" srcId="{C6FFB0BA-B5A2-4245-8026-701A639066D8}" destId="{3CD904F5-E37A-4A4C-A291-F0E7AAC16954}" srcOrd="1" destOrd="0" presId="urn:microsoft.com/office/officeart/2005/8/layout/vProcess5"/>
    <dgm:cxn modelId="{8D7BE2DA-D558-4EB0-A1AE-65E01AE3C165}" type="presParOf" srcId="{C6FFB0BA-B5A2-4245-8026-701A639066D8}" destId="{8F8007E9-737D-4CDB-AAB3-630B43901E7A}" srcOrd="2" destOrd="0" presId="urn:microsoft.com/office/officeart/2005/8/layout/vProcess5"/>
    <dgm:cxn modelId="{DBDC9663-5D64-4E98-B1B4-7785F6466734}" type="presParOf" srcId="{C6FFB0BA-B5A2-4245-8026-701A639066D8}" destId="{A8989027-44E6-4928-955F-447CAB55C519}" srcOrd="3" destOrd="0" presId="urn:microsoft.com/office/officeart/2005/8/layout/vProcess5"/>
    <dgm:cxn modelId="{0B37127B-6051-4D4C-8840-59BA691AEC8A}" type="presParOf" srcId="{C6FFB0BA-B5A2-4245-8026-701A639066D8}" destId="{D7F38D8C-B73F-4711-A616-07BD3A0547AB}" srcOrd="4" destOrd="0" presId="urn:microsoft.com/office/officeart/2005/8/layout/vProcess5"/>
    <dgm:cxn modelId="{B71080D4-717D-4A8D-9B9B-EA91D838DA4E}" type="presParOf" srcId="{C6FFB0BA-B5A2-4245-8026-701A639066D8}" destId="{0F462A74-E09E-4459-A3A6-3718FD1F4B95}" srcOrd="5" destOrd="0" presId="urn:microsoft.com/office/officeart/2005/8/layout/vProcess5"/>
    <dgm:cxn modelId="{F29FC33E-6ED0-4675-919C-04D9BD58E602}" type="presParOf" srcId="{C6FFB0BA-B5A2-4245-8026-701A639066D8}" destId="{66E0A9FE-F946-44E5-9583-08DFCF30CD81}" srcOrd="6" destOrd="0" presId="urn:microsoft.com/office/officeart/2005/8/layout/vProcess5"/>
    <dgm:cxn modelId="{49EA3ECB-6959-49D4-8E6B-88B256CD5955}" type="presParOf" srcId="{C6FFB0BA-B5A2-4245-8026-701A639066D8}" destId="{7E6956C9-41EC-4DA8-AE16-93A0980AC189}" srcOrd="7" destOrd="0" presId="urn:microsoft.com/office/officeart/2005/8/layout/vProcess5"/>
    <dgm:cxn modelId="{AF39F368-1BE1-43A4-8AAD-F7372EA21821}" type="presParOf" srcId="{C6FFB0BA-B5A2-4245-8026-701A639066D8}" destId="{4D5B5F3D-FA25-4696-A812-1824312427C0}" srcOrd="8" destOrd="0" presId="urn:microsoft.com/office/officeart/2005/8/layout/vProcess5"/>
    <dgm:cxn modelId="{86566441-D7C1-423E-95D0-950C85C706CB}" type="presParOf" srcId="{C6FFB0BA-B5A2-4245-8026-701A639066D8}" destId="{50A2C66E-B792-4864-97C6-8B538CC90DCA}" srcOrd="9" destOrd="0" presId="urn:microsoft.com/office/officeart/2005/8/layout/vProcess5"/>
    <dgm:cxn modelId="{09739BEB-6154-4628-B0DA-7DA0B15248B8}" type="presParOf" srcId="{C6FFB0BA-B5A2-4245-8026-701A639066D8}" destId="{EB4EA948-0CC9-4DFF-85A9-FE54F7914B27}" srcOrd="10" destOrd="0" presId="urn:microsoft.com/office/officeart/2005/8/layout/vProcess5"/>
    <dgm:cxn modelId="{1213C416-9046-4C7F-B124-4F05A5E56E34}" type="presParOf" srcId="{C6FFB0BA-B5A2-4245-8026-701A639066D8}" destId="{E2E078F7-CABD-49DE-96FF-A27597A7209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69A77-1EFC-4839-ACB4-2AC233BDD56F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C160D5-275A-462B-8600-A378EEA9B5F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Незалежне оцінювання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8365885-0916-46F0-83B8-660219B35B1B}" type="parTrans" cxnId="{573847F4-3739-4B71-8D09-7346B574746A}">
      <dgm:prSet/>
      <dgm:spPr/>
      <dgm:t>
        <a:bodyPr/>
        <a:lstStyle/>
        <a:p>
          <a:endParaRPr lang="ru-RU"/>
        </a:p>
      </dgm:t>
    </dgm:pt>
    <dgm:pt modelId="{517D5EEF-11D8-4FDD-89DE-20617978863E}" type="sibTrans" cxnId="{573847F4-3739-4B71-8D09-7346B574746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AE8BA8-79A0-4A9C-BDC6-DC8806E4166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Освітній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49A5C71-4F9F-4A8B-BD9F-9A0873DC2326}" type="parTrans" cxnId="{9E85B6CF-7E49-49C1-B149-1B704EE71E54}">
      <dgm:prSet/>
      <dgm:spPr/>
      <dgm:t>
        <a:bodyPr/>
        <a:lstStyle/>
        <a:p>
          <a:endParaRPr lang="ru-RU"/>
        </a:p>
      </dgm:t>
    </dgm:pt>
    <dgm:pt modelId="{62F0945F-50AD-4843-AAC4-2FC3C7FD949C}" type="sibTrans" cxnId="{9E85B6CF-7E49-49C1-B149-1B704EE71E5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0" r="-90000"/>
          </a:stretch>
        </a:blipFill>
      </dgm:spPr>
      <dgm:t>
        <a:bodyPr/>
        <a:lstStyle/>
        <a:p>
          <a:endParaRPr lang="ru-RU"/>
        </a:p>
      </dgm:t>
    </dgm:pt>
    <dgm:pt modelId="{3EC5DD9E-26D5-425E-8516-8CD457D4BE5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Незалежний замір знань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FD67104-5946-4D0F-AC4B-DB32FC5ED926}" type="parTrans" cxnId="{6DCE48CB-A30E-40D3-8041-0B667CEBD142}">
      <dgm:prSet/>
      <dgm:spPr/>
      <dgm:t>
        <a:bodyPr/>
        <a:lstStyle/>
        <a:p>
          <a:endParaRPr lang="ru-RU"/>
        </a:p>
      </dgm:t>
    </dgm:pt>
    <dgm:pt modelId="{A0AEAEA8-9ECF-4106-92FB-FC8219170F0E}" type="sibTrans" cxnId="{6DCE48CB-A30E-40D3-8041-0B667CEBD14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9A4E68-93CC-437E-9924-DFB1D136D8D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Зрізи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залишкових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знань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A8D0DD5-4632-490C-A221-BDE42AB44246}" type="parTrans" cxnId="{F162600E-41D9-45C7-B8F0-B67F159846FE}">
      <dgm:prSet/>
      <dgm:spPr/>
      <dgm:t>
        <a:bodyPr/>
        <a:lstStyle/>
        <a:p>
          <a:endParaRPr lang="ru-RU"/>
        </a:p>
      </dgm:t>
    </dgm:pt>
    <dgm:pt modelId="{11C3289D-6AF4-43C8-A093-3450905E4EC2}" type="sibTrans" cxnId="{F162600E-41D9-45C7-B8F0-B67F159846F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54986A-3D95-4BF8-8511-B463412896C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Якість освіти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DD3D1A5-D25A-4397-9240-C5972A0D06C6}" type="parTrans" cxnId="{66B47294-8575-4D1F-B26A-810ADCCEF313}">
      <dgm:prSet/>
      <dgm:spPr/>
      <dgm:t>
        <a:bodyPr/>
        <a:lstStyle/>
        <a:p>
          <a:endParaRPr lang="ru-RU"/>
        </a:p>
      </dgm:t>
    </dgm:pt>
    <dgm:pt modelId="{010ABB56-9FCB-43A4-A556-8DFC2A5BC1E4}" type="sibTrans" cxnId="{66B47294-8575-4D1F-B26A-810ADCCEF313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27BB0A9-6F14-473F-B3A4-6DFF1023208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ТДАТУ </a:t>
          </a:r>
        </a:p>
        <a:p>
          <a:pPr>
            <a:lnSpc>
              <a:spcPct val="100000"/>
            </a:lnSpc>
          </a:pPr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імені Дмитра Моторного</a:t>
          </a:r>
          <a:endParaRPr lang="ru-RU" sz="2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7441E2-0E38-466D-A155-E6DA034091E5}" type="sibTrans" cxnId="{5AD986DB-F8C7-4E64-8B93-7A1366209901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2D7669B4-D6FA-4D2C-A41D-E267D1EDCF3D}" type="parTrans" cxnId="{5AD986DB-F8C7-4E64-8B93-7A1366209901}">
      <dgm:prSet/>
      <dgm:spPr/>
      <dgm:t>
        <a:bodyPr/>
        <a:lstStyle/>
        <a:p>
          <a:endParaRPr lang="ru-RU"/>
        </a:p>
      </dgm:t>
    </dgm:pt>
    <dgm:pt modelId="{A42FE48E-C4EF-4790-B7CC-8641A66E2868}" type="pres">
      <dgm:prSet presAssocID="{8FE69A77-1EFC-4839-ACB4-2AC233BDD56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679A9E07-2A76-4AA9-8A5C-E31E811AC758}" type="pres">
      <dgm:prSet presAssocID="{C27BB0A9-6F14-473F-B3A4-6DFF1023208F}" presName="text1" presStyleCnt="0"/>
      <dgm:spPr/>
      <dgm:t>
        <a:bodyPr/>
        <a:lstStyle/>
        <a:p>
          <a:endParaRPr lang="ru-RU"/>
        </a:p>
      </dgm:t>
    </dgm:pt>
    <dgm:pt modelId="{2BDF7D83-3136-4444-B8A6-9A9525FAFF3A}" type="pres">
      <dgm:prSet presAssocID="{C27BB0A9-6F14-473F-B3A4-6DFF1023208F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83EFF-6F0E-4B7F-BA20-E9F84F92DBAD}" type="pres">
      <dgm:prSet presAssocID="{C27BB0A9-6F14-473F-B3A4-6DFF1023208F}" presName="textaccent1" presStyleCnt="0"/>
      <dgm:spPr/>
      <dgm:t>
        <a:bodyPr/>
        <a:lstStyle/>
        <a:p>
          <a:endParaRPr lang="ru-RU"/>
        </a:p>
      </dgm:t>
    </dgm:pt>
    <dgm:pt modelId="{02C5EEAC-2E12-4673-9367-D9D212A0B151}" type="pres">
      <dgm:prSet presAssocID="{C27BB0A9-6F14-473F-B3A4-6DFF1023208F}" presName="accentRepeatNode" presStyleLbl="solidAlignAcc1" presStyleIdx="0" presStyleCnt="12"/>
      <dgm:spPr/>
      <dgm:t>
        <a:bodyPr/>
        <a:lstStyle/>
        <a:p>
          <a:endParaRPr lang="ru-RU"/>
        </a:p>
      </dgm:t>
    </dgm:pt>
    <dgm:pt modelId="{A69796AE-D9BC-4B70-90E0-56956A05DD9D}" type="pres">
      <dgm:prSet presAssocID="{F57441E2-0E38-466D-A155-E6DA034091E5}" presName="image1" presStyleCnt="0"/>
      <dgm:spPr/>
      <dgm:t>
        <a:bodyPr/>
        <a:lstStyle/>
        <a:p>
          <a:endParaRPr lang="ru-RU"/>
        </a:p>
      </dgm:t>
    </dgm:pt>
    <dgm:pt modelId="{8E598596-DC02-44ED-83FC-AC279B8CF3AA}" type="pres">
      <dgm:prSet presAssocID="{F57441E2-0E38-466D-A155-E6DA034091E5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4CFF0ADD-FC8C-4ACD-892D-E9072046ADD3}" type="pres">
      <dgm:prSet presAssocID="{F57441E2-0E38-466D-A155-E6DA034091E5}" presName="imageaccent1" presStyleCnt="0"/>
      <dgm:spPr/>
      <dgm:t>
        <a:bodyPr/>
        <a:lstStyle/>
        <a:p>
          <a:endParaRPr lang="ru-RU"/>
        </a:p>
      </dgm:t>
    </dgm:pt>
    <dgm:pt modelId="{C1170152-6F09-4E3A-A8A1-BD976D761800}" type="pres">
      <dgm:prSet presAssocID="{F57441E2-0E38-466D-A155-E6DA034091E5}" presName="accentRepeatNode" presStyleLbl="solidAlignAcc1" presStyleIdx="1" presStyleCnt="12"/>
      <dgm:spPr/>
      <dgm:t>
        <a:bodyPr/>
        <a:lstStyle/>
        <a:p>
          <a:endParaRPr lang="ru-RU"/>
        </a:p>
      </dgm:t>
    </dgm:pt>
    <dgm:pt modelId="{95377AD8-A51B-485D-8B56-9D5DBA1841FC}" type="pres">
      <dgm:prSet presAssocID="{77C160D5-275A-462B-8600-A378EEA9B5F0}" presName="text2" presStyleCnt="0"/>
      <dgm:spPr/>
      <dgm:t>
        <a:bodyPr/>
        <a:lstStyle/>
        <a:p>
          <a:endParaRPr lang="ru-RU"/>
        </a:p>
      </dgm:t>
    </dgm:pt>
    <dgm:pt modelId="{05E92143-D4C6-44C6-80CA-550290672E67}" type="pres">
      <dgm:prSet presAssocID="{77C160D5-275A-462B-8600-A378EEA9B5F0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F5E53-1837-4DBC-9679-04578A368B1F}" type="pres">
      <dgm:prSet presAssocID="{77C160D5-275A-462B-8600-A378EEA9B5F0}" presName="textaccent2" presStyleCnt="0"/>
      <dgm:spPr/>
      <dgm:t>
        <a:bodyPr/>
        <a:lstStyle/>
        <a:p>
          <a:endParaRPr lang="ru-RU"/>
        </a:p>
      </dgm:t>
    </dgm:pt>
    <dgm:pt modelId="{6AC35C03-C721-4320-BA51-CA4430877BE5}" type="pres">
      <dgm:prSet presAssocID="{77C160D5-275A-462B-8600-A378EEA9B5F0}" presName="accentRepeatNode" presStyleLbl="solidAlignAcc1" presStyleIdx="2" presStyleCnt="12"/>
      <dgm:spPr/>
      <dgm:t>
        <a:bodyPr/>
        <a:lstStyle/>
        <a:p>
          <a:endParaRPr lang="ru-RU"/>
        </a:p>
      </dgm:t>
    </dgm:pt>
    <dgm:pt modelId="{BE54D1EF-2FF7-4E3A-9731-40255194A82D}" type="pres">
      <dgm:prSet presAssocID="{517D5EEF-11D8-4FDD-89DE-20617978863E}" presName="image2" presStyleCnt="0"/>
      <dgm:spPr/>
      <dgm:t>
        <a:bodyPr/>
        <a:lstStyle/>
        <a:p>
          <a:endParaRPr lang="ru-RU"/>
        </a:p>
      </dgm:t>
    </dgm:pt>
    <dgm:pt modelId="{57C75C55-2082-4B7C-8248-B8C709824098}" type="pres">
      <dgm:prSet presAssocID="{517D5EEF-11D8-4FDD-89DE-20617978863E}" presName="imageRepeatNode" presStyleLbl="alignAcc1" presStyleIdx="1" presStyleCnt="6"/>
      <dgm:spPr/>
      <dgm:t>
        <a:bodyPr/>
        <a:lstStyle/>
        <a:p>
          <a:endParaRPr lang="ru-RU"/>
        </a:p>
      </dgm:t>
    </dgm:pt>
    <dgm:pt modelId="{E5B1A692-6872-43C2-BFB0-95A5B2116660}" type="pres">
      <dgm:prSet presAssocID="{517D5EEF-11D8-4FDD-89DE-20617978863E}" presName="imageaccent2" presStyleCnt="0"/>
      <dgm:spPr/>
      <dgm:t>
        <a:bodyPr/>
        <a:lstStyle/>
        <a:p>
          <a:endParaRPr lang="ru-RU"/>
        </a:p>
      </dgm:t>
    </dgm:pt>
    <dgm:pt modelId="{910371A0-5D6D-4F37-B907-CAE8C8471BB4}" type="pres">
      <dgm:prSet presAssocID="{517D5EEF-11D8-4FDD-89DE-20617978863E}" presName="accentRepeatNode" presStyleLbl="solidAlignAcc1" presStyleIdx="3" presStyleCnt="12"/>
      <dgm:spPr/>
      <dgm:t>
        <a:bodyPr/>
        <a:lstStyle/>
        <a:p>
          <a:endParaRPr lang="ru-RU"/>
        </a:p>
      </dgm:t>
    </dgm:pt>
    <dgm:pt modelId="{8AACE9F1-FFD4-4A3C-B00E-658AAA653253}" type="pres">
      <dgm:prSet presAssocID="{18AE8BA8-79A0-4A9C-BDC6-DC8806E4166D}" presName="text3" presStyleCnt="0"/>
      <dgm:spPr/>
      <dgm:t>
        <a:bodyPr/>
        <a:lstStyle/>
        <a:p>
          <a:endParaRPr lang="ru-RU"/>
        </a:p>
      </dgm:t>
    </dgm:pt>
    <dgm:pt modelId="{5D5114D5-A780-43FF-87CC-512C462C9A51}" type="pres">
      <dgm:prSet presAssocID="{18AE8BA8-79A0-4A9C-BDC6-DC8806E4166D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49574-0DB0-468C-B497-05B2D7458858}" type="pres">
      <dgm:prSet presAssocID="{18AE8BA8-79A0-4A9C-BDC6-DC8806E4166D}" presName="textaccent3" presStyleCnt="0"/>
      <dgm:spPr/>
      <dgm:t>
        <a:bodyPr/>
        <a:lstStyle/>
        <a:p>
          <a:endParaRPr lang="ru-RU"/>
        </a:p>
      </dgm:t>
    </dgm:pt>
    <dgm:pt modelId="{840EEBBA-970A-4A35-9144-981B6C25E15A}" type="pres">
      <dgm:prSet presAssocID="{18AE8BA8-79A0-4A9C-BDC6-DC8806E4166D}" presName="accentRepeatNode" presStyleLbl="solidAlignAcc1" presStyleIdx="4" presStyleCnt="12"/>
      <dgm:spPr/>
      <dgm:t>
        <a:bodyPr/>
        <a:lstStyle/>
        <a:p>
          <a:endParaRPr lang="ru-RU"/>
        </a:p>
      </dgm:t>
    </dgm:pt>
    <dgm:pt modelId="{11790C53-B7A1-4ED8-83B9-E3D50F3108C6}" type="pres">
      <dgm:prSet presAssocID="{62F0945F-50AD-4843-AAC4-2FC3C7FD949C}" presName="image3" presStyleCnt="0"/>
      <dgm:spPr/>
      <dgm:t>
        <a:bodyPr/>
        <a:lstStyle/>
        <a:p>
          <a:endParaRPr lang="ru-RU"/>
        </a:p>
      </dgm:t>
    </dgm:pt>
    <dgm:pt modelId="{035009D1-04B4-4EC6-8422-4293BC617C8E}" type="pres">
      <dgm:prSet presAssocID="{62F0945F-50AD-4843-AAC4-2FC3C7FD949C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F89BFEBC-39A7-4A8E-BACA-2BC5CB3C935C}" type="pres">
      <dgm:prSet presAssocID="{62F0945F-50AD-4843-AAC4-2FC3C7FD949C}" presName="imageaccent3" presStyleCnt="0"/>
      <dgm:spPr/>
      <dgm:t>
        <a:bodyPr/>
        <a:lstStyle/>
        <a:p>
          <a:endParaRPr lang="ru-RU"/>
        </a:p>
      </dgm:t>
    </dgm:pt>
    <dgm:pt modelId="{0FAA7838-C52C-40C4-A582-6684F883C0E8}" type="pres">
      <dgm:prSet presAssocID="{62F0945F-50AD-4843-AAC4-2FC3C7FD949C}" presName="accentRepeatNode" presStyleLbl="solidAlignAcc1" presStyleIdx="5" presStyleCnt="12"/>
      <dgm:spPr/>
      <dgm:t>
        <a:bodyPr/>
        <a:lstStyle/>
        <a:p>
          <a:endParaRPr lang="ru-RU"/>
        </a:p>
      </dgm:t>
    </dgm:pt>
    <dgm:pt modelId="{1F144327-4C46-46DA-A9F2-E1E7FD226D2F}" type="pres">
      <dgm:prSet presAssocID="{3EC5DD9E-26D5-425E-8516-8CD457D4BE57}" presName="text4" presStyleCnt="0"/>
      <dgm:spPr/>
      <dgm:t>
        <a:bodyPr/>
        <a:lstStyle/>
        <a:p>
          <a:endParaRPr lang="ru-RU"/>
        </a:p>
      </dgm:t>
    </dgm:pt>
    <dgm:pt modelId="{5EEAFFE0-CF9B-4C73-866C-3AB83BD35D1E}" type="pres">
      <dgm:prSet presAssocID="{3EC5DD9E-26D5-425E-8516-8CD457D4BE57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A579D-0E4E-4C21-9551-353D585D6CB7}" type="pres">
      <dgm:prSet presAssocID="{3EC5DD9E-26D5-425E-8516-8CD457D4BE57}" presName="textaccent4" presStyleCnt="0"/>
      <dgm:spPr/>
      <dgm:t>
        <a:bodyPr/>
        <a:lstStyle/>
        <a:p>
          <a:endParaRPr lang="ru-RU"/>
        </a:p>
      </dgm:t>
    </dgm:pt>
    <dgm:pt modelId="{DF12A3A0-9639-4DF8-907E-3D15FF759055}" type="pres">
      <dgm:prSet presAssocID="{3EC5DD9E-26D5-425E-8516-8CD457D4BE57}" presName="accentRepeatNode" presStyleLbl="solidAlignAcc1" presStyleIdx="6" presStyleCnt="12"/>
      <dgm:spPr/>
      <dgm:t>
        <a:bodyPr/>
        <a:lstStyle/>
        <a:p>
          <a:endParaRPr lang="ru-RU"/>
        </a:p>
      </dgm:t>
    </dgm:pt>
    <dgm:pt modelId="{2BA39116-7A7F-4AAB-9002-16E0DF01C2F2}" type="pres">
      <dgm:prSet presAssocID="{A0AEAEA8-9ECF-4106-92FB-FC8219170F0E}" presName="image4" presStyleCnt="0"/>
      <dgm:spPr/>
      <dgm:t>
        <a:bodyPr/>
        <a:lstStyle/>
        <a:p>
          <a:endParaRPr lang="ru-RU"/>
        </a:p>
      </dgm:t>
    </dgm:pt>
    <dgm:pt modelId="{F2CD9FE9-AEE3-42B6-80F5-745644575019}" type="pres">
      <dgm:prSet presAssocID="{A0AEAEA8-9ECF-4106-92FB-FC8219170F0E}" presName="imageRepeatNode" presStyleLbl="alignAcc1" presStyleIdx="3" presStyleCnt="6"/>
      <dgm:spPr/>
      <dgm:t>
        <a:bodyPr/>
        <a:lstStyle/>
        <a:p>
          <a:endParaRPr lang="ru-RU"/>
        </a:p>
      </dgm:t>
    </dgm:pt>
    <dgm:pt modelId="{797EA8D2-CF28-4505-B951-9178398C2AC2}" type="pres">
      <dgm:prSet presAssocID="{A0AEAEA8-9ECF-4106-92FB-FC8219170F0E}" presName="imageaccent4" presStyleCnt="0"/>
      <dgm:spPr/>
      <dgm:t>
        <a:bodyPr/>
        <a:lstStyle/>
        <a:p>
          <a:endParaRPr lang="ru-RU"/>
        </a:p>
      </dgm:t>
    </dgm:pt>
    <dgm:pt modelId="{F0DEDEA6-2679-4A8E-8F3D-B1210303B7D6}" type="pres">
      <dgm:prSet presAssocID="{A0AEAEA8-9ECF-4106-92FB-FC8219170F0E}" presName="accentRepeatNode" presStyleLbl="solidAlignAcc1" presStyleIdx="7" presStyleCnt="12"/>
      <dgm:spPr/>
      <dgm:t>
        <a:bodyPr/>
        <a:lstStyle/>
        <a:p>
          <a:endParaRPr lang="ru-RU"/>
        </a:p>
      </dgm:t>
    </dgm:pt>
    <dgm:pt modelId="{6BB925BA-DD42-4003-A8E7-345B5546986C}" type="pres">
      <dgm:prSet presAssocID="{A59A4E68-93CC-437E-9924-DFB1D136D8D5}" presName="text5" presStyleCnt="0"/>
      <dgm:spPr/>
      <dgm:t>
        <a:bodyPr/>
        <a:lstStyle/>
        <a:p>
          <a:endParaRPr lang="ru-RU"/>
        </a:p>
      </dgm:t>
    </dgm:pt>
    <dgm:pt modelId="{1610EEF9-B6FF-450B-BB7E-E5EED7445259}" type="pres">
      <dgm:prSet presAssocID="{A59A4E68-93CC-437E-9924-DFB1D136D8D5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0CB76-D99E-4CB3-8535-C1D8F3CA154C}" type="pres">
      <dgm:prSet presAssocID="{A59A4E68-93CC-437E-9924-DFB1D136D8D5}" presName="textaccent5" presStyleCnt="0"/>
      <dgm:spPr/>
      <dgm:t>
        <a:bodyPr/>
        <a:lstStyle/>
        <a:p>
          <a:endParaRPr lang="ru-RU"/>
        </a:p>
      </dgm:t>
    </dgm:pt>
    <dgm:pt modelId="{DB9450DF-6DA9-4AC0-A94A-CAC403A00D92}" type="pres">
      <dgm:prSet presAssocID="{A59A4E68-93CC-437E-9924-DFB1D136D8D5}" presName="accentRepeatNode" presStyleLbl="solidAlignAcc1" presStyleIdx="8" presStyleCnt="12"/>
      <dgm:spPr/>
      <dgm:t>
        <a:bodyPr/>
        <a:lstStyle/>
        <a:p>
          <a:endParaRPr lang="ru-RU"/>
        </a:p>
      </dgm:t>
    </dgm:pt>
    <dgm:pt modelId="{8F646123-111C-4E52-8543-870FB7F304FD}" type="pres">
      <dgm:prSet presAssocID="{11C3289D-6AF4-43C8-A093-3450905E4EC2}" presName="image5" presStyleCnt="0"/>
      <dgm:spPr/>
      <dgm:t>
        <a:bodyPr/>
        <a:lstStyle/>
        <a:p>
          <a:endParaRPr lang="ru-RU"/>
        </a:p>
      </dgm:t>
    </dgm:pt>
    <dgm:pt modelId="{10A14F2A-0E11-46BD-8336-4F54567DAF98}" type="pres">
      <dgm:prSet presAssocID="{11C3289D-6AF4-43C8-A093-3450905E4EC2}" presName="imageRepeatNode" presStyleLbl="alignAcc1" presStyleIdx="4" presStyleCnt="6"/>
      <dgm:spPr/>
      <dgm:t>
        <a:bodyPr/>
        <a:lstStyle/>
        <a:p>
          <a:endParaRPr lang="ru-RU"/>
        </a:p>
      </dgm:t>
    </dgm:pt>
    <dgm:pt modelId="{E4BD16C4-0792-4A5E-A3F4-FE66388ABAB7}" type="pres">
      <dgm:prSet presAssocID="{11C3289D-6AF4-43C8-A093-3450905E4EC2}" presName="imageaccent5" presStyleCnt="0"/>
      <dgm:spPr/>
      <dgm:t>
        <a:bodyPr/>
        <a:lstStyle/>
        <a:p>
          <a:endParaRPr lang="ru-RU"/>
        </a:p>
      </dgm:t>
    </dgm:pt>
    <dgm:pt modelId="{A94C06E4-9791-40F9-B71F-3A25BD775078}" type="pres">
      <dgm:prSet presAssocID="{11C3289D-6AF4-43C8-A093-3450905E4EC2}" presName="accentRepeatNode" presStyleLbl="solidAlignAcc1" presStyleIdx="9" presStyleCnt="12"/>
      <dgm:spPr/>
      <dgm:t>
        <a:bodyPr/>
        <a:lstStyle/>
        <a:p>
          <a:endParaRPr lang="ru-RU"/>
        </a:p>
      </dgm:t>
    </dgm:pt>
    <dgm:pt modelId="{08161F03-09CE-47B3-965A-19AF7E84F768}" type="pres">
      <dgm:prSet presAssocID="{8654986A-3D95-4BF8-8511-B463412896C1}" presName="text6" presStyleCnt="0"/>
      <dgm:spPr/>
      <dgm:t>
        <a:bodyPr/>
        <a:lstStyle/>
        <a:p>
          <a:endParaRPr lang="ru-RU"/>
        </a:p>
      </dgm:t>
    </dgm:pt>
    <dgm:pt modelId="{9E5B8A40-D57B-4038-A405-6FF55BB79DFB}" type="pres">
      <dgm:prSet presAssocID="{8654986A-3D95-4BF8-8511-B463412896C1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BE61B-69EB-41A8-9B67-81DD0FE0A7DA}" type="pres">
      <dgm:prSet presAssocID="{8654986A-3D95-4BF8-8511-B463412896C1}" presName="textaccent6" presStyleCnt="0"/>
      <dgm:spPr/>
      <dgm:t>
        <a:bodyPr/>
        <a:lstStyle/>
        <a:p>
          <a:endParaRPr lang="ru-RU"/>
        </a:p>
      </dgm:t>
    </dgm:pt>
    <dgm:pt modelId="{004ACD64-802B-4BA8-B568-26B09D5E6363}" type="pres">
      <dgm:prSet presAssocID="{8654986A-3D95-4BF8-8511-B463412896C1}" presName="accentRepeatNode" presStyleLbl="solidAlignAcc1" presStyleIdx="10" presStyleCnt="12"/>
      <dgm:spPr/>
      <dgm:t>
        <a:bodyPr/>
        <a:lstStyle/>
        <a:p>
          <a:endParaRPr lang="ru-RU"/>
        </a:p>
      </dgm:t>
    </dgm:pt>
    <dgm:pt modelId="{67F5A5B8-F536-4063-B046-A64AAEF6DF89}" type="pres">
      <dgm:prSet presAssocID="{010ABB56-9FCB-43A4-A556-8DFC2A5BC1E4}" presName="image6" presStyleCnt="0"/>
      <dgm:spPr/>
      <dgm:t>
        <a:bodyPr/>
        <a:lstStyle/>
        <a:p>
          <a:endParaRPr lang="ru-RU"/>
        </a:p>
      </dgm:t>
    </dgm:pt>
    <dgm:pt modelId="{8B2D99F9-8154-4C05-BC53-553D6D17A0A2}" type="pres">
      <dgm:prSet presAssocID="{010ABB56-9FCB-43A4-A556-8DFC2A5BC1E4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5C97731C-D703-4E31-8421-C98ABBFD339D}" type="pres">
      <dgm:prSet presAssocID="{010ABB56-9FCB-43A4-A556-8DFC2A5BC1E4}" presName="imageaccent6" presStyleCnt="0"/>
      <dgm:spPr/>
      <dgm:t>
        <a:bodyPr/>
        <a:lstStyle/>
        <a:p>
          <a:endParaRPr lang="ru-RU"/>
        </a:p>
      </dgm:t>
    </dgm:pt>
    <dgm:pt modelId="{6CAF08E4-F525-43FA-825E-9C045974F2BE}" type="pres">
      <dgm:prSet presAssocID="{010ABB56-9FCB-43A4-A556-8DFC2A5BC1E4}" presName="accentRepeatNode" presStyleLbl="solidAlignAcc1" presStyleIdx="11" presStyleCnt="12"/>
      <dgm:spPr/>
      <dgm:t>
        <a:bodyPr/>
        <a:lstStyle/>
        <a:p>
          <a:endParaRPr lang="ru-RU"/>
        </a:p>
      </dgm:t>
    </dgm:pt>
  </dgm:ptLst>
  <dgm:cxnLst>
    <dgm:cxn modelId="{781AA0F6-B8BE-4D22-AA54-CD9DE044A483}" type="presOf" srcId="{A0AEAEA8-9ECF-4106-92FB-FC8219170F0E}" destId="{F2CD9FE9-AEE3-42B6-80F5-745644575019}" srcOrd="0" destOrd="0" presId="urn:microsoft.com/office/officeart/2008/layout/HexagonCluster"/>
    <dgm:cxn modelId="{6DCE48CB-A30E-40D3-8041-0B667CEBD142}" srcId="{8FE69A77-1EFC-4839-ACB4-2AC233BDD56F}" destId="{3EC5DD9E-26D5-425E-8516-8CD457D4BE57}" srcOrd="3" destOrd="0" parTransId="{AFD67104-5946-4D0F-AC4B-DB32FC5ED926}" sibTransId="{A0AEAEA8-9ECF-4106-92FB-FC8219170F0E}"/>
    <dgm:cxn modelId="{CA1CE969-B649-4950-898D-21A50B213A7B}" type="presOf" srcId="{A59A4E68-93CC-437E-9924-DFB1D136D8D5}" destId="{1610EEF9-B6FF-450B-BB7E-E5EED7445259}" srcOrd="0" destOrd="0" presId="urn:microsoft.com/office/officeart/2008/layout/HexagonCluster"/>
    <dgm:cxn modelId="{5AD986DB-F8C7-4E64-8B93-7A1366209901}" srcId="{8FE69A77-1EFC-4839-ACB4-2AC233BDD56F}" destId="{C27BB0A9-6F14-473F-B3A4-6DFF1023208F}" srcOrd="0" destOrd="0" parTransId="{2D7669B4-D6FA-4D2C-A41D-E267D1EDCF3D}" sibTransId="{F57441E2-0E38-466D-A155-E6DA034091E5}"/>
    <dgm:cxn modelId="{86DF1819-EFCB-49AA-920E-022621DBE873}" type="presOf" srcId="{18AE8BA8-79A0-4A9C-BDC6-DC8806E4166D}" destId="{5D5114D5-A780-43FF-87CC-512C462C9A51}" srcOrd="0" destOrd="0" presId="urn:microsoft.com/office/officeart/2008/layout/HexagonCluster"/>
    <dgm:cxn modelId="{573847F4-3739-4B71-8D09-7346B574746A}" srcId="{8FE69A77-1EFC-4839-ACB4-2AC233BDD56F}" destId="{77C160D5-275A-462B-8600-A378EEA9B5F0}" srcOrd="1" destOrd="0" parTransId="{38365885-0916-46F0-83B8-660219B35B1B}" sibTransId="{517D5EEF-11D8-4FDD-89DE-20617978863E}"/>
    <dgm:cxn modelId="{74DA47B0-50DF-4981-B9B2-D0261F5773DC}" type="presOf" srcId="{010ABB56-9FCB-43A4-A556-8DFC2A5BC1E4}" destId="{8B2D99F9-8154-4C05-BC53-553D6D17A0A2}" srcOrd="0" destOrd="0" presId="urn:microsoft.com/office/officeart/2008/layout/HexagonCluster"/>
    <dgm:cxn modelId="{DEF4F0ED-6C16-4D7B-919E-F1B3EA06F35B}" type="presOf" srcId="{C27BB0A9-6F14-473F-B3A4-6DFF1023208F}" destId="{2BDF7D83-3136-4444-B8A6-9A9525FAFF3A}" srcOrd="0" destOrd="0" presId="urn:microsoft.com/office/officeart/2008/layout/HexagonCluster"/>
    <dgm:cxn modelId="{B224C9BD-090B-4CE2-B814-685FEC0FE293}" type="presOf" srcId="{8FE69A77-1EFC-4839-ACB4-2AC233BDD56F}" destId="{A42FE48E-C4EF-4790-B7CC-8641A66E2868}" srcOrd="0" destOrd="0" presId="urn:microsoft.com/office/officeart/2008/layout/HexagonCluster"/>
    <dgm:cxn modelId="{37F0E94D-F953-447B-B1B0-43E1DE04DB0F}" type="presOf" srcId="{F57441E2-0E38-466D-A155-E6DA034091E5}" destId="{8E598596-DC02-44ED-83FC-AC279B8CF3AA}" srcOrd="0" destOrd="0" presId="urn:microsoft.com/office/officeart/2008/layout/HexagonCluster"/>
    <dgm:cxn modelId="{2BF9FCCB-F8C2-4757-95A7-B90F03CBD22F}" type="presOf" srcId="{517D5EEF-11D8-4FDD-89DE-20617978863E}" destId="{57C75C55-2082-4B7C-8248-B8C709824098}" srcOrd="0" destOrd="0" presId="urn:microsoft.com/office/officeart/2008/layout/HexagonCluster"/>
    <dgm:cxn modelId="{149D7F7A-E700-4D71-A85F-C58D6F941922}" type="presOf" srcId="{3EC5DD9E-26D5-425E-8516-8CD457D4BE57}" destId="{5EEAFFE0-CF9B-4C73-866C-3AB83BD35D1E}" srcOrd="0" destOrd="0" presId="urn:microsoft.com/office/officeart/2008/layout/HexagonCluster"/>
    <dgm:cxn modelId="{F162600E-41D9-45C7-B8F0-B67F159846FE}" srcId="{8FE69A77-1EFC-4839-ACB4-2AC233BDD56F}" destId="{A59A4E68-93CC-437E-9924-DFB1D136D8D5}" srcOrd="4" destOrd="0" parTransId="{0A8D0DD5-4632-490C-A221-BDE42AB44246}" sibTransId="{11C3289D-6AF4-43C8-A093-3450905E4EC2}"/>
    <dgm:cxn modelId="{66B47294-8575-4D1F-B26A-810ADCCEF313}" srcId="{8FE69A77-1EFC-4839-ACB4-2AC233BDD56F}" destId="{8654986A-3D95-4BF8-8511-B463412896C1}" srcOrd="5" destOrd="0" parTransId="{5DD3D1A5-D25A-4397-9240-C5972A0D06C6}" sibTransId="{010ABB56-9FCB-43A4-A556-8DFC2A5BC1E4}"/>
    <dgm:cxn modelId="{94909029-E397-46CA-AE59-474E668E5F2B}" type="presOf" srcId="{62F0945F-50AD-4843-AAC4-2FC3C7FD949C}" destId="{035009D1-04B4-4EC6-8422-4293BC617C8E}" srcOrd="0" destOrd="0" presId="urn:microsoft.com/office/officeart/2008/layout/HexagonCluster"/>
    <dgm:cxn modelId="{D4420F49-8749-4C4C-BDC2-4AA0D1FC3397}" type="presOf" srcId="{77C160D5-275A-462B-8600-A378EEA9B5F0}" destId="{05E92143-D4C6-44C6-80CA-550290672E67}" srcOrd="0" destOrd="0" presId="urn:microsoft.com/office/officeart/2008/layout/HexagonCluster"/>
    <dgm:cxn modelId="{531B1238-ACEF-4F70-B1E2-68D48B1884B2}" type="presOf" srcId="{8654986A-3D95-4BF8-8511-B463412896C1}" destId="{9E5B8A40-D57B-4038-A405-6FF55BB79DFB}" srcOrd="0" destOrd="0" presId="urn:microsoft.com/office/officeart/2008/layout/HexagonCluster"/>
    <dgm:cxn modelId="{B2D84EE8-AAB3-46B9-AF0B-4FA0911B489C}" type="presOf" srcId="{11C3289D-6AF4-43C8-A093-3450905E4EC2}" destId="{10A14F2A-0E11-46BD-8336-4F54567DAF98}" srcOrd="0" destOrd="0" presId="urn:microsoft.com/office/officeart/2008/layout/HexagonCluster"/>
    <dgm:cxn modelId="{9E85B6CF-7E49-49C1-B149-1B704EE71E54}" srcId="{8FE69A77-1EFC-4839-ACB4-2AC233BDD56F}" destId="{18AE8BA8-79A0-4A9C-BDC6-DC8806E4166D}" srcOrd="2" destOrd="0" parTransId="{149A5C71-4F9F-4A8B-BD9F-9A0873DC2326}" sibTransId="{62F0945F-50AD-4843-AAC4-2FC3C7FD949C}"/>
    <dgm:cxn modelId="{0D1C763A-65B4-4B1F-8AAB-8EA16175D194}" type="presParOf" srcId="{A42FE48E-C4EF-4790-B7CC-8641A66E2868}" destId="{679A9E07-2A76-4AA9-8A5C-E31E811AC758}" srcOrd="0" destOrd="0" presId="urn:microsoft.com/office/officeart/2008/layout/HexagonCluster"/>
    <dgm:cxn modelId="{9855822D-63DF-4EE3-8E84-11B95EAA0AF8}" type="presParOf" srcId="{679A9E07-2A76-4AA9-8A5C-E31E811AC758}" destId="{2BDF7D83-3136-4444-B8A6-9A9525FAFF3A}" srcOrd="0" destOrd="0" presId="urn:microsoft.com/office/officeart/2008/layout/HexagonCluster"/>
    <dgm:cxn modelId="{44FB79BA-9330-41CA-BDA6-886EC6100B4F}" type="presParOf" srcId="{A42FE48E-C4EF-4790-B7CC-8641A66E2868}" destId="{C2083EFF-6F0E-4B7F-BA20-E9F84F92DBAD}" srcOrd="1" destOrd="0" presId="urn:microsoft.com/office/officeart/2008/layout/HexagonCluster"/>
    <dgm:cxn modelId="{ADCF8AAD-8A87-46CD-BC84-0006FDCBCA6C}" type="presParOf" srcId="{C2083EFF-6F0E-4B7F-BA20-E9F84F92DBAD}" destId="{02C5EEAC-2E12-4673-9367-D9D212A0B151}" srcOrd="0" destOrd="0" presId="urn:microsoft.com/office/officeart/2008/layout/HexagonCluster"/>
    <dgm:cxn modelId="{3D00F504-7375-4E0B-B306-FB4C06A536F7}" type="presParOf" srcId="{A42FE48E-C4EF-4790-B7CC-8641A66E2868}" destId="{A69796AE-D9BC-4B70-90E0-56956A05DD9D}" srcOrd="2" destOrd="0" presId="urn:microsoft.com/office/officeart/2008/layout/HexagonCluster"/>
    <dgm:cxn modelId="{DB7E59B3-C475-4243-9A93-D529A10CD951}" type="presParOf" srcId="{A69796AE-D9BC-4B70-90E0-56956A05DD9D}" destId="{8E598596-DC02-44ED-83FC-AC279B8CF3AA}" srcOrd="0" destOrd="0" presId="urn:microsoft.com/office/officeart/2008/layout/HexagonCluster"/>
    <dgm:cxn modelId="{E9BD3188-369B-429E-B48C-68FD4AEA5634}" type="presParOf" srcId="{A42FE48E-C4EF-4790-B7CC-8641A66E2868}" destId="{4CFF0ADD-FC8C-4ACD-892D-E9072046ADD3}" srcOrd="3" destOrd="0" presId="urn:microsoft.com/office/officeart/2008/layout/HexagonCluster"/>
    <dgm:cxn modelId="{9F2FF218-1418-4EB0-AE62-F73AA0DFE791}" type="presParOf" srcId="{4CFF0ADD-FC8C-4ACD-892D-E9072046ADD3}" destId="{C1170152-6F09-4E3A-A8A1-BD976D761800}" srcOrd="0" destOrd="0" presId="urn:microsoft.com/office/officeart/2008/layout/HexagonCluster"/>
    <dgm:cxn modelId="{D8BA634B-9FA4-4D34-B1D3-F1BB712CCD8C}" type="presParOf" srcId="{A42FE48E-C4EF-4790-B7CC-8641A66E2868}" destId="{95377AD8-A51B-485D-8B56-9D5DBA1841FC}" srcOrd="4" destOrd="0" presId="urn:microsoft.com/office/officeart/2008/layout/HexagonCluster"/>
    <dgm:cxn modelId="{5E00633C-3E88-4EB9-90EA-6EAD01695F0F}" type="presParOf" srcId="{95377AD8-A51B-485D-8B56-9D5DBA1841FC}" destId="{05E92143-D4C6-44C6-80CA-550290672E67}" srcOrd="0" destOrd="0" presId="urn:microsoft.com/office/officeart/2008/layout/HexagonCluster"/>
    <dgm:cxn modelId="{E781764E-BD39-4953-9341-9543EECA564C}" type="presParOf" srcId="{A42FE48E-C4EF-4790-B7CC-8641A66E2868}" destId="{C3AF5E53-1837-4DBC-9679-04578A368B1F}" srcOrd="5" destOrd="0" presId="urn:microsoft.com/office/officeart/2008/layout/HexagonCluster"/>
    <dgm:cxn modelId="{F0D17530-02C3-4F20-9962-32F9A5EF6400}" type="presParOf" srcId="{C3AF5E53-1837-4DBC-9679-04578A368B1F}" destId="{6AC35C03-C721-4320-BA51-CA4430877BE5}" srcOrd="0" destOrd="0" presId="urn:microsoft.com/office/officeart/2008/layout/HexagonCluster"/>
    <dgm:cxn modelId="{CB736682-1341-4C99-B379-71B6FC8A6103}" type="presParOf" srcId="{A42FE48E-C4EF-4790-B7CC-8641A66E2868}" destId="{BE54D1EF-2FF7-4E3A-9731-40255194A82D}" srcOrd="6" destOrd="0" presId="urn:microsoft.com/office/officeart/2008/layout/HexagonCluster"/>
    <dgm:cxn modelId="{B50AF596-BEB6-4A57-9363-3D6589D5633A}" type="presParOf" srcId="{BE54D1EF-2FF7-4E3A-9731-40255194A82D}" destId="{57C75C55-2082-4B7C-8248-B8C709824098}" srcOrd="0" destOrd="0" presId="urn:microsoft.com/office/officeart/2008/layout/HexagonCluster"/>
    <dgm:cxn modelId="{A5287B13-F366-49D5-A2C5-8E973B0D9053}" type="presParOf" srcId="{A42FE48E-C4EF-4790-B7CC-8641A66E2868}" destId="{E5B1A692-6872-43C2-BFB0-95A5B2116660}" srcOrd="7" destOrd="0" presId="urn:microsoft.com/office/officeart/2008/layout/HexagonCluster"/>
    <dgm:cxn modelId="{3A946D1E-64AD-48AC-9ACC-6038379443A7}" type="presParOf" srcId="{E5B1A692-6872-43C2-BFB0-95A5B2116660}" destId="{910371A0-5D6D-4F37-B907-CAE8C8471BB4}" srcOrd="0" destOrd="0" presId="urn:microsoft.com/office/officeart/2008/layout/HexagonCluster"/>
    <dgm:cxn modelId="{77CB8BB0-F0DB-4AD5-941C-024A26764460}" type="presParOf" srcId="{A42FE48E-C4EF-4790-B7CC-8641A66E2868}" destId="{8AACE9F1-FFD4-4A3C-B00E-658AAA653253}" srcOrd="8" destOrd="0" presId="urn:microsoft.com/office/officeart/2008/layout/HexagonCluster"/>
    <dgm:cxn modelId="{98935497-EF38-48B1-B5A7-253EFDA64FAC}" type="presParOf" srcId="{8AACE9F1-FFD4-4A3C-B00E-658AAA653253}" destId="{5D5114D5-A780-43FF-87CC-512C462C9A51}" srcOrd="0" destOrd="0" presId="urn:microsoft.com/office/officeart/2008/layout/HexagonCluster"/>
    <dgm:cxn modelId="{022235D8-4C2B-474C-BDFA-AA305BBA92CA}" type="presParOf" srcId="{A42FE48E-C4EF-4790-B7CC-8641A66E2868}" destId="{00849574-0DB0-468C-B497-05B2D7458858}" srcOrd="9" destOrd="0" presId="urn:microsoft.com/office/officeart/2008/layout/HexagonCluster"/>
    <dgm:cxn modelId="{D09CAE41-4A83-4C5D-B122-4373086E1873}" type="presParOf" srcId="{00849574-0DB0-468C-B497-05B2D7458858}" destId="{840EEBBA-970A-4A35-9144-981B6C25E15A}" srcOrd="0" destOrd="0" presId="urn:microsoft.com/office/officeart/2008/layout/HexagonCluster"/>
    <dgm:cxn modelId="{047D30CA-CC72-4949-AAA6-B28B5936FC64}" type="presParOf" srcId="{A42FE48E-C4EF-4790-B7CC-8641A66E2868}" destId="{11790C53-B7A1-4ED8-83B9-E3D50F3108C6}" srcOrd="10" destOrd="0" presId="urn:microsoft.com/office/officeart/2008/layout/HexagonCluster"/>
    <dgm:cxn modelId="{163584D2-B08B-459D-84A8-B4593F6F29DE}" type="presParOf" srcId="{11790C53-B7A1-4ED8-83B9-E3D50F3108C6}" destId="{035009D1-04B4-4EC6-8422-4293BC617C8E}" srcOrd="0" destOrd="0" presId="urn:microsoft.com/office/officeart/2008/layout/HexagonCluster"/>
    <dgm:cxn modelId="{AA462C05-7A67-4607-906D-FE4A4064249D}" type="presParOf" srcId="{A42FE48E-C4EF-4790-B7CC-8641A66E2868}" destId="{F89BFEBC-39A7-4A8E-BACA-2BC5CB3C935C}" srcOrd="11" destOrd="0" presId="urn:microsoft.com/office/officeart/2008/layout/HexagonCluster"/>
    <dgm:cxn modelId="{609B9E9B-0000-4FD5-B8D8-7097656D0769}" type="presParOf" srcId="{F89BFEBC-39A7-4A8E-BACA-2BC5CB3C935C}" destId="{0FAA7838-C52C-40C4-A582-6684F883C0E8}" srcOrd="0" destOrd="0" presId="urn:microsoft.com/office/officeart/2008/layout/HexagonCluster"/>
    <dgm:cxn modelId="{92EEAEAD-1DD1-4BA2-B04E-0E7A901C1753}" type="presParOf" srcId="{A42FE48E-C4EF-4790-B7CC-8641A66E2868}" destId="{1F144327-4C46-46DA-A9F2-E1E7FD226D2F}" srcOrd="12" destOrd="0" presId="urn:microsoft.com/office/officeart/2008/layout/HexagonCluster"/>
    <dgm:cxn modelId="{77390834-20E8-43E7-A62A-F39E9D9DB3CC}" type="presParOf" srcId="{1F144327-4C46-46DA-A9F2-E1E7FD226D2F}" destId="{5EEAFFE0-CF9B-4C73-866C-3AB83BD35D1E}" srcOrd="0" destOrd="0" presId="urn:microsoft.com/office/officeart/2008/layout/HexagonCluster"/>
    <dgm:cxn modelId="{860EB720-3A7A-4A3A-B703-8651CFEF047D}" type="presParOf" srcId="{A42FE48E-C4EF-4790-B7CC-8641A66E2868}" destId="{A5FA579D-0E4E-4C21-9551-353D585D6CB7}" srcOrd="13" destOrd="0" presId="urn:microsoft.com/office/officeart/2008/layout/HexagonCluster"/>
    <dgm:cxn modelId="{44ED4DA0-66DA-4A64-8E46-C2F5D4B645F4}" type="presParOf" srcId="{A5FA579D-0E4E-4C21-9551-353D585D6CB7}" destId="{DF12A3A0-9639-4DF8-907E-3D15FF759055}" srcOrd="0" destOrd="0" presId="urn:microsoft.com/office/officeart/2008/layout/HexagonCluster"/>
    <dgm:cxn modelId="{25BCAE08-BB3D-4D6F-975F-F5B00068E318}" type="presParOf" srcId="{A42FE48E-C4EF-4790-B7CC-8641A66E2868}" destId="{2BA39116-7A7F-4AAB-9002-16E0DF01C2F2}" srcOrd="14" destOrd="0" presId="urn:microsoft.com/office/officeart/2008/layout/HexagonCluster"/>
    <dgm:cxn modelId="{88203FD3-7DAA-4B2A-A66E-5AD6A9D338AD}" type="presParOf" srcId="{2BA39116-7A7F-4AAB-9002-16E0DF01C2F2}" destId="{F2CD9FE9-AEE3-42B6-80F5-745644575019}" srcOrd="0" destOrd="0" presId="urn:microsoft.com/office/officeart/2008/layout/HexagonCluster"/>
    <dgm:cxn modelId="{0B1B6401-3F55-4C19-931F-E66922C8DA65}" type="presParOf" srcId="{A42FE48E-C4EF-4790-B7CC-8641A66E2868}" destId="{797EA8D2-CF28-4505-B951-9178398C2AC2}" srcOrd="15" destOrd="0" presId="urn:microsoft.com/office/officeart/2008/layout/HexagonCluster"/>
    <dgm:cxn modelId="{04EE7FD2-F20A-4A0C-9FB6-E2F24E88305A}" type="presParOf" srcId="{797EA8D2-CF28-4505-B951-9178398C2AC2}" destId="{F0DEDEA6-2679-4A8E-8F3D-B1210303B7D6}" srcOrd="0" destOrd="0" presId="urn:microsoft.com/office/officeart/2008/layout/HexagonCluster"/>
    <dgm:cxn modelId="{A01F1E95-7BB3-4900-BACA-9727C6E77780}" type="presParOf" srcId="{A42FE48E-C4EF-4790-B7CC-8641A66E2868}" destId="{6BB925BA-DD42-4003-A8E7-345B5546986C}" srcOrd="16" destOrd="0" presId="urn:microsoft.com/office/officeart/2008/layout/HexagonCluster"/>
    <dgm:cxn modelId="{8B39FDE1-7216-436C-8F2F-2E966A812DF7}" type="presParOf" srcId="{6BB925BA-DD42-4003-A8E7-345B5546986C}" destId="{1610EEF9-B6FF-450B-BB7E-E5EED7445259}" srcOrd="0" destOrd="0" presId="urn:microsoft.com/office/officeart/2008/layout/HexagonCluster"/>
    <dgm:cxn modelId="{44C226C1-24CB-42D4-8A57-AABE73EECD9A}" type="presParOf" srcId="{A42FE48E-C4EF-4790-B7CC-8641A66E2868}" destId="{0A40CB76-D99E-4CB3-8535-C1D8F3CA154C}" srcOrd="17" destOrd="0" presId="urn:microsoft.com/office/officeart/2008/layout/HexagonCluster"/>
    <dgm:cxn modelId="{52F8C6A9-A5E2-4991-B48D-EF5709C1D5F5}" type="presParOf" srcId="{0A40CB76-D99E-4CB3-8535-C1D8F3CA154C}" destId="{DB9450DF-6DA9-4AC0-A94A-CAC403A00D92}" srcOrd="0" destOrd="0" presId="urn:microsoft.com/office/officeart/2008/layout/HexagonCluster"/>
    <dgm:cxn modelId="{00F9D674-A258-471D-9A5C-1519D17DCED1}" type="presParOf" srcId="{A42FE48E-C4EF-4790-B7CC-8641A66E2868}" destId="{8F646123-111C-4E52-8543-870FB7F304FD}" srcOrd="18" destOrd="0" presId="urn:microsoft.com/office/officeart/2008/layout/HexagonCluster"/>
    <dgm:cxn modelId="{32F2C11E-8484-41A0-8E41-54F5FC78DFB4}" type="presParOf" srcId="{8F646123-111C-4E52-8543-870FB7F304FD}" destId="{10A14F2A-0E11-46BD-8336-4F54567DAF98}" srcOrd="0" destOrd="0" presId="urn:microsoft.com/office/officeart/2008/layout/HexagonCluster"/>
    <dgm:cxn modelId="{732AAEBF-7561-45C7-8E5D-E09D6EFD1607}" type="presParOf" srcId="{A42FE48E-C4EF-4790-B7CC-8641A66E2868}" destId="{E4BD16C4-0792-4A5E-A3F4-FE66388ABAB7}" srcOrd="19" destOrd="0" presId="urn:microsoft.com/office/officeart/2008/layout/HexagonCluster"/>
    <dgm:cxn modelId="{96EF0147-6EC4-44C4-A04A-3B1151F35F59}" type="presParOf" srcId="{E4BD16C4-0792-4A5E-A3F4-FE66388ABAB7}" destId="{A94C06E4-9791-40F9-B71F-3A25BD775078}" srcOrd="0" destOrd="0" presId="urn:microsoft.com/office/officeart/2008/layout/HexagonCluster"/>
    <dgm:cxn modelId="{12FB4BAD-2449-49E5-B66F-E4F51AA5B085}" type="presParOf" srcId="{A42FE48E-C4EF-4790-B7CC-8641A66E2868}" destId="{08161F03-09CE-47B3-965A-19AF7E84F768}" srcOrd="20" destOrd="0" presId="urn:microsoft.com/office/officeart/2008/layout/HexagonCluster"/>
    <dgm:cxn modelId="{0FB979BE-BB4A-4526-8876-C334FE0DF97E}" type="presParOf" srcId="{08161F03-09CE-47B3-965A-19AF7E84F768}" destId="{9E5B8A40-D57B-4038-A405-6FF55BB79DFB}" srcOrd="0" destOrd="0" presId="urn:microsoft.com/office/officeart/2008/layout/HexagonCluster"/>
    <dgm:cxn modelId="{097C110D-77A6-4C0F-BB37-047E3FBE305C}" type="presParOf" srcId="{A42FE48E-C4EF-4790-B7CC-8641A66E2868}" destId="{4E8BE61B-69EB-41A8-9B67-81DD0FE0A7DA}" srcOrd="21" destOrd="0" presId="urn:microsoft.com/office/officeart/2008/layout/HexagonCluster"/>
    <dgm:cxn modelId="{890CD3C4-D57F-4A76-8AA5-B61BAEEAB36E}" type="presParOf" srcId="{4E8BE61B-69EB-41A8-9B67-81DD0FE0A7DA}" destId="{004ACD64-802B-4BA8-B568-26B09D5E6363}" srcOrd="0" destOrd="0" presId="urn:microsoft.com/office/officeart/2008/layout/HexagonCluster"/>
    <dgm:cxn modelId="{587E9E69-5387-45EA-8A8C-2AD25411AE32}" type="presParOf" srcId="{A42FE48E-C4EF-4790-B7CC-8641A66E2868}" destId="{67F5A5B8-F536-4063-B046-A64AAEF6DF89}" srcOrd="22" destOrd="0" presId="urn:microsoft.com/office/officeart/2008/layout/HexagonCluster"/>
    <dgm:cxn modelId="{E0150835-0337-43A2-A47C-C7EA50E88155}" type="presParOf" srcId="{67F5A5B8-F536-4063-B046-A64AAEF6DF89}" destId="{8B2D99F9-8154-4C05-BC53-553D6D17A0A2}" srcOrd="0" destOrd="0" presId="urn:microsoft.com/office/officeart/2008/layout/HexagonCluster"/>
    <dgm:cxn modelId="{B4C05B0F-0359-4891-A713-2CCB22809F0C}" type="presParOf" srcId="{A42FE48E-C4EF-4790-B7CC-8641A66E2868}" destId="{5C97731C-D703-4E31-8421-C98ABBFD339D}" srcOrd="23" destOrd="0" presId="urn:microsoft.com/office/officeart/2008/layout/HexagonCluster"/>
    <dgm:cxn modelId="{97906134-8EC3-445A-B300-92389693B98C}" type="presParOf" srcId="{5C97731C-D703-4E31-8421-C98ABBFD339D}" destId="{6CAF08E4-F525-43FA-825E-9C045974F2B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14548D-448B-4148-B5D9-A1B4D475A1BC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B9C20-3F7B-47C8-A347-4206A9132819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І ПМК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B04CE98-E6C8-435B-AA54-52DEFE37326D}" type="parTrans" cxnId="{0DA31B47-3797-461E-B49A-35DFE7910156}">
      <dgm:prSet/>
      <dgm:spPr/>
      <dgm:t>
        <a:bodyPr/>
        <a:lstStyle/>
        <a:p>
          <a:endParaRPr lang="ru-RU"/>
        </a:p>
      </dgm:t>
    </dgm:pt>
    <dgm:pt modelId="{C71A4B6E-A1EC-462E-9A7E-7BBE2A187679}" type="sibTrans" cxnId="{0DA31B47-3797-461E-B49A-35DFE7910156}">
      <dgm:prSet/>
      <dgm:spPr/>
      <dgm:t>
        <a:bodyPr/>
        <a:lstStyle/>
        <a:p>
          <a:endParaRPr lang="ru-RU"/>
        </a:p>
      </dgm:t>
    </dgm:pt>
    <dgm:pt modelId="{D40A62C5-18FF-4C96-925D-A4930759ADB5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ІІ ПМК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D521E2C-9534-4AF7-9F7A-62554C964F20}" type="parTrans" cxnId="{DDC9A8CE-2B55-45D1-9F3E-84E36223FB15}">
      <dgm:prSet/>
      <dgm:spPr/>
      <dgm:t>
        <a:bodyPr/>
        <a:lstStyle/>
        <a:p>
          <a:endParaRPr lang="ru-RU"/>
        </a:p>
      </dgm:t>
    </dgm:pt>
    <dgm:pt modelId="{E7E57545-3A94-4846-BD83-3C4D3059CCB6}" type="sibTrans" cxnId="{DDC9A8CE-2B55-45D1-9F3E-84E36223FB15}">
      <dgm:prSet/>
      <dgm:spPr/>
      <dgm:t>
        <a:bodyPr/>
        <a:lstStyle/>
        <a:p>
          <a:endParaRPr lang="ru-RU"/>
        </a:p>
      </dgm:t>
    </dgm:pt>
    <dgm:pt modelId="{60CAD144-0CF6-400F-8BD7-271DAACC81AA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незалежний замір знань</a:t>
          </a:r>
        </a:p>
      </dgm:t>
    </dgm:pt>
    <dgm:pt modelId="{7AEC0CF2-5382-467E-9744-A60B7C531DEE}" type="parTrans" cxnId="{FC2D395E-1A2F-4F89-8397-ACB8CB2E35ED}">
      <dgm:prSet/>
      <dgm:spPr/>
      <dgm:t>
        <a:bodyPr/>
        <a:lstStyle/>
        <a:p>
          <a:endParaRPr lang="ru-RU"/>
        </a:p>
      </dgm:t>
    </dgm:pt>
    <dgm:pt modelId="{ADBD8E91-B0F0-433B-9BFE-5E8239B039E0}" type="sibTrans" cxnId="{FC2D395E-1A2F-4F89-8397-ACB8CB2E35ED}">
      <dgm:prSet/>
      <dgm:spPr/>
      <dgm:t>
        <a:bodyPr/>
        <a:lstStyle/>
        <a:p>
          <a:endParaRPr lang="ru-RU"/>
        </a:p>
      </dgm:t>
    </dgm:pt>
    <dgm:pt modelId="{BE1E0D27-EA1F-4CC5-9F62-79A8C6F72027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зрізи залишкових знань</a:t>
          </a:r>
          <a:r>
            <a:rPr lang="uk-UA" dirty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2F9AED-BD4F-4635-A175-3D85C0EA4D9A}" type="parTrans" cxnId="{730C3561-CB2A-473B-9E8A-75AD1C5173E4}">
      <dgm:prSet/>
      <dgm:spPr/>
      <dgm:t>
        <a:bodyPr/>
        <a:lstStyle/>
        <a:p>
          <a:endParaRPr lang="ru-RU"/>
        </a:p>
      </dgm:t>
    </dgm:pt>
    <dgm:pt modelId="{5AF78C02-00C2-4593-B589-A7A94AF7CB7C}" type="sibTrans" cxnId="{730C3561-CB2A-473B-9E8A-75AD1C5173E4}">
      <dgm:prSet/>
      <dgm:spPr/>
      <dgm:t>
        <a:bodyPr/>
        <a:lstStyle/>
        <a:p>
          <a:endParaRPr lang="ru-RU"/>
        </a:p>
      </dgm:t>
    </dgm:pt>
    <dgm:pt modelId="{226C3E74-9F01-4EEB-97DC-8D569DB5343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незалежне оцінювання знань</a:t>
          </a:r>
        </a:p>
      </dgm:t>
    </dgm:pt>
    <dgm:pt modelId="{F4F41DDC-5A01-491F-AF7F-BC642D6A5DC3}" type="parTrans" cxnId="{476B58A2-C78A-4E21-A0B2-ECC5BC6F7D93}">
      <dgm:prSet/>
      <dgm:spPr/>
      <dgm:t>
        <a:bodyPr/>
        <a:lstStyle/>
        <a:p>
          <a:endParaRPr lang="ru-RU"/>
        </a:p>
      </dgm:t>
    </dgm:pt>
    <dgm:pt modelId="{9A46B38B-CE81-440E-8FD7-1CCCDD13FC9D}" type="sibTrans" cxnId="{476B58A2-C78A-4E21-A0B2-ECC5BC6F7D93}">
      <dgm:prSet/>
      <dgm:spPr/>
      <dgm:t>
        <a:bodyPr/>
        <a:lstStyle/>
        <a:p>
          <a:endParaRPr lang="ru-RU"/>
        </a:p>
      </dgm:t>
    </dgm:pt>
    <dgm:pt modelId="{C048BDE8-85AA-4CBD-A2B2-4B1FD2C0E86F}" type="pres">
      <dgm:prSet presAssocID="{BD14548D-448B-4148-B5D9-A1B4D475A1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6A547-01B1-44B8-9670-42DE9CDF13D7}" type="pres">
      <dgm:prSet presAssocID="{226C3E74-9F01-4EEB-97DC-8D569DB53439}" presName="boxAndChildren" presStyleCnt="0"/>
      <dgm:spPr/>
      <dgm:t>
        <a:bodyPr/>
        <a:lstStyle/>
        <a:p>
          <a:endParaRPr lang="ru-RU"/>
        </a:p>
      </dgm:t>
    </dgm:pt>
    <dgm:pt modelId="{3045109F-3151-4A49-A646-8B61FF2C36CC}" type="pres">
      <dgm:prSet presAssocID="{226C3E74-9F01-4EEB-97DC-8D569DB53439}" presName="parentTextBox" presStyleLbl="node1" presStyleIdx="0" presStyleCnt="5"/>
      <dgm:spPr/>
      <dgm:t>
        <a:bodyPr/>
        <a:lstStyle/>
        <a:p>
          <a:endParaRPr lang="ru-RU"/>
        </a:p>
      </dgm:t>
    </dgm:pt>
    <dgm:pt modelId="{759439C5-F31E-49C9-A6B9-9FFA31068D01}" type="pres">
      <dgm:prSet presAssocID="{5AF78C02-00C2-4593-B589-A7A94AF7CB7C}" presName="sp" presStyleCnt="0"/>
      <dgm:spPr/>
      <dgm:t>
        <a:bodyPr/>
        <a:lstStyle/>
        <a:p>
          <a:endParaRPr lang="ru-RU"/>
        </a:p>
      </dgm:t>
    </dgm:pt>
    <dgm:pt modelId="{7A688293-C61C-498A-9E48-EC935C5D823C}" type="pres">
      <dgm:prSet presAssocID="{BE1E0D27-EA1F-4CC5-9F62-79A8C6F72027}" presName="arrowAndChildren" presStyleCnt="0"/>
      <dgm:spPr/>
      <dgm:t>
        <a:bodyPr/>
        <a:lstStyle/>
        <a:p>
          <a:endParaRPr lang="ru-RU"/>
        </a:p>
      </dgm:t>
    </dgm:pt>
    <dgm:pt modelId="{4AF2A1C9-BEA6-4A44-8951-0AE705AEAAC0}" type="pres">
      <dgm:prSet presAssocID="{BE1E0D27-EA1F-4CC5-9F62-79A8C6F72027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7CF12DB9-8C49-42F0-9677-FFCE52A928DE}" type="pres">
      <dgm:prSet presAssocID="{ADBD8E91-B0F0-433B-9BFE-5E8239B039E0}" presName="sp" presStyleCnt="0"/>
      <dgm:spPr/>
      <dgm:t>
        <a:bodyPr/>
        <a:lstStyle/>
        <a:p>
          <a:endParaRPr lang="ru-RU"/>
        </a:p>
      </dgm:t>
    </dgm:pt>
    <dgm:pt modelId="{D9B81367-454B-43CE-82F2-23E4D5B02B85}" type="pres">
      <dgm:prSet presAssocID="{60CAD144-0CF6-400F-8BD7-271DAACC81AA}" presName="arrowAndChildren" presStyleCnt="0"/>
      <dgm:spPr/>
      <dgm:t>
        <a:bodyPr/>
        <a:lstStyle/>
        <a:p>
          <a:endParaRPr lang="ru-RU"/>
        </a:p>
      </dgm:t>
    </dgm:pt>
    <dgm:pt modelId="{3E91CC9B-514D-4573-BC73-538AE9CB74F3}" type="pres">
      <dgm:prSet presAssocID="{60CAD144-0CF6-400F-8BD7-271DAACC81AA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52CF068A-4D60-40BE-8F4A-1AB753E2D8A5}" type="pres">
      <dgm:prSet presAssocID="{E7E57545-3A94-4846-BD83-3C4D3059CCB6}" presName="sp" presStyleCnt="0"/>
      <dgm:spPr/>
      <dgm:t>
        <a:bodyPr/>
        <a:lstStyle/>
        <a:p>
          <a:endParaRPr lang="ru-RU"/>
        </a:p>
      </dgm:t>
    </dgm:pt>
    <dgm:pt modelId="{A3876520-E484-47A3-A622-D05C57B58EC1}" type="pres">
      <dgm:prSet presAssocID="{D40A62C5-18FF-4C96-925D-A4930759ADB5}" presName="arrowAndChildren" presStyleCnt="0"/>
      <dgm:spPr/>
      <dgm:t>
        <a:bodyPr/>
        <a:lstStyle/>
        <a:p>
          <a:endParaRPr lang="ru-RU"/>
        </a:p>
      </dgm:t>
    </dgm:pt>
    <dgm:pt modelId="{002C7D3C-FED2-45E2-AA43-D5170A9FC3B8}" type="pres">
      <dgm:prSet presAssocID="{D40A62C5-18FF-4C96-925D-A4930759ADB5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770D03D6-62A3-4830-BA3B-9DA293000D83}" type="pres">
      <dgm:prSet presAssocID="{C71A4B6E-A1EC-462E-9A7E-7BBE2A187679}" presName="sp" presStyleCnt="0"/>
      <dgm:spPr/>
      <dgm:t>
        <a:bodyPr/>
        <a:lstStyle/>
        <a:p>
          <a:endParaRPr lang="ru-RU"/>
        </a:p>
      </dgm:t>
    </dgm:pt>
    <dgm:pt modelId="{15596D93-0DB7-406B-91E2-A2BFD7D3B274}" type="pres">
      <dgm:prSet presAssocID="{EDAB9C20-3F7B-47C8-A347-4206A9132819}" presName="arrowAndChildren" presStyleCnt="0"/>
      <dgm:spPr/>
      <dgm:t>
        <a:bodyPr/>
        <a:lstStyle/>
        <a:p>
          <a:endParaRPr lang="ru-RU"/>
        </a:p>
      </dgm:t>
    </dgm:pt>
    <dgm:pt modelId="{412A17B2-837C-4A49-9A3D-EEAB1190AFB9}" type="pres">
      <dgm:prSet presAssocID="{EDAB9C20-3F7B-47C8-A347-4206A9132819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0DA31B47-3797-461E-B49A-35DFE7910156}" srcId="{BD14548D-448B-4148-B5D9-A1B4D475A1BC}" destId="{EDAB9C20-3F7B-47C8-A347-4206A9132819}" srcOrd="0" destOrd="0" parTransId="{5B04CE98-E6C8-435B-AA54-52DEFE37326D}" sibTransId="{C71A4B6E-A1EC-462E-9A7E-7BBE2A187679}"/>
    <dgm:cxn modelId="{2887DC0C-E913-4FE0-992D-EB6DA37C9D81}" type="presOf" srcId="{226C3E74-9F01-4EEB-97DC-8D569DB53439}" destId="{3045109F-3151-4A49-A646-8B61FF2C36CC}" srcOrd="0" destOrd="0" presId="urn:microsoft.com/office/officeart/2005/8/layout/process4"/>
    <dgm:cxn modelId="{CD5199FD-42F3-426A-B85E-507C4085B51E}" type="presOf" srcId="{D40A62C5-18FF-4C96-925D-A4930759ADB5}" destId="{002C7D3C-FED2-45E2-AA43-D5170A9FC3B8}" srcOrd="0" destOrd="0" presId="urn:microsoft.com/office/officeart/2005/8/layout/process4"/>
    <dgm:cxn modelId="{476B58A2-C78A-4E21-A0B2-ECC5BC6F7D93}" srcId="{BD14548D-448B-4148-B5D9-A1B4D475A1BC}" destId="{226C3E74-9F01-4EEB-97DC-8D569DB53439}" srcOrd="4" destOrd="0" parTransId="{F4F41DDC-5A01-491F-AF7F-BC642D6A5DC3}" sibTransId="{9A46B38B-CE81-440E-8FD7-1CCCDD13FC9D}"/>
    <dgm:cxn modelId="{730C3561-CB2A-473B-9E8A-75AD1C5173E4}" srcId="{BD14548D-448B-4148-B5D9-A1B4D475A1BC}" destId="{BE1E0D27-EA1F-4CC5-9F62-79A8C6F72027}" srcOrd="3" destOrd="0" parTransId="{022F9AED-BD4F-4635-A175-3D85C0EA4D9A}" sibTransId="{5AF78C02-00C2-4593-B589-A7A94AF7CB7C}"/>
    <dgm:cxn modelId="{DDC9A8CE-2B55-45D1-9F3E-84E36223FB15}" srcId="{BD14548D-448B-4148-B5D9-A1B4D475A1BC}" destId="{D40A62C5-18FF-4C96-925D-A4930759ADB5}" srcOrd="1" destOrd="0" parTransId="{AD521E2C-9534-4AF7-9F7A-62554C964F20}" sibTransId="{E7E57545-3A94-4846-BD83-3C4D3059CCB6}"/>
    <dgm:cxn modelId="{1FCBE4DE-0738-41E4-9CE1-073EFEA5C1B6}" type="presOf" srcId="{EDAB9C20-3F7B-47C8-A347-4206A9132819}" destId="{412A17B2-837C-4A49-9A3D-EEAB1190AFB9}" srcOrd="0" destOrd="0" presId="urn:microsoft.com/office/officeart/2005/8/layout/process4"/>
    <dgm:cxn modelId="{99AED276-ED56-4FBD-A690-5210DD96E431}" type="presOf" srcId="{60CAD144-0CF6-400F-8BD7-271DAACC81AA}" destId="{3E91CC9B-514D-4573-BC73-538AE9CB74F3}" srcOrd="0" destOrd="0" presId="urn:microsoft.com/office/officeart/2005/8/layout/process4"/>
    <dgm:cxn modelId="{9566EB7F-54F4-41E8-B80D-6003B8136F5A}" type="presOf" srcId="{BD14548D-448B-4148-B5D9-A1B4D475A1BC}" destId="{C048BDE8-85AA-4CBD-A2B2-4B1FD2C0E86F}" srcOrd="0" destOrd="0" presId="urn:microsoft.com/office/officeart/2005/8/layout/process4"/>
    <dgm:cxn modelId="{FC2D395E-1A2F-4F89-8397-ACB8CB2E35ED}" srcId="{BD14548D-448B-4148-B5D9-A1B4D475A1BC}" destId="{60CAD144-0CF6-400F-8BD7-271DAACC81AA}" srcOrd="2" destOrd="0" parTransId="{7AEC0CF2-5382-467E-9744-A60B7C531DEE}" sibTransId="{ADBD8E91-B0F0-433B-9BFE-5E8239B039E0}"/>
    <dgm:cxn modelId="{C6FDB5C9-F85E-4EC4-B54E-7EAE91B032EF}" type="presOf" srcId="{BE1E0D27-EA1F-4CC5-9F62-79A8C6F72027}" destId="{4AF2A1C9-BEA6-4A44-8951-0AE705AEAAC0}" srcOrd="0" destOrd="0" presId="urn:microsoft.com/office/officeart/2005/8/layout/process4"/>
    <dgm:cxn modelId="{6ABF1384-6253-4FC5-9568-E1BE88087C54}" type="presParOf" srcId="{C048BDE8-85AA-4CBD-A2B2-4B1FD2C0E86F}" destId="{29B6A547-01B1-44B8-9670-42DE9CDF13D7}" srcOrd="0" destOrd="0" presId="urn:microsoft.com/office/officeart/2005/8/layout/process4"/>
    <dgm:cxn modelId="{CAF275A2-AD06-449D-BF93-223C47708C3E}" type="presParOf" srcId="{29B6A547-01B1-44B8-9670-42DE9CDF13D7}" destId="{3045109F-3151-4A49-A646-8B61FF2C36CC}" srcOrd="0" destOrd="0" presId="urn:microsoft.com/office/officeart/2005/8/layout/process4"/>
    <dgm:cxn modelId="{9730C173-8E57-48BD-8A0B-288B0551D929}" type="presParOf" srcId="{C048BDE8-85AA-4CBD-A2B2-4B1FD2C0E86F}" destId="{759439C5-F31E-49C9-A6B9-9FFA31068D01}" srcOrd="1" destOrd="0" presId="urn:microsoft.com/office/officeart/2005/8/layout/process4"/>
    <dgm:cxn modelId="{A4F3478D-D3C8-4BFA-B827-90A853DFCAD1}" type="presParOf" srcId="{C048BDE8-85AA-4CBD-A2B2-4B1FD2C0E86F}" destId="{7A688293-C61C-498A-9E48-EC935C5D823C}" srcOrd="2" destOrd="0" presId="urn:microsoft.com/office/officeart/2005/8/layout/process4"/>
    <dgm:cxn modelId="{497F8E8F-E587-41F9-AC8F-321378D5BA6C}" type="presParOf" srcId="{7A688293-C61C-498A-9E48-EC935C5D823C}" destId="{4AF2A1C9-BEA6-4A44-8951-0AE705AEAAC0}" srcOrd="0" destOrd="0" presId="urn:microsoft.com/office/officeart/2005/8/layout/process4"/>
    <dgm:cxn modelId="{A2080472-EE91-48F8-9828-93123BD12228}" type="presParOf" srcId="{C048BDE8-85AA-4CBD-A2B2-4B1FD2C0E86F}" destId="{7CF12DB9-8C49-42F0-9677-FFCE52A928DE}" srcOrd="3" destOrd="0" presId="urn:microsoft.com/office/officeart/2005/8/layout/process4"/>
    <dgm:cxn modelId="{6BB5E8F0-6FD6-467E-B107-117C4ED028FC}" type="presParOf" srcId="{C048BDE8-85AA-4CBD-A2B2-4B1FD2C0E86F}" destId="{D9B81367-454B-43CE-82F2-23E4D5B02B85}" srcOrd="4" destOrd="0" presId="urn:microsoft.com/office/officeart/2005/8/layout/process4"/>
    <dgm:cxn modelId="{670782EE-29ED-42EC-B492-7EE14D955F30}" type="presParOf" srcId="{D9B81367-454B-43CE-82F2-23E4D5B02B85}" destId="{3E91CC9B-514D-4573-BC73-538AE9CB74F3}" srcOrd="0" destOrd="0" presId="urn:microsoft.com/office/officeart/2005/8/layout/process4"/>
    <dgm:cxn modelId="{EEBE5F9D-6CEE-4358-91C4-C9D7757A9B05}" type="presParOf" srcId="{C048BDE8-85AA-4CBD-A2B2-4B1FD2C0E86F}" destId="{52CF068A-4D60-40BE-8F4A-1AB753E2D8A5}" srcOrd="5" destOrd="0" presId="urn:microsoft.com/office/officeart/2005/8/layout/process4"/>
    <dgm:cxn modelId="{C1EC25D4-A6C4-45C8-9565-BBFE84BE3DC5}" type="presParOf" srcId="{C048BDE8-85AA-4CBD-A2B2-4B1FD2C0E86F}" destId="{A3876520-E484-47A3-A622-D05C57B58EC1}" srcOrd="6" destOrd="0" presId="urn:microsoft.com/office/officeart/2005/8/layout/process4"/>
    <dgm:cxn modelId="{473BE539-7806-4903-980D-8C5384AEE5E7}" type="presParOf" srcId="{A3876520-E484-47A3-A622-D05C57B58EC1}" destId="{002C7D3C-FED2-45E2-AA43-D5170A9FC3B8}" srcOrd="0" destOrd="0" presId="urn:microsoft.com/office/officeart/2005/8/layout/process4"/>
    <dgm:cxn modelId="{CB595119-C2E6-49A2-A0B7-719316E8BD78}" type="presParOf" srcId="{C048BDE8-85AA-4CBD-A2B2-4B1FD2C0E86F}" destId="{770D03D6-62A3-4830-BA3B-9DA293000D83}" srcOrd="7" destOrd="0" presId="urn:microsoft.com/office/officeart/2005/8/layout/process4"/>
    <dgm:cxn modelId="{50B2B330-EFC2-4BA6-A698-37BFB9A9EE70}" type="presParOf" srcId="{C048BDE8-85AA-4CBD-A2B2-4B1FD2C0E86F}" destId="{15596D93-0DB7-406B-91E2-A2BFD7D3B274}" srcOrd="8" destOrd="0" presId="urn:microsoft.com/office/officeart/2005/8/layout/process4"/>
    <dgm:cxn modelId="{2B63F1EF-0783-4031-AD0D-1A28401E6487}" type="presParOf" srcId="{15596D93-0DB7-406B-91E2-A2BFD7D3B274}" destId="{412A17B2-837C-4A49-9A3D-EEAB1190AF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4509A38-C652-4F0F-B474-7ACCE1A55584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1BD9BB-F2F3-4017-A571-2FE99B3F0016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Тестування (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І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ПМК)</a:t>
          </a:r>
        </a:p>
      </dgm:t>
    </dgm:pt>
    <dgm:pt modelId="{EBE86620-E0DE-4D04-B13A-E8C805816FB4}" type="parTrans" cxnId="{3C97DDE2-EB0C-4998-AF2F-ADFD0F2F03A1}">
      <dgm:prSet/>
      <dgm:spPr/>
      <dgm:t>
        <a:bodyPr/>
        <a:lstStyle/>
        <a:p>
          <a:endParaRPr lang="ru-RU"/>
        </a:p>
      </dgm:t>
    </dgm:pt>
    <dgm:pt modelId="{C785C648-8A0A-4CA7-BA5A-AB92CF283018}" type="sibTrans" cxnId="{3C97DDE2-EB0C-4998-AF2F-ADFD0F2F03A1}">
      <dgm:prSet/>
      <dgm:spPr/>
      <dgm:t>
        <a:bodyPr/>
        <a:lstStyle/>
        <a:p>
          <a:endParaRPr lang="ru-RU"/>
        </a:p>
      </dgm:t>
    </dgm:pt>
    <dgm:pt modelId="{40EFB553-618E-4B69-AD11-DAE9CD83399D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реєстрація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у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журналі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 ТБ</a:t>
          </a:r>
        </a:p>
      </dgm:t>
    </dgm:pt>
    <dgm:pt modelId="{682349C9-98D6-4CA5-8291-42FBCB5ABBCA}" type="parTrans" cxnId="{4828EBEF-6C43-4860-B10C-14507FB3EC4D}">
      <dgm:prSet/>
      <dgm:spPr/>
      <dgm:t>
        <a:bodyPr/>
        <a:lstStyle/>
        <a:p>
          <a:endParaRPr lang="ru-RU"/>
        </a:p>
      </dgm:t>
    </dgm:pt>
    <dgm:pt modelId="{2A3957D1-61C9-4784-A18E-38FAEB4BB5D3}" type="sibTrans" cxnId="{4828EBEF-6C43-4860-B10C-14507FB3EC4D}">
      <dgm:prSet/>
      <dgm:spPr/>
      <dgm:t>
        <a:bodyPr/>
        <a:lstStyle/>
        <a:p>
          <a:endParaRPr lang="ru-RU"/>
        </a:p>
      </dgm:t>
    </dgm:pt>
    <dgm:pt modelId="{C9CAD3B4-E7B4-4DAD-AD26-731A3FB2F338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документу,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ідентифікує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особу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9338B8-A49C-4DBB-A8B7-F44431D71339}" type="parTrans" cxnId="{247939E1-1D41-42DE-863F-9503ED19F10A}">
      <dgm:prSet/>
      <dgm:spPr/>
      <dgm:t>
        <a:bodyPr/>
        <a:lstStyle/>
        <a:p>
          <a:endParaRPr lang="ru-RU"/>
        </a:p>
      </dgm:t>
    </dgm:pt>
    <dgm:pt modelId="{B4EC3386-5CCF-4854-A18E-4389ED373737}" type="sibTrans" cxnId="{247939E1-1D41-42DE-863F-9503ED19F10A}">
      <dgm:prSet/>
      <dgm:spPr/>
      <dgm:t>
        <a:bodyPr/>
        <a:lstStyle/>
        <a:p>
          <a:endParaRPr lang="ru-RU"/>
        </a:p>
      </dgm:t>
    </dgm:pt>
    <dgm:pt modelId="{03B33280-FDE9-40EF-9D90-14312CB3B28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логіну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паролю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Освітнього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порталу ТДАТУ 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92D0E0C-DEFE-44BA-BE46-387F3D7909BB}" type="parTrans" cxnId="{27EAD34D-1741-4928-9A49-141EE5C6C731}">
      <dgm:prSet/>
      <dgm:spPr/>
      <dgm:t>
        <a:bodyPr/>
        <a:lstStyle/>
        <a:p>
          <a:endParaRPr lang="ru-RU"/>
        </a:p>
      </dgm:t>
    </dgm:pt>
    <dgm:pt modelId="{D4E82B75-AF0B-44EA-BEE4-9D5EC4D19644}" type="sibTrans" cxnId="{27EAD34D-1741-4928-9A49-141EE5C6C731}">
      <dgm:prSet/>
      <dgm:spPr/>
      <dgm:t>
        <a:bodyPr/>
        <a:lstStyle/>
        <a:p>
          <a:endParaRPr lang="ru-RU"/>
        </a:p>
      </dgm:t>
    </dgm:pt>
    <dgm:pt modelId="{8F55E6C3-20C4-4E2C-B0D8-5B1175256E44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вихід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 аккаунта на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ТДАТУ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DBE0E8-3655-43DC-B63C-1FBB01077E5C}" type="parTrans" cxnId="{90F23C76-8E8D-41BF-86D6-49CAF8EF7C84}">
      <dgm:prSet/>
      <dgm:spPr/>
      <dgm:t>
        <a:bodyPr/>
        <a:lstStyle/>
        <a:p>
          <a:endParaRPr lang="ru-RU"/>
        </a:p>
      </dgm:t>
    </dgm:pt>
    <dgm:pt modelId="{334B7130-ED6C-4385-A72E-F6AD32A4429E}" type="sibTrans" cxnId="{90F23C76-8E8D-41BF-86D6-49CAF8EF7C84}">
      <dgm:prSet/>
      <dgm:spPr/>
      <dgm:t>
        <a:bodyPr/>
        <a:lstStyle/>
        <a:p>
          <a:endParaRPr lang="ru-RU"/>
        </a:p>
      </dgm:t>
    </dgm:pt>
    <dgm:pt modelId="{97983627-3DB6-42F4-9755-A073EB46F904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тестування (іспит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залік 30 тестів – 30 хв. – </a:t>
          </a:r>
          <a:r>
            <a:rPr lang="uk-UA" smtClean="0">
              <a:latin typeface="Times New Roman" pitchFamily="18" charset="0"/>
              <a:cs typeface="Times New Roman" pitchFamily="18" charset="0"/>
            </a:rPr>
            <a:t>10б.)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EA169B-1686-443A-8D58-5EF29B34AF19}" type="parTrans" cxnId="{98EA11B0-0B50-4C82-B7A9-F50213356412}">
      <dgm:prSet/>
      <dgm:spPr/>
      <dgm:t>
        <a:bodyPr/>
        <a:lstStyle/>
        <a:p>
          <a:endParaRPr lang="ru-RU"/>
        </a:p>
      </dgm:t>
    </dgm:pt>
    <dgm:pt modelId="{0375624C-90B6-4FCC-956E-E051DADD3625}" type="sibTrans" cxnId="{98EA11B0-0B50-4C82-B7A9-F50213356412}">
      <dgm:prSet/>
      <dgm:spPr/>
      <dgm:t>
        <a:bodyPr/>
        <a:lstStyle/>
        <a:p>
          <a:endParaRPr lang="ru-RU"/>
        </a:p>
      </dgm:t>
    </dgm:pt>
    <dgm:pt modelId="{B9D8A6FE-DFA8-4F6F-ABD9-EC15132D8D78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реєстрація у списках Центру незалежного оцінювання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CC879E6-23E9-4FA6-B6E7-86FBF51E1D3A}" type="parTrans" cxnId="{90899989-F6ED-479C-8E3C-CB350EFBF9D1}">
      <dgm:prSet/>
      <dgm:spPr/>
      <dgm:t>
        <a:bodyPr/>
        <a:lstStyle/>
        <a:p>
          <a:endParaRPr lang="ru-RU"/>
        </a:p>
      </dgm:t>
    </dgm:pt>
    <dgm:pt modelId="{4692E6BB-5AF5-4173-AB89-A50B1AC7B3C8}" type="sibTrans" cxnId="{90899989-F6ED-479C-8E3C-CB350EFBF9D1}">
      <dgm:prSet/>
      <dgm:spPr/>
      <dgm:t>
        <a:bodyPr/>
        <a:lstStyle/>
        <a:p>
          <a:endParaRPr lang="ru-RU"/>
        </a:p>
      </dgm:t>
    </dgm:pt>
    <dgm:pt modelId="{E0F82C51-0369-4F37-B20B-4ABD3C62D3CF}" type="pres">
      <dgm:prSet presAssocID="{74509A38-C652-4F0F-B474-7ACCE1A5558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15DF0-B4E6-4B60-8B90-14D6F115463D}" type="pres">
      <dgm:prSet presAssocID="{731BD9BB-F2F3-4017-A571-2FE99B3F0016}" presName="root1" presStyleCnt="0"/>
      <dgm:spPr/>
      <dgm:t>
        <a:bodyPr/>
        <a:lstStyle/>
        <a:p>
          <a:endParaRPr lang="ru-RU"/>
        </a:p>
      </dgm:t>
    </dgm:pt>
    <dgm:pt modelId="{60B62A20-2B51-46F0-89EC-A5092182691D}" type="pres">
      <dgm:prSet presAssocID="{731BD9BB-F2F3-4017-A571-2FE99B3F0016}" presName="LevelOneTextNode" presStyleLbl="node0" presStyleIdx="0" presStyleCnt="1" custLinFactNeighborX="19767" custLinFactNeighborY="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2A7FF-D243-48CD-8EF3-86515C037FF9}" type="pres">
      <dgm:prSet presAssocID="{731BD9BB-F2F3-4017-A571-2FE99B3F0016}" presName="level2hierChild" presStyleCnt="0"/>
      <dgm:spPr/>
      <dgm:t>
        <a:bodyPr/>
        <a:lstStyle/>
        <a:p>
          <a:endParaRPr lang="ru-RU"/>
        </a:p>
      </dgm:t>
    </dgm:pt>
    <dgm:pt modelId="{C9363602-9588-4B85-A10C-136BE4DD07FB}" type="pres">
      <dgm:prSet presAssocID="{DCC879E6-23E9-4FA6-B6E7-86FBF51E1D3A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DBB3970C-D4E7-4AF9-8827-8AB0E100F178}" type="pres">
      <dgm:prSet presAssocID="{DCC879E6-23E9-4FA6-B6E7-86FBF51E1D3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44A70B1-E8E9-4669-82E2-DB20CFFB427F}" type="pres">
      <dgm:prSet presAssocID="{B9D8A6FE-DFA8-4F6F-ABD9-EC15132D8D78}" presName="root2" presStyleCnt="0"/>
      <dgm:spPr/>
    </dgm:pt>
    <dgm:pt modelId="{A73B4DE7-0FE4-4E79-97E8-841945C3C024}" type="pres">
      <dgm:prSet presAssocID="{B9D8A6FE-DFA8-4F6F-ABD9-EC15132D8D78}" presName="LevelTwoTextNode" presStyleLbl="node2" presStyleIdx="0" presStyleCnt="6" custScaleX="321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427BED-3DDA-4DC9-9151-F992C37B1391}" type="pres">
      <dgm:prSet presAssocID="{B9D8A6FE-DFA8-4F6F-ABD9-EC15132D8D78}" presName="level3hierChild" presStyleCnt="0"/>
      <dgm:spPr/>
    </dgm:pt>
    <dgm:pt modelId="{91E2537B-9C98-4E0A-8497-0164E18CBE38}" type="pres">
      <dgm:prSet presAssocID="{682349C9-98D6-4CA5-8291-42FBCB5ABBCA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25542F3-84BF-4B04-A80B-44DA2682392A}" type="pres">
      <dgm:prSet presAssocID="{682349C9-98D6-4CA5-8291-42FBCB5ABBC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310F64D-B37D-45A1-A662-5B8D361B8335}" type="pres">
      <dgm:prSet presAssocID="{40EFB553-618E-4B69-AD11-DAE9CD83399D}" presName="root2" presStyleCnt="0"/>
      <dgm:spPr/>
      <dgm:t>
        <a:bodyPr/>
        <a:lstStyle/>
        <a:p>
          <a:endParaRPr lang="ru-RU"/>
        </a:p>
      </dgm:t>
    </dgm:pt>
    <dgm:pt modelId="{FA00CD41-7D37-4964-A4AB-36821821C662}" type="pres">
      <dgm:prSet presAssocID="{40EFB553-618E-4B69-AD11-DAE9CD83399D}" presName="LevelTwoTextNode" presStyleLbl="node2" presStyleIdx="1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51054-2833-4704-8910-85AB891149F0}" type="pres">
      <dgm:prSet presAssocID="{40EFB553-618E-4B69-AD11-DAE9CD83399D}" presName="level3hierChild" presStyleCnt="0"/>
      <dgm:spPr/>
      <dgm:t>
        <a:bodyPr/>
        <a:lstStyle/>
        <a:p>
          <a:endParaRPr lang="ru-RU"/>
        </a:p>
      </dgm:t>
    </dgm:pt>
    <dgm:pt modelId="{176C0E57-5BF4-4544-B776-46366BF97CA0}" type="pres">
      <dgm:prSet presAssocID="{E29338B8-A49C-4DBB-A8B7-F44431D71339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BBF32D4A-995B-45B6-BD76-EAD7A8259C79}" type="pres">
      <dgm:prSet presAssocID="{E29338B8-A49C-4DBB-A8B7-F44431D71339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B16E2E2-758D-42A8-914C-28DA3F8E2BE8}" type="pres">
      <dgm:prSet presAssocID="{C9CAD3B4-E7B4-4DAD-AD26-731A3FB2F338}" presName="root2" presStyleCnt="0"/>
      <dgm:spPr/>
      <dgm:t>
        <a:bodyPr/>
        <a:lstStyle/>
        <a:p>
          <a:endParaRPr lang="ru-RU"/>
        </a:p>
      </dgm:t>
    </dgm:pt>
    <dgm:pt modelId="{1526B3C8-503B-43B9-8B7E-E899F5116FBC}" type="pres">
      <dgm:prSet presAssocID="{C9CAD3B4-E7B4-4DAD-AD26-731A3FB2F338}" presName="LevelTwoTextNode" presStyleLbl="node2" presStyleIdx="2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EC2BE-F607-44DA-94D7-36D67342D49C}" type="pres">
      <dgm:prSet presAssocID="{C9CAD3B4-E7B4-4DAD-AD26-731A3FB2F338}" presName="level3hierChild" presStyleCnt="0"/>
      <dgm:spPr/>
      <dgm:t>
        <a:bodyPr/>
        <a:lstStyle/>
        <a:p>
          <a:endParaRPr lang="ru-RU"/>
        </a:p>
      </dgm:t>
    </dgm:pt>
    <dgm:pt modelId="{629A2ABF-6D43-429A-A545-67B25BC7073D}" type="pres">
      <dgm:prSet presAssocID="{A92D0E0C-DEFE-44BA-BE46-387F3D7909BB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4035275C-C756-4AF3-A92D-E49EF3C9D090}" type="pres">
      <dgm:prSet presAssocID="{A92D0E0C-DEFE-44BA-BE46-387F3D7909B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E74DDA8-26EF-49B3-B85E-6F3943BBAF50}" type="pres">
      <dgm:prSet presAssocID="{03B33280-FDE9-40EF-9D90-14312CB3B289}" presName="root2" presStyleCnt="0"/>
      <dgm:spPr/>
      <dgm:t>
        <a:bodyPr/>
        <a:lstStyle/>
        <a:p>
          <a:endParaRPr lang="ru-RU"/>
        </a:p>
      </dgm:t>
    </dgm:pt>
    <dgm:pt modelId="{C676B4EF-1DC6-4FE6-AF77-4EC8403FBF21}" type="pres">
      <dgm:prSet presAssocID="{03B33280-FDE9-40EF-9D90-14312CB3B289}" presName="LevelTwoTextNode" presStyleLbl="node2" presStyleIdx="3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49CCC-8EF2-473A-95C1-A2DF4F9777AF}" type="pres">
      <dgm:prSet presAssocID="{03B33280-FDE9-40EF-9D90-14312CB3B289}" presName="level3hierChild" presStyleCnt="0"/>
      <dgm:spPr/>
      <dgm:t>
        <a:bodyPr/>
        <a:lstStyle/>
        <a:p>
          <a:endParaRPr lang="ru-RU"/>
        </a:p>
      </dgm:t>
    </dgm:pt>
    <dgm:pt modelId="{7DDDA58B-22E5-4C21-9329-52BC3BB5AD7C}" type="pres">
      <dgm:prSet presAssocID="{59EA169B-1686-443A-8D58-5EF29B34AF19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9D92D7C-9BA7-418A-89DA-154D2F370829}" type="pres">
      <dgm:prSet presAssocID="{59EA169B-1686-443A-8D58-5EF29B34AF1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01DFF034-60E1-4218-A5C5-BF6F2E6A21F4}" type="pres">
      <dgm:prSet presAssocID="{97983627-3DB6-42F4-9755-A073EB46F904}" presName="root2" presStyleCnt="0"/>
      <dgm:spPr/>
    </dgm:pt>
    <dgm:pt modelId="{87ADDEC8-5DD8-4900-9869-191FA9082DFE}" type="pres">
      <dgm:prSet presAssocID="{97983627-3DB6-42F4-9755-A073EB46F904}" presName="LevelTwoTextNode" presStyleLbl="node2" presStyleIdx="4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81F0F7-24D8-4659-80DF-1D1719930ABB}" type="pres">
      <dgm:prSet presAssocID="{97983627-3DB6-42F4-9755-A073EB46F904}" presName="level3hierChild" presStyleCnt="0"/>
      <dgm:spPr/>
    </dgm:pt>
    <dgm:pt modelId="{A8B2579B-2F22-458D-AFF1-6C450F21F8E8}" type="pres">
      <dgm:prSet presAssocID="{BFDBE0E8-3655-43DC-B63C-1FBB01077E5C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BACC6797-8B95-4BA0-88BF-4B1C572A7E09}" type="pres">
      <dgm:prSet presAssocID="{BFDBE0E8-3655-43DC-B63C-1FBB01077E5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7B1F7A1-94D9-452B-A911-79806212BA09}" type="pres">
      <dgm:prSet presAssocID="{8F55E6C3-20C4-4E2C-B0D8-5B1175256E44}" presName="root2" presStyleCnt="0"/>
      <dgm:spPr/>
      <dgm:t>
        <a:bodyPr/>
        <a:lstStyle/>
        <a:p>
          <a:endParaRPr lang="ru-RU"/>
        </a:p>
      </dgm:t>
    </dgm:pt>
    <dgm:pt modelId="{BA3CB444-84F7-4CBA-84E3-71727339ECDA}" type="pres">
      <dgm:prSet presAssocID="{8F55E6C3-20C4-4E2C-B0D8-5B1175256E44}" presName="LevelTwoTextNode" presStyleLbl="node2" presStyleIdx="5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8456D9-4716-4482-B207-DE8F67C9EB0B}" type="pres">
      <dgm:prSet presAssocID="{8F55E6C3-20C4-4E2C-B0D8-5B1175256E44}" presName="level3hierChild" presStyleCnt="0"/>
      <dgm:spPr/>
      <dgm:t>
        <a:bodyPr/>
        <a:lstStyle/>
        <a:p>
          <a:endParaRPr lang="ru-RU"/>
        </a:p>
      </dgm:t>
    </dgm:pt>
  </dgm:ptLst>
  <dgm:cxnLst>
    <dgm:cxn modelId="{E22F1A05-03D9-4104-82C9-F78B7DF4B063}" type="presOf" srcId="{E29338B8-A49C-4DBB-A8B7-F44431D71339}" destId="{176C0E57-5BF4-4544-B776-46366BF97CA0}" srcOrd="0" destOrd="0" presId="urn:microsoft.com/office/officeart/2008/layout/HorizontalMultiLevelHierarchy"/>
    <dgm:cxn modelId="{0608860A-BC49-4971-AFF9-C19F1C56009F}" type="presOf" srcId="{03B33280-FDE9-40EF-9D90-14312CB3B289}" destId="{C676B4EF-1DC6-4FE6-AF77-4EC8403FBF21}" srcOrd="0" destOrd="0" presId="urn:microsoft.com/office/officeart/2008/layout/HorizontalMultiLevelHierarchy"/>
    <dgm:cxn modelId="{62FB7633-66F6-4D59-80B0-04A64C9F465F}" type="presOf" srcId="{731BD9BB-F2F3-4017-A571-2FE99B3F0016}" destId="{60B62A20-2B51-46F0-89EC-A5092182691D}" srcOrd="0" destOrd="0" presId="urn:microsoft.com/office/officeart/2008/layout/HorizontalMultiLevelHierarchy"/>
    <dgm:cxn modelId="{247939E1-1D41-42DE-863F-9503ED19F10A}" srcId="{731BD9BB-F2F3-4017-A571-2FE99B3F0016}" destId="{C9CAD3B4-E7B4-4DAD-AD26-731A3FB2F338}" srcOrd="2" destOrd="0" parTransId="{E29338B8-A49C-4DBB-A8B7-F44431D71339}" sibTransId="{B4EC3386-5CCF-4854-A18E-4389ED373737}"/>
    <dgm:cxn modelId="{93F9C6CC-65CA-44B6-99BE-E7EE8196FD88}" type="presOf" srcId="{8F55E6C3-20C4-4E2C-B0D8-5B1175256E44}" destId="{BA3CB444-84F7-4CBA-84E3-71727339ECDA}" srcOrd="0" destOrd="0" presId="urn:microsoft.com/office/officeart/2008/layout/HorizontalMultiLevelHierarchy"/>
    <dgm:cxn modelId="{4C75D596-AF94-4199-A2D5-C7F13E5B1EE0}" type="presOf" srcId="{A92D0E0C-DEFE-44BA-BE46-387F3D7909BB}" destId="{629A2ABF-6D43-429A-A545-67B25BC7073D}" srcOrd="0" destOrd="0" presId="urn:microsoft.com/office/officeart/2008/layout/HorizontalMultiLevelHierarchy"/>
    <dgm:cxn modelId="{90899989-F6ED-479C-8E3C-CB350EFBF9D1}" srcId="{731BD9BB-F2F3-4017-A571-2FE99B3F0016}" destId="{B9D8A6FE-DFA8-4F6F-ABD9-EC15132D8D78}" srcOrd="0" destOrd="0" parTransId="{DCC879E6-23E9-4FA6-B6E7-86FBF51E1D3A}" sibTransId="{4692E6BB-5AF5-4173-AB89-A50B1AC7B3C8}"/>
    <dgm:cxn modelId="{022B5BC0-00CE-486C-AFBB-197838075F88}" type="presOf" srcId="{59EA169B-1686-443A-8D58-5EF29B34AF19}" destId="{79D92D7C-9BA7-418A-89DA-154D2F370829}" srcOrd="1" destOrd="0" presId="urn:microsoft.com/office/officeart/2008/layout/HorizontalMultiLevelHierarchy"/>
    <dgm:cxn modelId="{18410F64-0BB0-4FB8-91BF-1F67723F97FC}" type="presOf" srcId="{BFDBE0E8-3655-43DC-B63C-1FBB01077E5C}" destId="{BACC6797-8B95-4BA0-88BF-4B1C572A7E09}" srcOrd="1" destOrd="0" presId="urn:microsoft.com/office/officeart/2008/layout/HorizontalMultiLevelHierarchy"/>
    <dgm:cxn modelId="{BAEBCD0F-97A6-44FB-9A17-8DA93EEC745B}" type="presOf" srcId="{59EA169B-1686-443A-8D58-5EF29B34AF19}" destId="{7DDDA58B-22E5-4C21-9329-52BC3BB5AD7C}" srcOrd="0" destOrd="0" presId="urn:microsoft.com/office/officeart/2008/layout/HorizontalMultiLevelHierarchy"/>
    <dgm:cxn modelId="{3AD8452A-13C9-4A79-9890-6B259D4EA2A1}" type="presOf" srcId="{C9CAD3B4-E7B4-4DAD-AD26-731A3FB2F338}" destId="{1526B3C8-503B-43B9-8B7E-E899F5116FBC}" srcOrd="0" destOrd="0" presId="urn:microsoft.com/office/officeart/2008/layout/HorizontalMultiLevelHierarchy"/>
    <dgm:cxn modelId="{27EAD34D-1741-4928-9A49-141EE5C6C731}" srcId="{731BD9BB-F2F3-4017-A571-2FE99B3F0016}" destId="{03B33280-FDE9-40EF-9D90-14312CB3B289}" srcOrd="3" destOrd="0" parTransId="{A92D0E0C-DEFE-44BA-BE46-387F3D7909BB}" sibTransId="{D4E82B75-AF0B-44EA-BEE4-9D5EC4D19644}"/>
    <dgm:cxn modelId="{530563CD-0128-4DF7-B717-F105E7DE70F8}" type="presOf" srcId="{682349C9-98D6-4CA5-8291-42FBCB5ABBCA}" destId="{825542F3-84BF-4B04-A80B-44DA2682392A}" srcOrd="1" destOrd="0" presId="urn:microsoft.com/office/officeart/2008/layout/HorizontalMultiLevelHierarchy"/>
    <dgm:cxn modelId="{E21B29F2-3578-4BB9-8A7B-7AC735AEB538}" type="presOf" srcId="{DCC879E6-23E9-4FA6-B6E7-86FBF51E1D3A}" destId="{DBB3970C-D4E7-4AF9-8827-8AB0E100F178}" srcOrd="1" destOrd="0" presId="urn:microsoft.com/office/officeart/2008/layout/HorizontalMultiLevelHierarchy"/>
    <dgm:cxn modelId="{AA182235-3E31-498A-92CB-B16E411628B2}" type="presOf" srcId="{A92D0E0C-DEFE-44BA-BE46-387F3D7909BB}" destId="{4035275C-C756-4AF3-A92D-E49EF3C9D090}" srcOrd="1" destOrd="0" presId="urn:microsoft.com/office/officeart/2008/layout/HorizontalMultiLevelHierarchy"/>
    <dgm:cxn modelId="{F08AEAC2-F344-480C-B0AA-7BA099201DB7}" type="presOf" srcId="{DCC879E6-23E9-4FA6-B6E7-86FBF51E1D3A}" destId="{C9363602-9588-4B85-A10C-136BE4DD07FB}" srcOrd="0" destOrd="0" presId="urn:microsoft.com/office/officeart/2008/layout/HorizontalMultiLevelHierarchy"/>
    <dgm:cxn modelId="{6020AC60-005D-4AC1-8E70-26F89E96C2A1}" type="presOf" srcId="{B9D8A6FE-DFA8-4F6F-ABD9-EC15132D8D78}" destId="{A73B4DE7-0FE4-4E79-97E8-841945C3C024}" srcOrd="0" destOrd="0" presId="urn:microsoft.com/office/officeart/2008/layout/HorizontalMultiLevelHierarchy"/>
    <dgm:cxn modelId="{297E76DC-3009-4FF7-89AF-4B5CBF7D2566}" type="presOf" srcId="{97983627-3DB6-42F4-9755-A073EB46F904}" destId="{87ADDEC8-5DD8-4900-9869-191FA9082DFE}" srcOrd="0" destOrd="0" presId="urn:microsoft.com/office/officeart/2008/layout/HorizontalMultiLevelHierarchy"/>
    <dgm:cxn modelId="{90F23C76-8E8D-41BF-86D6-49CAF8EF7C84}" srcId="{731BD9BB-F2F3-4017-A571-2FE99B3F0016}" destId="{8F55E6C3-20C4-4E2C-B0D8-5B1175256E44}" srcOrd="5" destOrd="0" parTransId="{BFDBE0E8-3655-43DC-B63C-1FBB01077E5C}" sibTransId="{334B7130-ED6C-4385-A72E-F6AD32A4429E}"/>
    <dgm:cxn modelId="{4828EBEF-6C43-4860-B10C-14507FB3EC4D}" srcId="{731BD9BB-F2F3-4017-A571-2FE99B3F0016}" destId="{40EFB553-618E-4B69-AD11-DAE9CD83399D}" srcOrd="1" destOrd="0" parTransId="{682349C9-98D6-4CA5-8291-42FBCB5ABBCA}" sibTransId="{2A3957D1-61C9-4784-A18E-38FAEB4BB5D3}"/>
    <dgm:cxn modelId="{98EA11B0-0B50-4C82-B7A9-F50213356412}" srcId="{731BD9BB-F2F3-4017-A571-2FE99B3F0016}" destId="{97983627-3DB6-42F4-9755-A073EB46F904}" srcOrd="4" destOrd="0" parTransId="{59EA169B-1686-443A-8D58-5EF29B34AF19}" sibTransId="{0375624C-90B6-4FCC-956E-E051DADD3625}"/>
    <dgm:cxn modelId="{370971F2-5433-4F55-AA6B-517B051D5D60}" type="presOf" srcId="{BFDBE0E8-3655-43DC-B63C-1FBB01077E5C}" destId="{A8B2579B-2F22-458D-AFF1-6C450F21F8E8}" srcOrd="0" destOrd="0" presId="urn:microsoft.com/office/officeart/2008/layout/HorizontalMultiLevelHierarchy"/>
    <dgm:cxn modelId="{9F3376E5-63CF-434B-BDA8-5E5A389D8F6C}" type="presOf" srcId="{E29338B8-A49C-4DBB-A8B7-F44431D71339}" destId="{BBF32D4A-995B-45B6-BD76-EAD7A8259C79}" srcOrd="1" destOrd="0" presId="urn:microsoft.com/office/officeart/2008/layout/HorizontalMultiLevelHierarchy"/>
    <dgm:cxn modelId="{12A6C30B-0F00-43ED-B9F9-FA96C1C1D434}" type="presOf" srcId="{40EFB553-618E-4B69-AD11-DAE9CD83399D}" destId="{FA00CD41-7D37-4964-A4AB-36821821C662}" srcOrd="0" destOrd="0" presId="urn:microsoft.com/office/officeart/2008/layout/HorizontalMultiLevelHierarchy"/>
    <dgm:cxn modelId="{3A01284F-B35C-4A49-8CDE-47875ED6A922}" type="presOf" srcId="{682349C9-98D6-4CA5-8291-42FBCB5ABBCA}" destId="{91E2537B-9C98-4E0A-8497-0164E18CBE38}" srcOrd="0" destOrd="0" presId="urn:microsoft.com/office/officeart/2008/layout/HorizontalMultiLevelHierarchy"/>
    <dgm:cxn modelId="{3C97DDE2-EB0C-4998-AF2F-ADFD0F2F03A1}" srcId="{74509A38-C652-4F0F-B474-7ACCE1A55584}" destId="{731BD9BB-F2F3-4017-A571-2FE99B3F0016}" srcOrd="0" destOrd="0" parTransId="{EBE86620-E0DE-4D04-B13A-E8C805816FB4}" sibTransId="{C785C648-8A0A-4CA7-BA5A-AB92CF283018}"/>
    <dgm:cxn modelId="{D469CCB5-A35D-46D8-9AA4-D5932EA5A939}" type="presOf" srcId="{74509A38-C652-4F0F-B474-7ACCE1A55584}" destId="{E0F82C51-0369-4F37-B20B-4ABD3C62D3CF}" srcOrd="0" destOrd="0" presId="urn:microsoft.com/office/officeart/2008/layout/HorizontalMultiLevelHierarchy"/>
    <dgm:cxn modelId="{02C6FA95-B75B-421E-8DEE-DC446D2E4A55}" type="presParOf" srcId="{E0F82C51-0369-4F37-B20B-4ABD3C62D3CF}" destId="{6B015DF0-B4E6-4B60-8B90-14D6F115463D}" srcOrd="0" destOrd="0" presId="urn:microsoft.com/office/officeart/2008/layout/HorizontalMultiLevelHierarchy"/>
    <dgm:cxn modelId="{A5D8E05F-BA38-4FB8-8669-30DBD8BF9322}" type="presParOf" srcId="{6B015DF0-B4E6-4B60-8B90-14D6F115463D}" destId="{60B62A20-2B51-46F0-89EC-A5092182691D}" srcOrd="0" destOrd="0" presId="urn:microsoft.com/office/officeart/2008/layout/HorizontalMultiLevelHierarchy"/>
    <dgm:cxn modelId="{46157770-B8F9-4603-881C-658AB5127936}" type="presParOf" srcId="{6B015DF0-B4E6-4B60-8B90-14D6F115463D}" destId="{4D72A7FF-D243-48CD-8EF3-86515C037FF9}" srcOrd="1" destOrd="0" presId="urn:microsoft.com/office/officeart/2008/layout/HorizontalMultiLevelHierarchy"/>
    <dgm:cxn modelId="{43AD52A3-E341-45A4-84EA-DCDF65C668CD}" type="presParOf" srcId="{4D72A7FF-D243-48CD-8EF3-86515C037FF9}" destId="{C9363602-9588-4B85-A10C-136BE4DD07FB}" srcOrd="0" destOrd="0" presId="urn:microsoft.com/office/officeart/2008/layout/HorizontalMultiLevelHierarchy"/>
    <dgm:cxn modelId="{A97D5BEE-32E1-4CF4-BA12-C747B2A58C80}" type="presParOf" srcId="{C9363602-9588-4B85-A10C-136BE4DD07FB}" destId="{DBB3970C-D4E7-4AF9-8827-8AB0E100F178}" srcOrd="0" destOrd="0" presId="urn:microsoft.com/office/officeart/2008/layout/HorizontalMultiLevelHierarchy"/>
    <dgm:cxn modelId="{612800AB-D8D9-4D3B-8F1A-FB2A67A4F179}" type="presParOf" srcId="{4D72A7FF-D243-48CD-8EF3-86515C037FF9}" destId="{C44A70B1-E8E9-4669-82E2-DB20CFFB427F}" srcOrd="1" destOrd="0" presId="urn:microsoft.com/office/officeart/2008/layout/HorizontalMultiLevelHierarchy"/>
    <dgm:cxn modelId="{5FBB04F6-DD7E-4EB7-A195-3C0173D0C548}" type="presParOf" srcId="{C44A70B1-E8E9-4669-82E2-DB20CFFB427F}" destId="{A73B4DE7-0FE4-4E79-97E8-841945C3C024}" srcOrd="0" destOrd="0" presId="urn:microsoft.com/office/officeart/2008/layout/HorizontalMultiLevelHierarchy"/>
    <dgm:cxn modelId="{42D5FB44-8D96-4AE4-B81E-DDB7BA21ED30}" type="presParOf" srcId="{C44A70B1-E8E9-4669-82E2-DB20CFFB427F}" destId="{5D427BED-3DDA-4DC9-9151-F992C37B1391}" srcOrd="1" destOrd="0" presId="urn:microsoft.com/office/officeart/2008/layout/HorizontalMultiLevelHierarchy"/>
    <dgm:cxn modelId="{1BF598DB-E167-4B5E-9FA5-50E134C0D0C0}" type="presParOf" srcId="{4D72A7FF-D243-48CD-8EF3-86515C037FF9}" destId="{91E2537B-9C98-4E0A-8497-0164E18CBE38}" srcOrd="2" destOrd="0" presId="urn:microsoft.com/office/officeart/2008/layout/HorizontalMultiLevelHierarchy"/>
    <dgm:cxn modelId="{600F8B8B-906A-4206-9A72-3D04E37A1A32}" type="presParOf" srcId="{91E2537B-9C98-4E0A-8497-0164E18CBE38}" destId="{825542F3-84BF-4B04-A80B-44DA2682392A}" srcOrd="0" destOrd="0" presId="urn:microsoft.com/office/officeart/2008/layout/HorizontalMultiLevelHierarchy"/>
    <dgm:cxn modelId="{58210E68-37DF-4BA4-96EC-89ACD3882C0D}" type="presParOf" srcId="{4D72A7FF-D243-48CD-8EF3-86515C037FF9}" destId="{1310F64D-B37D-45A1-A662-5B8D361B8335}" srcOrd="3" destOrd="0" presId="urn:microsoft.com/office/officeart/2008/layout/HorizontalMultiLevelHierarchy"/>
    <dgm:cxn modelId="{D2F6CA23-C8A1-4256-A27B-D3E507506791}" type="presParOf" srcId="{1310F64D-B37D-45A1-A662-5B8D361B8335}" destId="{FA00CD41-7D37-4964-A4AB-36821821C662}" srcOrd="0" destOrd="0" presId="urn:microsoft.com/office/officeart/2008/layout/HorizontalMultiLevelHierarchy"/>
    <dgm:cxn modelId="{6B32B8A8-596C-4ADB-BDFF-0F3795129538}" type="presParOf" srcId="{1310F64D-B37D-45A1-A662-5B8D361B8335}" destId="{40051054-2833-4704-8910-85AB891149F0}" srcOrd="1" destOrd="0" presId="urn:microsoft.com/office/officeart/2008/layout/HorizontalMultiLevelHierarchy"/>
    <dgm:cxn modelId="{4A369F70-36E5-4D40-8072-2711539120F0}" type="presParOf" srcId="{4D72A7FF-D243-48CD-8EF3-86515C037FF9}" destId="{176C0E57-5BF4-4544-B776-46366BF97CA0}" srcOrd="4" destOrd="0" presId="urn:microsoft.com/office/officeart/2008/layout/HorizontalMultiLevelHierarchy"/>
    <dgm:cxn modelId="{98418F02-8EE3-4BA9-97F0-D3149C992537}" type="presParOf" srcId="{176C0E57-5BF4-4544-B776-46366BF97CA0}" destId="{BBF32D4A-995B-45B6-BD76-EAD7A8259C79}" srcOrd="0" destOrd="0" presId="urn:microsoft.com/office/officeart/2008/layout/HorizontalMultiLevelHierarchy"/>
    <dgm:cxn modelId="{4C289AE0-E370-4EFA-9739-8D231029CA9E}" type="presParOf" srcId="{4D72A7FF-D243-48CD-8EF3-86515C037FF9}" destId="{EB16E2E2-758D-42A8-914C-28DA3F8E2BE8}" srcOrd="5" destOrd="0" presId="urn:microsoft.com/office/officeart/2008/layout/HorizontalMultiLevelHierarchy"/>
    <dgm:cxn modelId="{3A467202-698B-44D5-A9F1-D644BBDE827B}" type="presParOf" srcId="{EB16E2E2-758D-42A8-914C-28DA3F8E2BE8}" destId="{1526B3C8-503B-43B9-8B7E-E899F5116FBC}" srcOrd="0" destOrd="0" presId="urn:microsoft.com/office/officeart/2008/layout/HorizontalMultiLevelHierarchy"/>
    <dgm:cxn modelId="{298C7667-CA6F-4EAF-AF7F-BFEA8398CD20}" type="presParOf" srcId="{EB16E2E2-758D-42A8-914C-28DA3F8E2BE8}" destId="{251EC2BE-F607-44DA-94D7-36D67342D49C}" srcOrd="1" destOrd="0" presId="urn:microsoft.com/office/officeart/2008/layout/HorizontalMultiLevelHierarchy"/>
    <dgm:cxn modelId="{9325FADC-DCB7-4034-AFCA-7F8B58397AB0}" type="presParOf" srcId="{4D72A7FF-D243-48CD-8EF3-86515C037FF9}" destId="{629A2ABF-6D43-429A-A545-67B25BC7073D}" srcOrd="6" destOrd="0" presId="urn:microsoft.com/office/officeart/2008/layout/HorizontalMultiLevelHierarchy"/>
    <dgm:cxn modelId="{C158B0FD-83A1-414A-B1FE-592288997E4E}" type="presParOf" srcId="{629A2ABF-6D43-429A-A545-67B25BC7073D}" destId="{4035275C-C756-4AF3-A92D-E49EF3C9D090}" srcOrd="0" destOrd="0" presId="urn:microsoft.com/office/officeart/2008/layout/HorizontalMultiLevelHierarchy"/>
    <dgm:cxn modelId="{FFDD9086-3B5C-4B94-B2D9-7CDCACBE5E31}" type="presParOf" srcId="{4D72A7FF-D243-48CD-8EF3-86515C037FF9}" destId="{0E74DDA8-26EF-49B3-B85E-6F3943BBAF50}" srcOrd="7" destOrd="0" presId="urn:microsoft.com/office/officeart/2008/layout/HorizontalMultiLevelHierarchy"/>
    <dgm:cxn modelId="{B6C2053C-C135-4A68-877D-6FA8D6B874BF}" type="presParOf" srcId="{0E74DDA8-26EF-49B3-B85E-6F3943BBAF50}" destId="{C676B4EF-1DC6-4FE6-AF77-4EC8403FBF21}" srcOrd="0" destOrd="0" presId="urn:microsoft.com/office/officeart/2008/layout/HorizontalMultiLevelHierarchy"/>
    <dgm:cxn modelId="{22BD77A4-17C9-48B0-88DD-672D745278B8}" type="presParOf" srcId="{0E74DDA8-26EF-49B3-B85E-6F3943BBAF50}" destId="{05049CCC-8EF2-473A-95C1-A2DF4F9777AF}" srcOrd="1" destOrd="0" presId="urn:microsoft.com/office/officeart/2008/layout/HorizontalMultiLevelHierarchy"/>
    <dgm:cxn modelId="{595D0DB4-7BDA-4B23-B0F3-14551636AE57}" type="presParOf" srcId="{4D72A7FF-D243-48CD-8EF3-86515C037FF9}" destId="{7DDDA58B-22E5-4C21-9329-52BC3BB5AD7C}" srcOrd="8" destOrd="0" presId="urn:microsoft.com/office/officeart/2008/layout/HorizontalMultiLevelHierarchy"/>
    <dgm:cxn modelId="{7D0BD7F2-DD46-4BCD-8D0E-4625716BE100}" type="presParOf" srcId="{7DDDA58B-22E5-4C21-9329-52BC3BB5AD7C}" destId="{79D92D7C-9BA7-418A-89DA-154D2F370829}" srcOrd="0" destOrd="0" presId="urn:microsoft.com/office/officeart/2008/layout/HorizontalMultiLevelHierarchy"/>
    <dgm:cxn modelId="{6E1526E8-11F3-467E-B818-14760824D7A2}" type="presParOf" srcId="{4D72A7FF-D243-48CD-8EF3-86515C037FF9}" destId="{01DFF034-60E1-4218-A5C5-BF6F2E6A21F4}" srcOrd="9" destOrd="0" presId="urn:microsoft.com/office/officeart/2008/layout/HorizontalMultiLevelHierarchy"/>
    <dgm:cxn modelId="{A2A5E1BB-B4C9-47E3-9183-A76CA0DC5560}" type="presParOf" srcId="{01DFF034-60E1-4218-A5C5-BF6F2E6A21F4}" destId="{87ADDEC8-5DD8-4900-9869-191FA9082DFE}" srcOrd="0" destOrd="0" presId="urn:microsoft.com/office/officeart/2008/layout/HorizontalMultiLevelHierarchy"/>
    <dgm:cxn modelId="{E15FDEDE-735C-416E-8DC7-3161AB1FB15C}" type="presParOf" srcId="{01DFF034-60E1-4218-A5C5-BF6F2E6A21F4}" destId="{0481F0F7-24D8-4659-80DF-1D1719930ABB}" srcOrd="1" destOrd="0" presId="urn:microsoft.com/office/officeart/2008/layout/HorizontalMultiLevelHierarchy"/>
    <dgm:cxn modelId="{CDF96ACF-085B-4E60-A9D9-75E23E0338DD}" type="presParOf" srcId="{4D72A7FF-D243-48CD-8EF3-86515C037FF9}" destId="{A8B2579B-2F22-458D-AFF1-6C450F21F8E8}" srcOrd="10" destOrd="0" presId="urn:microsoft.com/office/officeart/2008/layout/HorizontalMultiLevelHierarchy"/>
    <dgm:cxn modelId="{D05F84A4-E2DA-467C-831B-524646B15C6D}" type="presParOf" srcId="{A8B2579B-2F22-458D-AFF1-6C450F21F8E8}" destId="{BACC6797-8B95-4BA0-88BF-4B1C572A7E09}" srcOrd="0" destOrd="0" presId="urn:microsoft.com/office/officeart/2008/layout/HorizontalMultiLevelHierarchy"/>
    <dgm:cxn modelId="{449E6EE0-1F4B-49CE-9430-2AE652B67C5C}" type="presParOf" srcId="{4D72A7FF-D243-48CD-8EF3-86515C037FF9}" destId="{07B1F7A1-94D9-452B-A911-79806212BA09}" srcOrd="11" destOrd="0" presId="urn:microsoft.com/office/officeart/2008/layout/HorizontalMultiLevelHierarchy"/>
    <dgm:cxn modelId="{994EF645-7D96-4979-A049-B5AB74CE3F47}" type="presParOf" srcId="{07B1F7A1-94D9-452B-A911-79806212BA09}" destId="{BA3CB444-84F7-4CBA-84E3-71727339ECDA}" srcOrd="0" destOrd="0" presId="urn:microsoft.com/office/officeart/2008/layout/HorizontalMultiLevelHierarchy"/>
    <dgm:cxn modelId="{FC963169-7263-4103-8EAD-CB2AFD193137}" type="presParOf" srcId="{07B1F7A1-94D9-452B-A911-79806212BA09}" destId="{CE8456D9-4716-4482-B207-DE8F67C9EB0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4509A38-C652-4F0F-B474-7ACCE1A55584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1BD9BB-F2F3-4017-A571-2FE99B3F0016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Тестування (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ІІ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ПМК)</a:t>
          </a:r>
        </a:p>
      </dgm:t>
    </dgm:pt>
    <dgm:pt modelId="{EBE86620-E0DE-4D04-B13A-E8C805816FB4}" type="parTrans" cxnId="{3C97DDE2-EB0C-4998-AF2F-ADFD0F2F03A1}">
      <dgm:prSet/>
      <dgm:spPr/>
      <dgm:t>
        <a:bodyPr/>
        <a:lstStyle/>
        <a:p>
          <a:endParaRPr lang="ru-RU"/>
        </a:p>
      </dgm:t>
    </dgm:pt>
    <dgm:pt modelId="{C785C648-8A0A-4CA7-BA5A-AB92CF283018}" type="sibTrans" cxnId="{3C97DDE2-EB0C-4998-AF2F-ADFD0F2F03A1}">
      <dgm:prSet/>
      <dgm:spPr/>
      <dgm:t>
        <a:bodyPr/>
        <a:lstStyle/>
        <a:p>
          <a:endParaRPr lang="ru-RU"/>
        </a:p>
      </dgm:t>
    </dgm:pt>
    <dgm:pt modelId="{40EFB553-618E-4B69-AD11-DAE9CD83399D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реєстрація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у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журналі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 ТБ</a:t>
          </a:r>
        </a:p>
      </dgm:t>
    </dgm:pt>
    <dgm:pt modelId="{682349C9-98D6-4CA5-8291-42FBCB5ABBCA}" type="parTrans" cxnId="{4828EBEF-6C43-4860-B10C-14507FB3EC4D}">
      <dgm:prSet/>
      <dgm:spPr/>
      <dgm:t>
        <a:bodyPr/>
        <a:lstStyle/>
        <a:p>
          <a:endParaRPr lang="ru-RU"/>
        </a:p>
      </dgm:t>
    </dgm:pt>
    <dgm:pt modelId="{2A3957D1-61C9-4784-A18E-38FAEB4BB5D3}" type="sibTrans" cxnId="{4828EBEF-6C43-4860-B10C-14507FB3EC4D}">
      <dgm:prSet/>
      <dgm:spPr/>
      <dgm:t>
        <a:bodyPr/>
        <a:lstStyle/>
        <a:p>
          <a:endParaRPr lang="ru-RU"/>
        </a:p>
      </dgm:t>
    </dgm:pt>
    <dgm:pt modelId="{C9CAD3B4-E7B4-4DAD-AD26-731A3FB2F338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документу,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ідентифікує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особу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29338B8-A49C-4DBB-A8B7-F44431D71339}" type="parTrans" cxnId="{247939E1-1D41-42DE-863F-9503ED19F10A}">
      <dgm:prSet/>
      <dgm:spPr/>
      <dgm:t>
        <a:bodyPr/>
        <a:lstStyle/>
        <a:p>
          <a:endParaRPr lang="ru-RU"/>
        </a:p>
      </dgm:t>
    </dgm:pt>
    <dgm:pt modelId="{B4EC3386-5CCF-4854-A18E-4389ED373737}" type="sibTrans" cxnId="{247939E1-1D41-42DE-863F-9503ED19F10A}">
      <dgm:prSet/>
      <dgm:spPr/>
      <dgm:t>
        <a:bodyPr/>
        <a:lstStyle/>
        <a:p>
          <a:endParaRPr lang="ru-RU"/>
        </a:p>
      </dgm:t>
    </dgm:pt>
    <dgm:pt modelId="{03B33280-FDE9-40EF-9D90-14312CB3B289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логіну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паролю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Освітнього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 порталу ТДАТУ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2D0E0C-DEFE-44BA-BE46-387F3D7909BB}" type="parTrans" cxnId="{27EAD34D-1741-4928-9A49-141EE5C6C731}">
      <dgm:prSet/>
      <dgm:spPr/>
      <dgm:t>
        <a:bodyPr/>
        <a:lstStyle/>
        <a:p>
          <a:endParaRPr lang="ru-RU"/>
        </a:p>
      </dgm:t>
    </dgm:pt>
    <dgm:pt modelId="{D4E82B75-AF0B-44EA-BEE4-9D5EC4D19644}" type="sibTrans" cxnId="{27EAD34D-1741-4928-9A49-141EE5C6C731}">
      <dgm:prSet/>
      <dgm:spPr/>
      <dgm:t>
        <a:bodyPr/>
        <a:lstStyle/>
        <a:p>
          <a:endParaRPr lang="ru-RU"/>
        </a:p>
      </dgm:t>
    </dgm:pt>
    <dgm:pt modelId="{8F55E6C3-20C4-4E2C-B0D8-5B1175256E44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вихід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 аккаунта на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ТДАТУ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DBE0E8-3655-43DC-B63C-1FBB01077E5C}" type="parTrans" cxnId="{90F23C76-8E8D-41BF-86D6-49CAF8EF7C84}">
      <dgm:prSet/>
      <dgm:spPr/>
      <dgm:t>
        <a:bodyPr/>
        <a:lstStyle/>
        <a:p>
          <a:endParaRPr lang="ru-RU"/>
        </a:p>
      </dgm:t>
    </dgm:pt>
    <dgm:pt modelId="{334B7130-ED6C-4385-A72E-F6AD32A4429E}" type="sibTrans" cxnId="{90F23C76-8E8D-41BF-86D6-49CAF8EF7C84}">
      <dgm:prSet/>
      <dgm:spPr/>
      <dgm:t>
        <a:bodyPr/>
        <a:lstStyle/>
        <a:p>
          <a:endParaRPr lang="ru-RU"/>
        </a:p>
      </dgm:t>
    </dgm:pt>
    <dgm:pt modelId="{97983627-3DB6-42F4-9755-A073EB46F904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тестування (іспит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залік 30 тестів – 30 хв. – </a:t>
          </a:r>
          <a:r>
            <a:rPr lang="uk-UA" smtClean="0">
              <a:latin typeface="Times New Roman" pitchFamily="18" charset="0"/>
              <a:cs typeface="Times New Roman" pitchFamily="18" charset="0"/>
            </a:rPr>
            <a:t>10б.)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EA169B-1686-443A-8D58-5EF29B34AF19}" type="parTrans" cxnId="{98EA11B0-0B50-4C82-B7A9-F50213356412}">
      <dgm:prSet/>
      <dgm:spPr/>
      <dgm:t>
        <a:bodyPr/>
        <a:lstStyle/>
        <a:p>
          <a:endParaRPr lang="ru-RU"/>
        </a:p>
      </dgm:t>
    </dgm:pt>
    <dgm:pt modelId="{0375624C-90B6-4FCC-956E-E051DADD3625}" type="sibTrans" cxnId="{98EA11B0-0B50-4C82-B7A9-F50213356412}">
      <dgm:prSet/>
      <dgm:spPr/>
      <dgm:t>
        <a:bodyPr/>
        <a:lstStyle/>
        <a:p>
          <a:endParaRPr lang="ru-RU"/>
        </a:p>
      </dgm:t>
    </dgm:pt>
    <dgm:pt modelId="{B9D8A6FE-DFA8-4F6F-ABD9-EC15132D8D78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реєстрація у списках Центру незалежного оцінювання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CC879E6-23E9-4FA6-B6E7-86FBF51E1D3A}" type="parTrans" cxnId="{90899989-F6ED-479C-8E3C-CB350EFBF9D1}">
      <dgm:prSet/>
      <dgm:spPr/>
      <dgm:t>
        <a:bodyPr/>
        <a:lstStyle/>
        <a:p>
          <a:endParaRPr lang="ru-RU"/>
        </a:p>
      </dgm:t>
    </dgm:pt>
    <dgm:pt modelId="{4692E6BB-5AF5-4173-AB89-A50B1AC7B3C8}" type="sibTrans" cxnId="{90899989-F6ED-479C-8E3C-CB350EFBF9D1}">
      <dgm:prSet/>
      <dgm:spPr/>
      <dgm:t>
        <a:bodyPr/>
        <a:lstStyle/>
        <a:p>
          <a:endParaRPr lang="ru-RU"/>
        </a:p>
      </dgm:t>
    </dgm:pt>
    <dgm:pt modelId="{E0F82C51-0369-4F37-B20B-4ABD3C62D3CF}" type="pres">
      <dgm:prSet presAssocID="{74509A38-C652-4F0F-B474-7ACCE1A5558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15DF0-B4E6-4B60-8B90-14D6F115463D}" type="pres">
      <dgm:prSet presAssocID="{731BD9BB-F2F3-4017-A571-2FE99B3F0016}" presName="root1" presStyleCnt="0"/>
      <dgm:spPr/>
      <dgm:t>
        <a:bodyPr/>
        <a:lstStyle/>
        <a:p>
          <a:endParaRPr lang="ru-RU"/>
        </a:p>
      </dgm:t>
    </dgm:pt>
    <dgm:pt modelId="{60B62A20-2B51-46F0-89EC-A5092182691D}" type="pres">
      <dgm:prSet presAssocID="{731BD9BB-F2F3-4017-A571-2FE99B3F0016}" presName="LevelOneTextNode" presStyleLbl="node0" presStyleIdx="0" presStyleCnt="1" custLinFactNeighborX="19767" custLinFactNeighborY="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2A7FF-D243-48CD-8EF3-86515C037FF9}" type="pres">
      <dgm:prSet presAssocID="{731BD9BB-F2F3-4017-A571-2FE99B3F0016}" presName="level2hierChild" presStyleCnt="0"/>
      <dgm:spPr/>
      <dgm:t>
        <a:bodyPr/>
        <a:lstStyle/>
        <a:p>
          <a:endParaRPr lang="ru-RU"/>
        </a:p>
      </dgm:t>
    </dgm:pt>
    <dgm:pt modelId="{C9363602-9588-4B85-A10C-136BE4DD07FB}" type="pres">
      <dgm:prSet presAssocID="{DCC879E6-23E9-4FA6-B6E7-86FBF51E1D3A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DBB3970C-D4E7-4AF9-8827-8AB0E100F178}" type="pres">
      <dgm:prSet presAssocID="{DCC879E6-23E9-4FA6-B6E7-86FBF51E1D3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44A70B1-E8E9-4669-82E2-DB20CFFB427F}" type="pres">
      <dgm:prSet presAssocID="{B9D8A6FE-DFA8-4F6F-ABD9-EC15132D8D78}" presName="root2" presStyleCnt="0"/>
      <dgm:spPr/>
    </dgm:pt>
    <dgm:pt modelId="{A73B4DE7-0FE4-4E79-97E8-841945C3C024}" type="pres">
      <dgm:prSet presAssocID="{B9D8A6FE-DFA8-4F6F-ABD9-EC15132D8D78}" presName="LevelTwoTextNode" presStyleLbl="node2" presStyleIdx="0" presStyleCnt="6" custScaleX="321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427BED-3DDA-4DC9-9151-F992C37B1391}" type="pres">
      <dgm:prSet presAssocID="{B9D8A6FE-DFA8-4F6F-ABD9-EC15132D8D78}" presName="level3hierChild" presStyleCnt="0"/>
      <dgm:spPr/>
    </dgm:pt>
    <dgm:pt modelId="{91E2537B-9C98-4E0A-8497-0164E18CBE38}" type="pres">
      <dgm:prSet presAssocID="{682349C9-98D6-4CA5-8291-42FBCB5ABBCA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25542F3-84BF-4B04-A80B-44DA2682392A}" type="pres">
      <dgm:prSet presAssocID="{682349C9-98D6-4CA5-8291-42FBCB5ABBC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310F64D-B37D-45A1-A662-5B8D361B8335}" type="pres">
      <dgm:prSet presAssocID="{40EFB553-618E-4B69-AD11-DAE9CD83399D}" presName="root2" presStyleCnt="0"/>
      <dgm:spPr/>
      <dgm:t>
        <a:bodyPr/>
        <a:lstStyle/>
        <a:p>
          <a:endParaRPr lang="ru-RU"/>
        </a:p>
      </dgm:t>
    </dgm:pt>
    <dgm:pt modelId="{FA00CD41-7D37-4964-A4AB-36821821C662}" type="pres">
      <dgm:prSet presAssocID="{40EFB553-618E-4B69-AD11-DAE9CD83399D}" presName="LevelTwoTextNode" presStyleLbl="node2" presStyleIdx="1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51054-2833-4704-8910-85AB891149F0}" type="pres">
      <dgm:prSet presAssocID="{40EFB553-618E-4B69-AD11-DAE9CD83399D}" presName="level3hierChild" presStyleCnt="0"/>
      <dgm:spPr/>
      <dgm:t>
        <a:bodyPr/>
        <a:lstStyle/>
        <a:p>
          <a:endParaRPr lang="ru-RU"/>
        </a:p>
      </dgm:t>
    </dgm:pt>
    <dgm:pt modelId="{176C0E57-5BF4-4544-B776-46366BF97CA0}" type="pres">
      <dgm:prSet presAssocID="{E29338B8-A49C-4DBB-A8B7-F44431D71339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BBF32D4A-995B-45B6-BD76-EAD7A8259C79}" type="pres">
      <dgm:prSet presAssocID="{E29338B8-A49C-4DBB-A8B7-F44431D71339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B16E2E2-758D-42A8-914C-28DA3F8E2BE8}" type="pres">
      <dgm:prSet presAssocID="{C9CAD3B4-E7B4-4DAD-AD26-731A3FB2F338}" presName="root2" presStyleCnt="0"/>
      <dgm:spPr/>
      <dgm:t>
        <a:bodyPr/>
        <a:lstStyle/>
        <a:p>
          <a:endParaRPr lang="ru-RU"/>
        </a:p>
      </dgm:t>
    </dgm:pt>
    <dgm:pt modelId="{1526B3C8-503B-43B9-8B7E-E899F5116FBC}" type="pres">
      <dgm:prSet presAssocID="{C9CAD3B4-E7B4-4DAD-AD26-731A3FB2F338}" presName="LevelTwoTextNode" presStyleLbl="node2" presStyleIdx="2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EC2BE-F607-44DA-94D7-36D67342D49C}" type="pres">
      <dgm:prSet presAssocID="{C9CAD3B4-E7B4-4DAD-AD26-731A3FB2F338}" presName="level3hierChild" presStyleCnt="0"/>
      <dgm:spPr/>
      <dgm:t>
        <a:bodyPr/>
        <a:lstStyle/>
        <a:p>
          <a:endParaRPr lang="ru-RU"/>
        </a:p>
      </dgm:t>
    </dgm:pt>
    <dgm:pt modelId="{629A2ABF-6D43-429A-A545-67B25BC7073D}" type="pres">
      <dgm:prSet presAssocID="{A92D0E0C-DEFE-44BA-BE46-387F3D7909BB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4035275C-C756-4AF3-A92D-E49EF3C9D090}" type="pres">
      <dgm:prSet presAssocID="{A92D0E0C-DEFE-44BA-BE46-387F3D7909B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E74DDA8-26EF-49B3-B85E-6F3943BBAF50}" type="pres">
      <dgm:prSet presAssocID="{03B33280-FDE9-40EF-9D90-14312CB3B289}" presName="root2" presStyleCnt="0"/>
      <dgm:spPr/>
      <dgm:t>
        <a:bodyPr/>
        <a:lstStyle/>
        <a:p>
          <a:endParaRPr lang="ru-RU"/>
        </a:p>
      </dgm:t>
    </dgm:pt>
    <dgm:pt modelId="{C676B4EF-1DC6-4FE6-AF77-4EC8403FBF21}" type="pres">
      <dgm:prSet presAssocID="{03B33280-FDE9-40EF-9D90-14312CB3B289}" presName="LevelTwoTextNode" presStyleLbl="node2" presStyleIdx="3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49CCC-8EF2-473A-95C1-A2DF4F9777AF}" type="pres">
      <dgm:prSet presAssocID="{03B33280-FDE9-40EF-9D90-14312CB3B289}" presName="level3hierChild" presStyleCnt="0"/>
      <dgm:spPr/>
      <dgm:t>
        <a:bodyPr/>
        <a:lstStyle/>
        <a:p>
          <a:endParaRPr lang="ru-RU"/>
        </a:p>
      </dgm:t>
    </dgm:pt>
    <dgm:pt modelId="{7DDDA58B-22E5-4C21-9329-52BC3BB5AD7C}" type="pres">
      <dgm:prSet presAssocID="{59EA169B-1686-443A-8D58-5EF29B34AF19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9D92D7C-9BA7-418A-89DA-154D2F370829}" type="pres">
      <dgm:prSet presAssocID="{59EA169B-1686-443A-8D58-5EF29B34AF1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01DFF034-60E1-4218-A5C5-BF6F2E6A21F4}" type="pres">
      <dgm:prSet presAssocID="{97983627-3DB6-42F4-9755-A073EB46F904}" presName="root2" presStyleCnt="0"/>
      <dgm:spPr/>
    </dgm:pt>
    <dgm:pt modelId="{87ADDEC8-5DD8-4900-9869-191FA9082DFE}" type="pres">
      <dgm:prSet presAssocID="{97983627-3DB6-42F4-9755-A073EB46F904}" presName="LevelTwoTextNode" presStyleLbl="node2" presStyleIdx="4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81F0F7-24D8-4659-80DF-1D1719930ABB}" type="pres">
      <dgm:prSet presAssocID="{97983627-3DB6-42F4-9755-A073EB46F904}" presName="level3hierChild" presStyleCnt="0"/>
      <dgm:spPr/>
    </dgm:pt>
    <dgm:pt modelId="{A8B2579B-2F22-458D-AFF1-6C450F21F8E8}" type="pres">
      <dgm:prSet presAssocID="{BFDBE0E8-3655-43DC-B63C-1FBB01077E5C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BACC6797-8B95-4BA0-88BF-4B1C572A7E09}" type="pres">
      <dgm:prSet presAssocID="{BFDBE0E8-3655-43DC-B63C-1FBB01077E5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7B1F7A1-94D9-452B-A911-79806212BA09}" type="pres">
      <dgm:prSet presAssocID="{8F55E6C3-20C4-4E2C-B0D8-5B1175256E44}" presName="root2" presStyleCnt="0"/>
      <dgm:spPr/>
      <dgm:t>
        <a:bodyPr/>
        <a:lstStyle/>
        <a:p>
          <a:endParaRPr lang="ru-RU"/>
        </a:p>
      </dgm:t>
    </dgm:pt>
    <dgm:pt modelId="{BA3CB444-84F7-4CBA-84E3-71727339ECDA}" type="pres">
      <dgm:prSet presAssocID="{8F55E6C3-20C4-4E2C-B0D8-5B1175256E44}" presName="LevelTwoTextNode" presStyleLbl="node2" presStyleIdx="5" presStyleCnt="6" custScaleX="320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8456D9-4716-4482-B207-DE8F67C9EB0B}" type="pres">
      <dgm:prSet presAssocID="{8F55E6C3-20C4-4E2C-B0D8-5B1175256E44}" presName="level3hierChild" presStyleCnt="0"/>
      <dgm:spPr/>
      <dgm:t>
        <a:bodyPr/>
        <a:lstStyle/>
        <a:p>
          <a:endParaRPr lang="ru-RU"/>
        </a:p>
      </dgm:t>
    </dgm:pt>
  </dgm:ptLst>
  <dgm:cxnLst>
    <dgm:cxn modelId="{90899989-F6ED-479C-8E3C-CB350EFBF9D1}" srcId="{731BD9BB-F2F3-4017-A571-2FE99B3F0016}" destId="{B9D8A6FE-DFA8-4F6F-ABD9-EC15132D8D78}" srcOrd="0" destOrd="0" parTransId="{DCC879E6-23E9-4FA6-B6E7-86FBF51E1D3A}" sibTransId="{4692E6BB-5AF5-4173-AB89-A50B1AC7B3C8}"/>
    <dgm:cxn modelId="{2E7AAFA6-8A13-4F9A-BEBD-97FE7F7ADE45}" type="presOf" srcId="{BFDBE0E8-3655-43DC-B63C-1FBB01077E5C}" destId="{A8B2579B-2F22-458D-AFF1-6C450F21F8E8}" srcOrd="0" destOrd="0" presId="urn:microsoft.com/office/officeart/2008/layout/HorizontalMultiLevelHierarchy"/>
    <dgm:cxn modelId="{311F11F3-E6FC-45AA-9298-1E654D336598}" type="presOf" srcId="{682349C9-98D6-4CA5-8291-42FBCB5ABBCA}" destId="{825542F3-84BF-4B04-A80B-44DA2682392A}" srcOrd="1" destOrd="0" presId="urn:microsoft.com/office/officeart/2008/layout/HorizontalMultiLevelHierarchy"/>
    <dgm:cxn modelId="{4557DDE5-49E3-4760-9BC6-C8F58608AFA8}" type="presOf" srcId="{A92D0E0C-DEFE-44BA-BE46-387F3D7909BB}" destId="{4035275C-C756-4AF3-A92D-E49EF3C9D090}" srcOrd="1" destOrd="0" presId="urn:microsoft.com/office/officeart/2008/layout/HorizontalMultiLevelHierarchy"/>
    <dgm:cxn modelId="{9B85069F-77F8-472F-9BB3-431C4186AE98}" type="presOf" srcId="{59EA169B-1686-443A-8D58-5EF29B34AF19}" destId="{7DDDA58B-22E5-4C21-9329-52BC3BB5AD7C}" srcOrd="0" destOrd="0" presId="urn:microsoft.com/office/officeart/2008/layout/HorizontalMultiLevelHierarchy"/>
    <dgm:cxn modelId="{E4AE7B94-820C-48F9-A2E9-C2E2C0960C10}" type="presOf" srcId="{C9CAD3B4-E7B4-4DAD-AD26-731A3FB2F338}" destId="{1526B3C8-503B-43B9-8B7E-E899F5116FBC}" srcOrd="0" destOrd="0" presId="urn:microsoft.com/office/officeart/2008/layout/HorizontalMultiLevelHierarchy"/>
    <dgm:cxn modelId="{4828EBEF-6C43-4860-B10C-14507FB3EC4D}" srcId="{731BD9BB-F2F3-4017-A571-2FE99B3F0016}" destId="{40EFB553-618E-4B69-AD11-DAE9CD83399D}" srcOrd="1" destOrd="0" parTransId="{682349C9-98D6-4CA5-8291-42FBCB5ABBCA}" sibTransId="{2A3957D1-61C9-4784-A18E-38FAEB4BB5D3}"/>
    <dgm:cxn modelId="{247939E1-1D41-42DE-863F-9503ED19F10A}" srcId="{731BD9BB-F2F3-4017-A571-2FE99B3F0016}" destId="{C9CAD3B4-E7B4-4DAD-AD26-731A3FB2F338}" srcOrd="2" destOrd="0" parTransId="{E29338B8-A49C-4DBB-A8B7-F44431D71339}" sibTransId="{B4EC3386-5CCF-4854-A18E-4389ED373737}"/>
    <dgm:cxn modelId="{EA171D74-D7E1-452A-A49A-1A36D9912D3C}" type="presOf" srcId="{E29338B8-A49C-4DBB-A8B7-F44431D71339}" destId="{BBF32D4A-995B-45B6-BD76-EAD7A8259C79}" srcOrd="1" destOrd="0" presId="urn:microsoft.com/office/officeart/2008/layout/HorizontalMultiLevelHierarchy"/>
    <dgm:cxn modelId="{3C97DDE2-EB0C-4998-AF2F-ADFD0F2F03A1}" srcId="{74509A38-C652-4F0F-B474-7ACCE1A55584}" destId="{731BD9BB-F2F3-4017-A571-2FE99B3F0016}" srcOrd="0" destOrd="0" parTransId="{EBE86620-E0DE-4D04-B13A-E8C805816FB4}" sibTransId="{C785C648-8A0A-4CA7-BA5A-AB92CF283018}"/>
    <dgm:cxn modelId="{B4934D26-6D14-4C32-B567-22D58D5E0662}" type="presOf" srcId="{DCC879E6-23E9-4FA6-B6E7-86FBF51E1D3A}" destId="{C9363602-9588-4B85-A10C-136BE4DD07FB}" srcOrd="0" destOrd="0" presId="urn:microsoft.com/office/officeart/2008/layout/HorizontalMultiLevelHierarchy"/>
    <dgm:cxn modelId="{7B01BD20-F905-4318-9ADA-931CDD2975F1}" type="presOf" srcId="{97983627-3DB6-42F4-9755-A073EB46F904}" destId="{87ADDEC8-5DD8-4900-9869-191FA9082DFE}" srcOrd="0" destOrd="0" presId="urn:microsoft.com/office/officeart/2008/layout/HorizontalMultiLevelHierarchy"/>
    <dgm:cxn modelId="{EA06AA93-591E-43F9-B201-85C697B4BC0A}" type="presOf" srcId="{74509A38-C652-4F0F-B474-7ACCE1A55584}" destId="{E0F82C51-0369-4F37-B20B-4ABD3C62D3CF}" srcOrd="0" destOrd="0" presId="urn:microsoft.com/office/officeart/2008/layout/HorizontalMultiLevelHierarchy"/>
    <dgm:cxn modelId="{0BA8D8B9-360F-4BBE-9A0D-4FAD3F68CC47}" type="presOf" srcId="{8F55E6C3-20C4-4E2C-B0D8-5B1175256E44}" destId="{BA3CB444-84F7-4CBA-84E3-71727339ECDA}" srcOrd="0" destOrd="0" presId="urn:microsoft.com/office/officeart/2008/layout/HorizontalMultiLevelHierarchy"/>
    <dgm:cxn modelId="{172DFB82-12F1-449F-B224-D9965B730919}" type="presOf" srcId="{DCC879E6-23E9-4FA6-B6E7-86FBF51E1D3A}" destId="{DBB3970C-D4E7-4AF9-8827-8AB0E100F178}" srcOrd="1" destOrd="0" presId="urn:microsoft.com/office/officeart/2008/layout/HorizontalMultiLevelHierarchy"/>
    <dgm:cxn modelId="{7271E58B-C2B6-4CA9-B232-AE5E4A8D01C4}" type="presOf" srcId="{40EFB553-618E-4B69-AD11-DAE9CD83399D}" destId="{FA00CD41-7D37-4964-A4AB-36821821C662}" srcOrd="0" destOrd="0" presId="urn:microsoft.com/office/officeart/2008/layout/HorizontalMultiLevelHierarchy"/>
    <dgm:cxn modelId="{2A7493A6-D6D2-4148-88BD-3787C5212369}" type="presOf" srcId="{59EA169B-1686-443A-8D58-5EF29B34AF19}" destId="{79D92D7C-9BA7-418A-89DA-154D2F370829}" srcOrd="1" destOrd="0" presId="urn:microsoft.com/office/officeart/2008/layout/HorizontalMultiLevelHierarchy"/>
    <dgm:cxn modelId="{F06E607C-FEAF-45D5-836D-59FEA3BC8373}" type="presOf" srcId="{BFDBE0E8-3655-43DC-B63C-1FBB01077E5C}" destId="{BACC6797-8B95-4BA0-88BF-4B1C572A7E09}" srcOrd="1" destOrd="0" presId="urn:microsoft.com/office/officeart/2008/layout/HorizontalMultiLevelHierarchy"/>
    <dgm:cxn modelId="{27EAD34D-1741-4928-9A49-141EE5C6C731}" srcId="{731BD9BB-F2F3-4017-A571-2FE99B3F0016}" destId="{03B33280-FDE9-40EF-9D90-14312CB3B289}" srcOrd="3" destOrd="0" parTransId="{A92D0E0C-DEFE-44BA-BE46-387F3D7909BB}" sibTransId="{D4E82B75-AF0B-44EA-BEE4-9D5EC4D19644}"/>
    <dgm:cxn modelId="{8A4DF81F-0799-425E-B1D2-097BC2B06EEF}" type="presOf" srcId="{B9D8A6FE-DFA8-4F6F-ABD9-EC15132D8D78}" destId="{A73B4DE7-0FE4-4E79-97E8-841945C3C024}" srcOrd="0" destOrd="0" presId="urn:microsoft.com/office/officeart/2008/layout/HorizontalMultiLevelHierarchy"/>
    <dgm:cxn modelId="{1390E86E-4DD6-449E-8075-9231C5937E91}" type="presOf" srcId="{682349C9-98D6-4CA5-8291-42FBCB5ABBCA}" destId="{91E2537B-9C98-4E0A-8497-0164E18CBE38}" srcOrd="0" destOrd="0" presId="urn:microsoft.com/office/officeart/2008/layout/HorizontalMultiLevelHierarchy"/>
    <dgm:cxn modelId="{DC543F1C-690A-484F-ACF4-C1EAAFD9B4F8}" type="presOf" srcId="{E29338B8-A49C-4DBB-A8B7-F44431D71339}" destId="{176C0E57-5BF4-4544-B776-46366BF97CA0}" srcOrd="0" destOrd="0" presId="urn:microsoft.com/office/officeart/2008/layout/HorizontalMultiLevelHierarchy"/>
    <dgm:cxn modelId="{98EA11B0-0B50-4C82-B7A9-F50213356412}" srcId="{731BD9BB-F2F3-4017-A571-2FE99B3F0016}" destId="{97983627-3DB6-42F4-9755-A073EB46F904}" srcOrd="4" destOrd="0" parTransId="{59EA169B-1686-443A-8D58-5EF29B34AF19}" sibTransId="{0375624C-90B6-4FCC-956E-E051DADD3625}"/>
    <dgm:cxn modelId="{90F23C76-8E8D-41BF-86D6-49CAF8EF7C84}" srcId="{731BD9BB-F2F3-4017-A571-2FE99B3F0016}" destId="{8F55E6C3-20C4-4E2C-B0D8-5B1175256E44}" srcOrd="5" destOrd="0" parTransId="{BFDBE0E8-3655-43DC-B63C-1FBB01077E5C}" sibTransId="{334B7130-ED6C-4385-A72E-F6AD32A4429E}"/>
    <dgm:cxn modelId="{51C8D6BF-5079-415D-B552-7C725B7E8A59}" type="presOf" srcId="{03B33280-FDE9-40EF-9D90-14312CB3B289}" destId="{C676B4EF-1DC6-4FE6-AF77-4EC8403FBF21}" srcOrd="0" destOrd="0" presId="urn:microsoft.com/office/officeart/2008/layout/HorizontalMultiLevelHierarchy"/>
    <dgm:cxn modelId="{443F0341-A817-4100-8304-B791CA413A25}" type="presOf" srcId="{A92D0E0C-DEFE-44BA-BE46-387F3D7909BB}" destId="{629A2ABF-6D43-429A-A545-67B25BC7073D}" srcOrd="0" destOrd="0" presId="urn:microsoft.com/office/officeart/2008/layout/HorizontalMultiLevelHierarchy"/>
    <dgm:cxn modelId="{32FA9FA0-AD74-47D2-8C9F-23A7C0A524B3}" type="presOf" srcId="{731BD9BB-F2F3-4017-A571-2FE99B3F0016}" destId="{60B62A20-2B51-46F0-89EC-A5092182691D}" srcOrd="0" destOrd="0" presId="urn:microsoft.com/office/officeart/2008/layout/HorizontalMultiLevelHierarchy"/>
    <dgm:cxn modelId="{C03D63D8-B5CB-4DE3-8F87-8529B21C9B11}" type="presParOf" srcId="{E0F82C51-0369-4F37-B20B-4ABD3C62D3CF}" destId="{6B015DF0-B4E6-4B60-8B90-14D6F115463D}" srcOrd="0" destOrd="0" presId="urn:microsoft.com/office/officeart/2008/layout/HorizontalMultiLevelHierarchy"/>
    <dgm:cxn modelId="{E1E83CD4-78F2-4139-A9DB-E6A4909EEB6D}" type="presParOf" srcId="{6B015DF0-B4E6-4B60-8B90-14D6F115463D}" destId="{60B62A20-2B51-46F0-89EC-A5092182691D}" srcOrd="0" destOrd="0" presId="urn:microsoft.com/office/officeart/2008/layout/HorizontalMultiLevelHierarchy"/>
    <dgm:cxn modelId="{14498B4D-598D-49FA-B165-4B8635938AEE}" type="presParOf" srcId="{6B015DF0-B4E6-4B60-8B90-14D6F115463D}" destId="{4D72A7FF-D243-48CD-8EF3-86515C037FF9}" srcOrd="1" destOrd="0" presId="urn:microsoft.com/office/officeart/2008/layout/HorizontalMultiLevelHierarchy"/>
    <dgm:cxn modelId="{32EE9A9F-B918-43EC-B777-2AC1B62B8C8A}" type="presParOf" srcId="{4D72A7FF-D243-48CD-8EF3-86515C037FF9}" destId="{C9363602-9588-4B85-A10C-136BE4DD07FB}" srcOrd="0" destOrd="0" presId="urn:microsoft.com/office/officeart/2008/layout/HorizontalMultiLevelHierarchy"/>
    <dgm:cxn modelId="{567D97B6-8E62-4B53-991F-4679FC800E6D}" type="presParOf" srcId="{C9363602-9588-4B85-A10C-136BE4DD07FB}" destId="{DBB3970C-D4E7-4AF9-8827-8AB0E100F178}" srcOrd="0" destOrd="0" presId="urn:microsoft.com/office/officeart/2008/layout/HorizontalMultiLevelHierarchy"/>
    <dgm:cxn modelId="{777257F5-96F0-43DF-B1B5-8F83E4A4CA3E}" type="presParOf" srcId="{4D72A7FF-D243-48CD-8EF3-86515C037FF9}" destId="{C44A70B1-E8E9-4669-82E2-DB20CFFB427F}" srcOrd="1" destOrd="0" presId="urn:microsoft.com/office/officeart/2008/layout/HorizontalMultiLevelHierarchy"/>
    <dgm:cxn modelId="{A7DF6F9C-9DDA-4C2A-9CBA-82E0F49D3C5D}" type="presParOf" srcId="{C44A70B1-E8E9-4669-82E2-DB20CFFB427F}" destId="{A73B4DE7-0FE4-4E79-97E8-841945C3C024}" srcOrd="0" destOrd="0" presId="urn:microsoft.com/office/officeart/2008/layout/HorizontalMultiLevelHierarchy"/>
    <dgm:cxn modelId="{B77834DD-BD3E-4762-BA36-BD2FDBE611E2}" type="presParOf" srcId="{C44A70B1-E8E9-4669-82E2-DB20CFFB427F}" destId="{5D427BED-3DDA-4DC9-9151-F992C37B1391}" srcOrd="1" destOrd="0" presId="urn:microsoft.com/office/officeart/2008/layout/HorizontalMultiLevelHierarchy"/>
    <dgm:cxn modelId="{E8298E56-8E2E-4941-8466-4AB050F8EBA1}" type="presParOf" srcId="{4D72A7FF-D243-48CD-8EF3-86515C037FF9}" destId="{91E2537B-9C98-4E0A-8497-0164E18CBE38}" srcOrd="2" destOrd="0" presId="urn:microsoft.com/office/officeart/2008/layout/HorizontalMultiLevelHierarchy"/>
    <dgm:cxn modelId="{4C741C88-93A3-44D4-BDE0-16669533FF2C}" type="presParOf" srcId="{91E2537B-9C98-4E0A-8497-0164E18CBE38}" destId="{825542F3-84BF-4B04-A80B-44DA2682392A}" srcOrd="0" destOrd="0" presId="urn:microsoft.com/office/officeart/2008/layout/HorizontalMultiLevelHierarchy"/>
    <dgm:cxn modelId="{FCEDA182-7826-4C17-AB65-ECA99F313E67}" type="presParOf" srcId="{4D72A7FF-D243-48CD-8EF3-86515C037FF9}" destId="{1310F64D-B37D-45A1-A662-5B8D361B8335}" srcOrd="3" destOrd="0" presId="urn:microsoft.com/office/officeart/2008/layout/HorizontalMultiLevelHierarchy"/>
    <dgm:cxn modelId="{4E2EBB66-D8DC-4797-9F6E-6E8137C026E7}" type="presParOf" srcId="{1310F64D-B37D-45A1-A662-5B8D361B8335}" destId="{FA00CD41-7D37-4964-A4AB-36821821C662}" srcOrd="0" destOrd="0" presId="urn:microsoft.com/office/officeart/2008/layout/HorizontalMultiLevelHierarchy"/>
    <dgm:cxn modelId="{84C64A51-B89E-415C-8317-29F226AA4C67}" type="presParOf" srcId="{1310F64D-B37D-45A1-A662-5B8D361B8335}" destId="{40051054-2833-4704-8910-85AB891149F0}" srcOrd="1" destOrd="0" presId="urn:microsoft.com/office/officeart/2008/layout/HorizontalMultiLevelHierarchy"/>
    <dgm:cxn modelId="{1667E2B7-EBAA-4AEF-BF61-F22BB3E1F5E8}" type="presParOf" srcId="{4D72A7FF-D243-48CD-8EF3-86515C037FF9}" destId="{176C0E57-5BF4-4544-B776-46366BF97CA0}" srcOrd="4" destOrd="0" presId="urn:microsoft.com/office/officeart/2008/layout/HorizontalMultiLevelHierarchy"/>
    <dgm:cxn modelId="{2F03EAEB-888F-449F-805B-401B2BB8BFFA}" type="presParOf" srcId="{176C0E57-5BF4-4544-B776-46366BF97CA0}" destId="{BBF32D4A-995B-45B6-BD76-EAD7A8259C79}" srcOrd="0" destOrd="0" presId="urn:microsoft.com/office/officeart/2008/layout/HorizontalMultiLevelHierarchy"/>
    <dgm:cxn modelId="{9E71706C-9E1D-4032-BEF6-274DC7B6E34F}" type="presParOf" srcId="{4D72A7FF-D243-48CD-8EF3-86515C037FF9}" destId="{EB16E2E2-758D-42A8-914C-28DA3F8E2BE8}" srcOrd="5" destOrd="0" presId="urn:microsoft.com/office/officeart/2008/layout/HorizontalMultiLevelHierarchy"/>
    <dgm:cxn modelId="{F19BB6AD-1A1F-40D4-8191-2EABD9A07DB7}" type="presParOf" srcId="{EB16E2E2-758D-42A8-914C-28DA3F8E2BE8}" destId="{1526B3C8-503B-43B9-8B7E-E899F5116FBC}" srcOrd="0" destOrd="0" presId="urn:microsoft.com/office/officeart/2008/layout/HorizontalMultiLevelHierarchy"/>
    <dgm:cxn modelId="{6C719566-8CEA-478D-BE86-77BBE9D95F43}" type="presParOf" srcId="{EB16E2E2-758D-42A8-914C-28DA3F8E2BE8}" destId="{251EC2BE-F607-44DA-94D7-36D67342D49C}" srcOrd="1" destOrd="0" presId="urn:microsoft.com/office/officeart/2008/layout/HorizontalMultiLevelHierarchy"/>
    <dgm:cxn modelId="{CEF4B915-5248-43E2-850C-7A70B537B87C}" type="presParOf" srcId="{4D72A7FF-D243-48CD-8EF3-86515C037FF9}" destId="{629A2ABF-6D43-429A-A545-67B25BC7073D}" srcOrd="6" destOrd="0" presId="urn:microsoft.com/office/officeart/2008/layout/HorizontalMultiLevelHierarchy"/>
    <dgm:cxn modelId="{052CF2F6-6A3E-445D-A985-8E94B270D747}" type="presParOf" srcId="{629A2ABF-6D43-429A-A545-67B25BC7073D}" destId="{4035275C-C756-4AF3-A92D-E49EF3C9D090}" srcOrd="0" destOrd="0" presId="urn:microsoft.com/office/officeart/2008/layout/HorizontalMultiLevelHierarchy"/>
    <dgm:cxn modelId="{FF8B5AB8-047D-41B4-B650-CB7B621B91B0}" type="presParOf" srcId="{4D72A7FF-D243-48CD-8EF3-86515C037FF9}" destId="{0E74DDA8-26EF-49B3-B85E-6F3943BBAF50}" srcOrd="7" destOrd="0" presId="urn:microsoft.com/office/officeart/2008/layout/HorizontalMultiLevelHierarchy"/>
    <dgm:cxn modelId="{D31083F4-A475-44C1-B76E-525977A429F6}" type="presParOf" srcId="{0E74DDA8-26EF-49B3-B85E-6F3943BBAF50}" destId="{C676B4EF-1DC6-4FE6-AF77-4EC8403FBF21}" srcOrd="0" destOrd="0" presId="urn:microsoft.com/office/officeart/2008/layout/HorizontalMultiLevelHierarchy"/>
    <dgm:cxn modelId="{6AB9C3CF-DDDB-4E80-8BE9-BC2F3AD050E2}" type="presParOf" srcId="{0E74DDA8-26EF-49B3-B85E-6F3943BBAF50}" destId="{05049CCC-8EF2-473A-95C1-A2DF4F9777AF}" srcOrd="1" destOrd="0" presId="urn:microsoft.com/office/officeart/2008/layout/HorizontalMultiLevelHierarchy"/>
    <dgm:cxn modelId="{F08B64E2-A469-48C8-8F18-001B281E3D31}" type="presParOf" srcId="{4D72A7FF-D243-48CD-8EF3-86515C037FF9}" destId="{7DDDA58B-22E5-4C21-9329-52BC3BB5AD7C}" srcOrd="8" destOrd="0" presId="urn:microsoft.com/office/officeart/2008/layout/HorizontalMultiLevelHierarchy"/>
    <dgm:cxn modelId="{BC306D3E-282E-435F-A12F-0C8A3F04448C}" type="presParOf" srcId="{7DDDA58B-22E5-4C21-9329-52BC3BB5AD7C}" destId="{79D92D7C-9BA7-418A-89DA-154D2F370829}" srcOrd="0" destOrd="0" presId="urn:microsoft.com/office/officeart/2008/layout/HorizontalMultiLevelHierarchy"/>
    <dgm:cxn modelId="{AE138643-1033-43F4-A9F4-5A4735FF8054}" type="presParOf" srcId="{4D72A7FF-D243-48CD-8EF3-86515C037FF9}" destId="{01DFF034-60E1-4218-A5C5-BF6F2E6A21F4}" srcOrd="9" destOrd="0" presId="urn:microsoft.com/office/officeart/2008/layout/HorizontalMultiLevelHierarchy"/>
    <dgm:cxn modelId="{32655F43-4AD3-4B04-BCDC-F9C5E2803062}" type="presParOf" srcId="{01DFF034-60E1-4218-A5C5-BF6F2E6A21F4}" destId="{87ADDEC8-5DD8-4900-9869-191FA9082DFE}" srcOrd="0" destOrd="0" presId="urn:microsoft.com/office/officeart/2008/layout/HorizontalMultiLevelHierarchy"/>
    <dgm:cxn modelId="{08BF7358-15AA-4CA6-B9BB-B2B4B8DA1276}" type="presParOf" srcId="{01DFF034-60E1-4218-A5C5-BF6F2E6A21F4}" destId="{0481F0F7-24D8-4659-80DF-1D1719930ABB}" srcOrd="1" destOrd="0" presId="urn:microsoft.com/office/officeart/2008/layout/HorizontalMultiLevelHierarchy"/>
    <dgm:cxn modelId="{6689BFDE-97B7-4600-9D3D-D06F1170642A}" type="presParOf" srcId="{4D72A7FF-D243-48CD-8EF3-86515C037FF9}" destId="{A8B2579B-2F22-458D-AFF1-6C450F21F8E8}" srcOrd="10" destOrd="0" presId="urn:microsoft.com/office/officeart/2008/layout/HorizontalMultiLevelHierarchy"/>
    <dgm:cxn modelId="{AF94C4CA-BB01-435E-9D0A-965C0092C379}" type="presParOf" srcId="{A8B2579B-2F22-458D-AFF1-6C450F21F8E8}" destId="{BACC6797-8B95-4BA0-88BF-4B1C572A7E09}" srcOrd="0" destOrd="0" presId="urn:microsoft.com/office/officeart/2008/layout/HorizontalMultiLevelHierarchy"/>
    <dgm:cxn modelId="{2D639FAC-E2D2-4926-9CC9-CE50E8A1A8EE}" type="presParOf" srcId="{4D72A7FF-D243-48CD-8EF3-86515C037FF9}" destId="{07B1F7A1-94D9-452B-A911-79806212BA09}" srcOrd="11" destOrd="0" presId="urn:microsoft.com/office/officeart/2008/layout/HorizontalMultiLevelHierarchy"/>
    <dgm:cxn modelId="{E11DC9DE-55F2-480D-AD0A-927E237F9001}" type="presParOf" srcId="{07B1F7A1-94D9-452B-A911-79806212BA09}" destId="{BA3CB444-84F7-4CBA-84E3-71727339ECDA}" srcOrd="0" destOrd="0" presId="urn:microsoft.com/office/officeart/2008/layout/HorizontalMultiLevelHierarchy"/>
    <dgm:cxn modelId="{97FD55B9-FDF4-4EBB-9328-02ACB29D4C61}" type="presParOf" srcId="{07B1F7A1-94D9-452B-A911-79806212BA09}" destId="{CE8456D9-4716-4482-B207-DE8F67C9EB0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990F0EC-5601-4334-BA6D-74323DD012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D8465-78DF-4C21-ACCB-0ED584367B9E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Науково-педагогічний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працівник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A898043-EA9F-4797-987D-6DE3DB4E2522}" type="parTrans" cxnId="{AC403404-001A-4D83-94C3-46940CBDC241}">
      <dgm:prSet/>
      <dgm:spPr/>
      <dgm:t>
        <a:bodyPr/>
        <a:lstStyle/>
        <a:p>
          <a:endParaRPr lang="ru-RU"/>
        </a:p>
      </dgm:t>
    </dgm:pt>
    <dgm:pt modelId="{FAA1A96F-CE27-4088-935E-19D76912D2D7}" type="sibTrans" cxnId="{AC403404-001A-4D83-94C3-46940CBDC241}">
      <dgm:prSet/>
      <dgm:spPr/>
      <dgm:t>
        <a:bodyPr/>
        <a:lstStyle/>
        <a:p>
          <a:endParaRPr lang="ru-RU"/>
        </a:p>
      </dgm:t>
    </dgm:pt>
    <dgm:pt modelId="{AC10767A-5458-452B-8157-75377A699693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реєструється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перед початком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00A5084-6F88-41FB-B790-9DB8B3387015}" type="parTrans" cxnId="{96A14E6F-B4FA-4A22-8BF2-61E6B42B6663}">
      <dgm:prSet/>
      <dgm:spPr/>
      <dgm:t>
        <a:bodyPr/>
        <a:lstStyle/>
        <a:p>
          <a:endParaRPr lang="ru-RU"/>
        </a:p>
      </dgm:t>
    </dgm:pt>
    <dgm:pt modelId="{22BD8E2E-9DFA-453A-9CB1-FC9530210597}" type="sibTrans" cxnId="{96A14E6F-B4FA-4A22-8BF2-61E6B42B6663}">
      <dgm:prSet/>
      <dgm:spPr/>
      <dgm:t>
        <a:bodyPr/>
        <a:lstStyle/>
        <a:p>
          <a:endParaRPr lang="ru-RU"/>
        </a:p>
      </dgm:t>
    </dgm:pt>
    <dgm:pt modelId="{4CB26C9B-D37F-4C94-B17F-BDB2D3AEF2AD}">
      <dgm:prSet phldrT="[Текст]"/>
      <dgm:spPr/>
      <dgm:t>
        <a:bodyPr/>
        <a:lstStyle/>
        <a:p>
          <a:pPr algn="just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здобувачів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вищої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виставляє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електронний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журнал.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8EDDB9-2119-4562-A9D3-EAB7946E4EF5}" type="parTrans" cxnId="{0D15E337-E6EC-44F8-8BBC-12D73A14DA30}">
      <dgm:prSet/>
      <dgm:spPr/>
      <dgm:t>
        <a:bodyPr/>
        <a:lstStyle/>
        <a:p>
          <a:endParaRPr lang="ru-RU"/>
        </a:p>
      </dgm:t>
    </dgm:pt>
    <dgm:pt modelId="{CA75F304-B8C0-4BF9-A969-3385E2F1CC84}" type="sibTrans" cxnId="{0D15E337-E6EC-44F8-8BBC-12D73A14DA30}">
      <dgm:prSet/>
      <dgm:spPr/>
      <dgm:t>
        <a:bodyPr/>
        <a:lstStyle/>
        <a:p>
          <a:endParaRPr lang="ru-RU"/>
        </a:p>
      </dgm:t>
    </dgm:pt>
    <dgm:pt modelId="{17DE9306-2E14-49E8-921D-915EC200B861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Здобувач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вищої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F752F81-E16F-4327-AF09-2905C5EBBD20}" type="parTrans" cxnId="{39FBC235-89EE-4CBC-A599-9D708B2445EE}">
      <dgm:prSet/>
      <dgm:spPr/>
      <dgm:t>
        <a:bodyPr/>
        <a:lstStyle/>
        <a:p>
          <a:endParaRPr lang="ru-RU"/>
        </a:p>
      </dgm:t>
    </dgm:pt>
    <dgm:pt modelId="{131EBB8A-1C30-470A-B8A4-383E1DBB406B}" type="sibTrans" cxnId="{39FBC235-89EE-4CBC-A599-9D708B2445EE}">
      <dgm:prSet/>
      <dgm:spPr/>
      <dgm:t>
        <a:bodyPr/>
        <a:lstStyle/>
        <a:p>
          <a:endParaRPr lang="ru-RU"/>
        </a:p>
      </dgm:t>
    </dgm:pt>
    <dgm:pt modelId="{45BB1472-448F-4688-B11A-BA4DC2E712AF}">
      <dgm:prSet phldrT="[Текст]"/>
      <dgm:spPr/>
      <dgm:t>
        <a:bodyPr/>
        <a:lstStyle/>
        <a:p>
          <a:pPr algn="just">
            <a:lnSpc>
              <a:spcPct val="100000"/>
            </a:lnSpc>
          </a:pP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реєструється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перед початком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журналі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техніки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F8419F-6C2F-4CD3-B959-DC5F4505D5C3}" type="parTrans" cxnId="{81D9D5E7-206D-48C5-9D2A-AA6AA8A962EF}">
      <dgm:prSet/>
      <dgm:spPr/>
      <dgm:t>
        <a:bodyPr/>
        <a:lstStyle/>
        <a:p>
          <a:endParaRPr lang="ru-RU"/>
        </a:p>
      </dgm:t>
    </dgm:pt>
    <dgm:pt modelId="{54F76A8D-E7EB-4D3B-9AE3-D57CD1EB7E1B}" type="sibTrans" cxnId="{81D9D5E7-206D-48C5-9D2A-AA6AA8A962EF}">
      <dgm:prSet/>
      <dgm:spPr/>
      <dgm:t>
        <a:bodyPr/>
        <a:lstStyle/>
        <a:p>
          <a:endParaRPr lang="ru-RU"/>
        </a:p>
      </dgm:t>
    </dgm:pt>
    <dgm:pt modelId="{2F9661C7-A697-4E3C-AA92-E78C0DF0AD33}">
      <dgm:prSet phldrT="[Текст]"/>
      <dgm:spPr/>
      <dgm:t>
        <a:bodyPr/>
        <a:lstStyle/>
        <a:p>
          <a:pPr algn="just">
            <a:lnSpc>
              <a:spcPct val="100000"/>
            </a:lnSpc>
          </a:pPr>
          <a:r>
            <a:rPr lang="ru-RU" dirty="0">
              <a:latin typeface="Times New Roman" pitchFamily="18" charset="0"/>
              <a:cs typeface="Times New Roman" pitchFamily="18" charset="0"/>
            </a:rPr>
            <a:t>проходить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ТДАТУ.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A11A7BF-17E7-441E-96A5-24E2820AFE4B}" type="parTrans" cxnId="{C7336EF5-09A0-40ED-ADDB-3B963187E979}">
      <dgm:prSet/>
      <dgm:spPr/>
      <dgm:t>
        <a:bodyPr/>
        <a:lstStyle/>
        <a:p>
          <a:endParaRPr lang="ru-RU"/>
        </a:p>
      </dgm:t>
    </dgm:pt>
    <dgm:pt modelId="{2AAA2456-E679-432A-ABD7-1DAB7EE01E7D}" type="sibTrans" cxnId="{C7336EF5-09A0-40ED-ADDB-3B963187E979}">
      <dgm:prSet/>
      <dgm:spPr/>
      <dgm:t>
        <a:bodyPr/>
        <a:lstStyle/>
        <a:p>
          <a:endParaRPr lang="ru-RU"/>
        </a:p>
      </dgm:t>
    </dgm:pt>
    <dgm:pt modelId="{4F534FA4-37F6-460E-A34D-ABD0A4CAC7C6}">
      <dgm:prSet phldrT="[Текст]"/>
      <dgm:spPr/>
      <dgm:t>
        <a:bodyPr/>
        <a:lstStyle/>
        <a:p>
          <a:pPr algn="just">
            <a:lnSpc>
              <a:spcPct val="100000"/>
            </a:lnSpc>
          </a:pPr>
          <a:r>
            <a:rPr lang="uk-UA" dirty="0" smtClean="0">
              <a:latin typeface="Times New Roman" pitchFamily="18" charset="0"/>
              <a:cs typeface="Times New Roman" pitchFamily="18" charset="0"/>
            </a:rPr>
            <a:t>реєструється у списках Центру незалежного оцінювання;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16F005-BFB5-4C16-BBEB-EC8E166F898D}" type="parTrans" cxnId="{53AC16AD-4E07-4409-B367-D2AC781265EF}">
      <dgm:prSet/>
      <dgm:spPr/>
    </dgm:pt>
    <dgm:pt modelId="{19E385B1-EF40-4079-A3A5-CADB7142E3E1}" type="sibTrans" cxnId="{53AC16AD-4E07-4409-B367-D2AC781265EF}">
      <dgm:prSet/>
      <dgm:spPr/>
    </dgm:pt>
    <dgm:pt modelId="{D50992BC-FA99-4D80-9BF5-8A40F43C7081}" type="pres">
      <dgm:prSet presAssocID="{6990F0EC-5601-4334-BA6D-74323DD012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DAD81-6CAC-4684-B9A2-00D4DAFEC537}" type="pres">
      <dgm:prSet presAssocID="{5F6D8465-78DF-4C21-ACCB-0ED584367B9E}" presName="linNode" presStyleCnt="0"/>
      <dgm:spPr/>
    </dgm:pt>
    <dgm:pt modelId="{73E4ACB0-53B4-4461-AF26-354364311121}" type="pres">
      <dgm:prSet presAssocID="{5F6D8465-78DF-4C21-ACCB-0ED584367B9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C3FF0-01E9-460F-B561-A08848429E8B}" type="pres">
      <dgm:prSet presAssocID="{5F6D8465-78DF-4C21-ACCB-0ED584367B9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63F3D-232F-46F0-B26D-04444DDA0617}" type="pres">
      <dgm:prSet presAssocID="{FAA1A96F-CE27-4088-935E-19D76912D2D7}" presName="sp" presStyleCnt="0"/>
      <dgm:spPr/>
    </dgm:pt>
    <dgm:pt modelId="{AD2E68BC-534D-44F6-9232-2064FE6C04A2}" type="pres">
      <dgm:prSet presAssocID="{17DE9306-2E14-49E8-921D-915EC200B861}" presName="linNode" presStyleCnt="0"/>
      <dgm:spPr/>
    </dgm:pt>
    <dgm:pt modelId="{935D2197-E5D5-49DB-81D1-C0573BF6DDF7}" type="pres">
      <dgm:prSet presAssocID="{17DE9306-2E14-49E8-921D-915EC200B86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07109-1833-4049-857D-2375B82F3703}" type="pres">
      <dgm:prSet presAssocID="{17DE9306-2E14-49E8-921D-915EC200B86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14E6F-B4FA-4A22-8BF2-61E6B42B6663}" srcId="{5F6D8465-78DF-4C21-ACCB-0ED584367B9E}" destId="{AC10767A-5458-452B-8157-75377A699693}" srcOrd="0" destOrd="0" parTransId="{100A5084-6F88-41FB-B790-9DB8B3387015}" sibTransId="{22BD8E2E-9DFA-453A-9CB1-FC9530210597}"/>
    <dgm:cxn modelId="{F588F261-8A4D-48A9-ABFE-BC9A901CFF83}" type="presOf" srcId="{45BB1472-448F-4688-B11A-BA4DC2E712AF}" destId="{C2B07109-1833-4049-857D-2375B82F3703}" srcOrd="0" destOrd="1" presId="urn:microsoft.com/office/officeart/2005/8/layout/vList5"/>
    <dgm:cxn modelId="{A03BBAD9-C93A-41BF-BCE5-137FAC7CFB17}" type="presOf" srcId="{5F6D8465-78DF-4C21-ACCB-0ED584367B9E}" destId="{73E4ACB0-53B4-4461-AF26-354364311121}" srcOrd="0" destOrd="0" presId="urn:microsoft.com/office/officeart/2005/8/layout/vList5"/>
    <dgm:cxn modelId="{175629BE-97D9-4640-920B-7ED9B4F79950}" type="presOf" srcId="{6990F0EC-5601-4334-BA6D-74323DD012B9}" destId="{D50992BC-FA99-4D80-9BF5-8A40F43C7081}" srcOrd="0" destOrd="0" presId="urn:microsoft.com/office/officeart/2005/8/layout/vList5"/>
    <dgm:cxn modelId="{868705FB-A12C-4587-B55C-EC0DA6A8F369}" type="presOf" srcId="{2F9661C7-A697-4E3C-AA92-E78C0DF0AD33}" destId="{C2B07109-1833-4049-857D-2375B82F3703}" srcOrd="0" destOrd="2" presId="urn:microsoft.com/office/officeart/2005/8/layout/vList5"/>
    <dgm:cxn modelId="{8FE8A6D7-4B02-4164-A112-6C7E0640C0EE}" type="presOf" srcId="{AC10767A-5458-452B-8157-75377A699693}" destId="{BBAC3FF0-01E9-460F-B561-A08848429E8B}" srcOrd="0" destOrd="0" presId="urn:microsoft.com/office/officeart/2005/8/layout/vList5"/>
    <dgm:cxn modelId="{0D15E337-E6EC-44F8-8BBC-12D73A14DA30}" srcId="{5F6D8465-78DF-4C21-ACCB-0ED584367B9E}" destId="{4CB26C9B-D37F-4C94-B17F-BDB2D3AEF2AD}" srcOrd="1" destOrd="0" parTransId="{768EDDB9-2119-4562-A9D3-EAB7946E4EF5}" sibTransId="{CA75F304-B8C0-4BF9-A969-3385E2F1CC84}"/>
    <dgm:cxn modelId="{C7336EF5-09A0-40ED-ADDB-3B963187E979}" srcId="{17DE9306-2E14-49E8-921D-915EC200B861}" destId="{2F9661C7-A697-4E3C-AA92-E78C0DF0AD33}" srcOrd="2" destOrd="0" parTransId="{6A11A7BF-17E7-441E-96A5-24E2820AFE4B}" sibTransId="{2AAA2456-E679-432A-ABD7-1DAB7EE01E7D}"/>
    <dgm:cxn modelId="{4C5FB2DB-FBE3-427A-9853-48CEA94D2BED}" type="presOf" srcId="{4CB26C9B-D37F-4C94-B17F-BDB2D3AEF2AD}" destId="{BBAC3FF0-01E9-460F-B561-A08848429E8B}" srcOrd="0" destOrd="1" presId="urn:microsoft.com/office/officeart/2005/8/layout/vList5"/>
    <dgm:cxn modelId="{53AC16AD-4E07-4409-B367-D2AC781265EF}" srcId="{17DE9306-2E14-49E8-921D-915EC200B861}" destId="{4F534FA4-37F6-460E-A34D-ABD0A4CAC7C6}" srcOrd="0" destOrd="0" parTransId="{4116F005-BFB5-4C16-BBEB-EC8E166F898D}" sibTransId="{19E385B1-EF40-4079-A3A5-CADB7142E3E1}"/>
    <dgm:cxn modelId="{C7AFF622-EE7D-4B89-9235-D91A81A5D1FB}" type="presOf" srcId="{17DE9306-2E14-49E8-921D-915EC200B861}" destId="{935D2197-E5D5-49DB-81D1-C0573BF6DDF7}" srcOrd="0" destOrd="0" presId="urn:microsoft.com/office/officeart/2005/8/layout/vList5"/>
    <dgm:cxn modelId="{AC403404-001A-4D83-94C3-46940CBDC241}" srcId="{6990F0EC-5601-4334-BA6D-74323DD012B9}" destId="{5F6D8465-78DF-4C21-ACCB-0ED584367B9E}" srcOrd="0" destOrd="0" parTransId="{0A898043-EA9F-4797-987D-6DE3DB4E2522}" sibTransId="{FAA1A96F-CE27-4088-935E-19D76912D2D7}"/>
    <dgm:cxn modelId="{81D9D5E7-206D-48C5-9D2A-AA6AA8A962EF}" srcId="{17DE9306-2E14-49E8-921D-915EC200B861}" destId="{45BB1472-448F-4688-B11A-BA4DC2E712AF}" srcOrd="1" destOrd="0" parTransId="{83F8419F-6C2F-4CD3-B959-DC5F4505D5C3}" sibTransId="{54F76A8D-E7EB-4D3B-9AE3-D57CD1EB7E1B}"/>
    <dgm:cxn modelId="{73A3B73C-A574-4FDC-875F-58AE182A7883}" type="presOf" srcId="{4F534FA4-37F6-460E-A34D-ABD0A4CAC7C6}" destId="{C2B07109-1833-4049-857D-2375B82F3703}" srcOrd="0" destOrd="0" presId="urn:microsoft.com/office/officeart/2005/8/layout/vList5"/>
    <dgm:cxn modelId="{39FBC235-89EE-4CBC-A599-9D708B2445EE}" srcId="{6990F0EC-5601-4334-BA6D-74323DD012B9}" destId="{17DE9306-2E14-49E8-921D-915EC200B861}" srcOrd="1" destOrd="0" parTransId="{0F752F81-E16F-4327-AF09-2905C5EBBD20}" sibTransId="{131EBB8A-1C30-470A-B8A4-383E1DBB406B}"/>
    <dgm:cxn modelId="{5F37C707-3E18-4E88-86A4-6BA1BC51E732}" type="presParOf" srcId="{D50992BC-FA99-4D80-9BF5-8A40F43C7081}" destId="{318DAD81-6CAC-4684-B9A2-00D4DAFEC537}" srcOrd="0" destOrd="0" presId="urn:microsoft.com/office/officeart/2005/8/layout/vList5"/>
    <dgm:cxn modelId="{DA0469C5-EA85-4C1F-90A3-25F2D3B9C01E}" type="presParOf" srcId="{318DAD81-6CAC-4684-B9A2-00D4DAFEC537}" destId="{73E4ACB0-53B4-4461-AF26-354364311121}" srcOrd="0" destOrd="0" presId="urn:microsoft.com/office/officeart/2005/8/layout/vList5"/>
    <dgm:cxn modelId="{D93C7531-3AA6-4F39-9C7E-458205C5F4EA}" type="presParOf" srcId="{318DAD81-6CAC-4684-B9A2-00D4DAFEC537}" destId="{BBAC3FF0-01E9-460F-B561-A08848429E8B}" srcOrd="1" destOrd="0" presId="urn:microsoft.com/office/officeart/2005/8/layout/vList5"/>
    <dgm:cxn modelId="{37C65FAA-9ACC-4E3E-9671-EFEC115A4989}" type="presParOf" srcId="{D50992BC-FA99-4D80-9BF5-8A40F43C7081}" destId="{2A363F3D-232F-46F0-B26D-04444DDA0617}" srcOrd="1" destOrd="0" presId="urn:microsoft.com/office/officeart/2005/8/layout/vList5"/>
    <dgm:cxn modelId="{0EBABD6E-5530-479B-820C-E1C717F0685C}" type="presParOf" srcId="{D50992BC-FA99-4D80-9BF5-8A40F43C7081}" destId="{AD2E68BC-534D-44F6-9232-2064FE6C04A2}" srcOrd="2" destOrd="0" presId="urn:microsoft.com/office/officeart/2005/8/layout/vList5"/>
    <dgm:cxn modelId="{5DBFEEDC-47E3-4D59-8FF7-4C28A572B66B}" type="presParOf" srcId="{AD2E68BC-534D-44F6-9232-2064FE6C04A2}" destId="{935D2197-E5D5-49DB-81D1-C0573BF6DDF7}" srcOrd="0" destOrd="0" presId="urn:microsoft.com/office/officeart/2005/8/layout/vList5"/>
    <dgm:cxn modelId="{49780637-4027-43E9-8C39-A27B8F395CCB}" type="presParOf" srcId="{AD2E68BC-534D-44F6-9232-2064FE6C04A2}" destId="{C2B07109-1833-4049-857D-2375B82F37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990F0EC-5601-4334-BA6D-74323DD012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D8465-78DF-4C21-ACCB-0ED584367B9E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Викладач</a:t>
          </a:r>
          <a:endParaRPr lang="ru-RU" sz="4100" b="1" dirty="0">
            <a:latin typeface="Times New Roman" pitchFamily="18" charset="0"/>
            <a:cs typeface="Times New Roman" pitchFamily="18" charset="0"/>
          </a:endParaRPr>
        </a:p>
      </dgm:t>
    </dgm:pt>
    <dgm:pt modelId="{0A898043-EA9F-4797-987D-6DE3DB4E2522}" type="parTrans" cxnId="{AC403404-001A-4D83-94C3-46940CBDC241}">
      <dgm:prSet/>
      <dgm:spPr/>
      <dgm:t>
        <a:bodyPr/>
        <a:lstStyle/>
        <a:p>
          <a:endParaRPr lang="ru-RU"/>
        </a:p>
      </dgm:t>
    </dgm:pt>
    <dgm:pt modelId="{FAA1A96F-CE27-4088-935E-19D76912D2D7}" type="sibTrans" cxnId="{AC403404-001A-4D83-94C3-46940CBDC241}">
      <dgm:prSet/>
      <dgm:spPr/>
      <dgm:t>
        <a:bodyPr/>
        <a:lstStyle/>
        <a:p>
          <a:endParaRPr lang="ru-RU"/>
        </a:p>
      </dgm:t>
    </dgm:pt>
    <dgm:pt modelId="{AC10767A-5458-452B-8157-75377A699693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реєструється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перед початком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00A5084-6F88-41FB-B790-9DB8B3387015}" type="parTrans" cxnId="{96A14E6F-B4FA-4A22-8BF2-61E6B42B6663}">
      <dgm:prSet/>
      <dgm:spPr/>
      <dgm:t>
        <a:bodyPr/>
        <a:lstStyle/>
        <a:p>
          <a:endParaRPr lang="ru-RU"/>
        </a:p>
      </dgm:t>
    </dgm:pt>
    <dgm:pt modelId="{22BD8E2E-9DFA-453A-9CB1-FC9530210597}" type="sibTrans" cxnId="{96A14E6F-B4FA-4A22-8BF2-61E6B42B6663}">
      <dgm:prSet/>
      <dgm:spPr/>
      <dgm:t>
        <a:bodyPr/>
        <a:lstStyle/>
        <a:p>
          <a:endParaRPr lang="ru-RU"/>
        </a:p>
      </dgm:t>
    </dgm:pt>
    <dgm:pt modelId="{4CB26C9B-D37F-4C94-B17F-BDB2D3AEF2AD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проходить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ТДАТУ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8EDDB9-2119-4562-A9D3-EAB7946E4EF5}" type="parTrans" cxnId="{0D15E337-E6EC-44F8-8BBC-12D73A14DA30}">
      <dgm:prSet/>
      <dgm:spPr/>
      <dgm:t>
        <a:bodyPr/>
        <a:lstStyle/>
        <a:p>
          <a:endParaRPr lang="ru-RU"/>
        </a:p>
      </dgm:t>
    </dgm:pt>
    <dgm:pt modelId="{CA75F304-B8C0-4BF9-A969-3385E2F1CC84}" type="sibTrans" cxnId="{0D15E337-E6EC-44F8-8BBC-12D73A14DA30}">
      <dgm:prSet/>
      <dgm:spPr/>
      <dgm:t>
        <a:bodyPr/>
        <a:lstStyle/>
        <a:p>
          <a:endParaRPr lang="ru-RU"/>
        </a:p>
      </dgm:t>
    </dgm:pt>
    <dgm:pt modelId="{17DE9306-2E14-49E8-921D-915EC200B861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Студент</a:t>
          </a:r>
          <a:endParaRPr lang="ru-RU" sz="5100" b="1" dirty="0">
            <a:latin typeface="Times New Roman" pitchFamily="18" charset="0"/>
            <a:cs typeface="Times New Roman" pitchFamily="18" charset="0"/>
          </a:endParaRPr>
        </a:p>
      </dgm:t>
    </dgm:pt>
    <dgm:pt modelId="{0F752F81-E16F-4327-AF09-2905C5EBBD20}" type="parTrans" cxnId="{39FBC235-89EE-4CBC-A599-9D708B2445EE}">
      <dgm:prSet/>
      <dgm:spPr/>
      <dgm:t>
        <a:bodyPr/>
        <a:lstStyle/>
        <a:p>
          <a:endParaRPr lang="ru-RU"/>
        </a:p>
      </dgm:t>
    </dgm:pt>
    <dgm:pt modelId="{131EBB8A-1C30-470A-B8A4-383E1DBB406B}" type="sibTrans" cxnId="{39FBC235-89EE-4CBC-A599-9D708B2445EE}">
      <dgm:prSet/>
      <dgm:spPr/>
      <dgm:t>
        <a:bodyPr/>
        <a:lstStyle/>
        <a:p>
          <a:endParaRPr lang="ru-RU"/>
        </a:p>
      </dgm:t>
    </dgm:pt>
    <dgm:pt modelId="{45BB1472-448F-4688-B11A-BA4DC2E712AF}">
      <dgm:prSet phldrT="[Текст]"/>
      <dgm:spPr/>
      <dgm:t>
        <a:bodyPr/>
        <a:lstStyle/>
        <a:p>
          <a:pPr algn="just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реєструється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перед початком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журналі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ТБ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F8419F-6C2F-4CD3-B959-DC5F4505D5C3}" type="parTrans" cxnId="{81D9D5E7-206D-48C5-9D2A-AA6AA8A962EF}">
      <dgm:prSet/>
      <dgm:spPr/>
      <dgm:t>
        <a:bodyPr/>
        <a:lstStyle/>
        <a:p>
          <a:endParaRPr lang="ru-RU"/>
        </a:p>
      </dgm:t>
    </dgm:pt>
    <dgm:pt modelId="{54F76A8D-E7EB-4D3B-9AE3-D57CD1EB7E1B}" type="sibTrans" cxnId="{81D9D5E7-206D-48C5-9D2A-AA6AA8A962EF}">
      <dgm:prSet/>
      <dgm:spPr/>
      <dgm:t>
        <a:bodyPr/>
        <a:lstStyle/>
        <a:p>
          <a:endParaRPr lang="ru-RU"/>
        </a:p>
      </dgm:t>
    </dgm:pt>
    <dgm:pt modelId="{2F9661C7-A697-4E3C-AA92-E78C0DF0AD33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проходить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ТДАТУ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A11A7BF-17E7-441E-96A5-24E2820AFE4B}" type="parTrans" cxnId="{C7336EF5-09A0-40ED-ADDB-3B963187E979}">
      <dgm:prSet/>
      <dgm:spPr/>
      <dgm:t>
        <a:bodyPr/>
        <a:lstStyle/>
        <a:p>
          <a:endParaRPr lang="ru-RU"/>
        </a:p>
      </dgm:t>
    </dgm:pt>
    <dgm:pt modelId="{2AAA2456-E679-432A-ABD7-1DAB7EE01E7D}" type="sibTrans" cxnId="{C7336EF5-09A0-40ED-ADDB-3B963187E979}">
      <dgm:prSet/>
      <dgm:spPr/>
      <dgm:t>
        <a:bodyPr/>
        <a:lstStyle/>
        <a:p>
          <a:endParaRPr lang="ru-RU"/>
        </a:p>
      </dgm:t>
    </dgm:pt>
    <dgm:pt modelId="{D50992BC-FA99-4D80-9BF5-8A40F43C7081}" type="pres">
      <dgm:prSet presAssocID="{6990F0EC-5601-4334-BA6D-74323DD012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DAD81-6CAC-4684-B9A2-00D4DAFEC537}" type="pres">
      <dgm:prSet presAssocID="{5F6D8465-78DF-4C21-ACCB-0ED584367B9E}" presName="linNode" presStyleCnt="0"/>
      <dgm:spPr/>
    </dgm:pt>
    <dgm:pt modelId="{73E4ACB0-53B4-4461-AF26-354364311121}" type="pres">
      <dgm:prSet presAssocID="{5F6D8465-78DF-4C21-ACCB-0ED584367B9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C3FF0-01E9-460F-B561-A08848429E8B}" type="pres">
      <dgm:prSet presAssocID="{5F6D8465-78DF-4C21-ACCB-0ED584367B9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63F3D-232F-46F0-B26D-04444DDA0617}" type="pres">
      <dgm:prSet presAssocID="{FAA1A96F-CE27-4088-935E-19D76912D2D7}" presName="sp" presStyleCnt="0"/>
      <dgm:spPr/>
    </dgm:pt>
    <dgm:pt modelId="{AD2E68BC-534D-44F6-9232-2064FE6C04A2}" type="pres">
      <dgm:prSet presAssocID="{17DE9306-2E14-49E8-921D-915EC200B861}" presName="linNode" presStyleCnt="0"/>
      <dgm:spPr/>
    </dgm:pt>
    <dgm:pt modelId="{935D2197-E5D5-49DB-81D1-C0573BF6DDF7}" type="pres">
      <dgm:prSet presAssocID="{17DE9306-2E14-49E8-921D-915EC200B86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07109-1833-4049-857D-2375B82F3703}" type="pres">
      <dgm:prSet presAssocID="{17DE9306-2E14-49E8-921D-915EC200B86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B3F14-160A-431C-8C5D-F0122A425CCC}" type="presOf" srcId="{6990F0EC-5601-4334-BA6D-74323DD012B9}" destId="{D50992BC-FA99-4D80-9BF5-8A40F43C7081}" srcOrd="0" destOrd="0" presId="urn:microsoft.com/office/officeart/2005/8/layout/vList5"/>
    <dgm:cxn modelId="{96A14E6F-B4FA-4A22-8BF2-61E6B42B6663}" srcId="{5F6D8465-78DF-4C21-ACCB-0ED584367B9E}" destId="{AC10767A-5458-452B-8157-75377A699693}" srcOrd="0" destOrd="0" parTransId="{100A5084-6F88-41FB-B790-9DB8B3387015}" sibTransId="{22BD8E2E-9DFA-453A-9CB1-FC9530210597}"/>
    <dgm:cxn modelId="{5D956D6F-CAF2-47B8-851C-15E91EB70630}" type="presOf" srcId="{4CB26C9B-D37F-4C94-B17F-BDB2D3AEF2AD}" destId="{BBAC3FF0-01E9-460F-B561-A08848429E8B}" srcOrd="0" destOrd="1" presId="urn:microsoft.com/office/officeart/2005/8/layout/vList5"/>
    <dgm:cxn modelId="{0D15E337-E6EC-44F8-8BBC-12D73A14DA30}" srcId="{5F6D8465-78DF-4C21-ACCB-0ED584367B9E}" destId="{4CB26C9B-D37F-4C94-B17F-BDB2D3AEF2AD}" srcOrd="1" destOrd="0" parTransId="{768EDDB9-2119-4562-A9D3-EAB7946E4EF5}" sibTransId="{CA75F304-B8C0-4BF9-A969-3385E2F1CC84}"/>
    <dgm:cxn modelId="{D16A1333-7CC6-4073-9A43-D86BC69EBF17}" type="presOf" srcId="{17DE9306-2E14-49E8-921D-915EC200B861}" destId="{935D2197-E5D5-49DB-81D1-C0573BF6DDF7}" srcOrd="0" destOrd="0" presId="urn:microsoft.com/office/officeart/2005/8/layout/vList5"/>
    <dgm:cxn modelId="{C7336EF5-09A0-40ED-ADDB-3B963187E979}" srcId="{17DE9306-2E14-49E8-921D-915EC200B861}" destId="{2F9661C7-A697-4E3C-AA92-E78C0DF0AD33}" srcOrd="1" destOrd="0" parTransId="{6A11A7BF-17E7-441E-96A5-24E2820AFE4B}" sibTransId="{2AAA2456-E679-432A-ABD7-1DAB7EE01E7D}"/>
    <dgm:cxn modelId="{7525CCE4-1FE3-4300-9902-A72B85A996DC}" type="presOf" srcId="{AC10767A-5458-452B-8157-75377A699693}" destId="{BBAC3FF0-01E9-460F-B561-A08848429E8B}" srcOrd="0" destOrd="0" presId="urn:microsoft.com/office/officeart/2005/8/layout/vList5"/>
    <dgm:cxn modelId="{E2509D3F-A949-460E-829F-A2953B8E4F84}" type="presOf" srcId="{45BB1472-448F-4688-B11A-BA4DC2E712AF}" destId="{C2B07109-1833-4049-857D-2375B82F3703}" srcOrd="0" destOrd="0" presId="urn:microsoft.com/office/officeart/2005/8/layout/vList5"/>
    <dgm:cxn modelId="{22A519CA-655B-4FDB-9FB1-BFFA00078DF1}" type="presOf" srcId="{5F6D8465-78DF-4C21-ACCB-0ED584367B9E}" destId="{73E4ACB0-53B4-4461-AF26-354364311121}" srcOrd="0" destOrd="0" presId="urn:microsoft.com/office/officeart/2005/8/layout/vList5"/>
    <dgm:cxn modelId="{AC403404-001A-4D83-94C3-46940CBDC241}" srcId="{6990F0EC-5601-4334-BA6D-74323DD012B9}" destId="{5F6D8465-78DF-4C21-ACCB-0ED584367B9E}" srcOrd="0" destOrd="0" parTransId="{0A898043-EA9F-4797-987D-6DE3DB4E2522}" sibTransId="{FAA1A96F-CE27-4088-935E-19D76912D2D7}"/>
    <dgm:cxn modelId="{81D9D5E7-206D-48C5-9D2A-AA6AA8A962EF}" srcId="{17DE9306-2E14-49E8-921D-915EC200B861}" destId="{45BB1472-448F-4688-B11A-BA4DC2E712AF}" srcOrd="0" destOrd="0" parTransId="{83F8419F-6C2F-4CD3-B959-DC5F4505D5C3}" sibTransId="{54F76A8D-E7EB-4D3B-9AE3-D57CD1EB7E1B}"/>
    <dgm:cxn modelId="{E6FAE425-6308-4881-B687-273FFCC76B87}" type="presOf" srcId="{2F9661C7-A697-4E3C-AA92-E78C0DF0AD33}" destId="{C2B07109-1833-4049-857D-2375B82F3703}" srcOrd="0" destOrd="1" presId="urn:microsoft.com/office/officeart/2005/8/layout/vList5"/>
    <dgm:cxn modelId="{39FBC235-89EE-4CBC-A599-9D708B2445EE}" srcId="{6990F0EC-5601-4334-BA6D-74323DD012B9}" destId="{17DE9306-2E14-49E8-921D-915EC200B861}" srcOrd="1" destOrd="0" parTransId="{0F752F81-E16F-4327-AF09-2905C5EBBD20}" sibTransId="{131EBB8A-1C30-470A-B8A4-383E1DBB406B}"/>
    <dgm:cxn modelId="{F3F8AE83-387E-4C5F-A91A-E98B7B268760}" type="presParOf" srcId="{D50992BC-FA99-4D80-9BF5-8A40F43C7081}" destId="{318DAD81-6CAC-4684-B9A2-00D4DAFEC537}" srcOrd="0" destOrd="0" presId="urn:microsoft.com/office/officeart/2005/8/layout/vList5"/>
    <dgm:cxn modelId="{3A605BC0-7253-4E41-9BD3-6F8997FDC372}" type="presParOf" srcId="{318DAD81-6CAC-4684-B9A2-00D4DAFEC537}" destId="{73E4ACB0-53B4-4461-AF26-354364311121}" srcOrd="0" destOrd="0" presId="urn:microsoft.com/office/officeart/2005/8/layout/vList5"/>
    <dgm:cxn modelId="{3738477C-A3E4-4E34-9C7B-AAB60C54D3E8}" type="presParOf" srcId="{318DAD81-6CAC-4684-B9A2-00D4DAFEC537}" destId="{BBAC3FF0-01E9-460F-B561-A08848429E8B}" srcOrd="1" destOrd="0" presId="urn:microsoft.com/office/officeart/2005/8/layout/vList5"/>
    <dgm:cxn modelId="{61E08005-19A6-4459-8361-255FF1029C1F}" type="presParOf" srcId="{D50992BC-FA99-4D80-9BF5-8A40F43C7081}" destId="{2A363F3D-232F-46F0-B26D-04444DDA0617}" srcOrd="1" destOrd="0" presId="urn:microsoft.com/office/officeart/2005/8/layout/vList5"/>
    <dgm:cxn modelId="{D2B3D32E-1EAD-4C48-A7FD-B0A066D79216}" type="presParOf" srcId="{D50992BC-FA99-4D80-9BF5-8A40F43C7081}" destId="{AD2E68BC-534D-44F6-9232-2064FE6C04A2}" srcOrd="2" destOrd="0" presId="urn:microsoft.com/office/officeart/2005/8/layout/vList5"/>
    <dgm:cxn modelId="{35FC2593-5A73-43D6-8E3C-6B8AD52EF095}" type="presParOf" srcId="{AD2E68BC-534D-44F6-9232-2064FE6C04A2}" destId="{935D2197-E5D5-49DB-81D1-C0573BF6DDF7}" srcOrd="0" destOrd="0" presId="urn:microsoft.com/office/officeart/2005/8/layout/vList5"/>
    <dgm:cxn modelId="{01DD981C-D538-471D-A2EB-D70C4ABF186E}" type="presParOf" srcId="{AD2E68BC-534D-44F6-9232-2064FE6C04A2}" destId="{C2B07109-1833-4049-857D-2375B82F37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DC85A18-E993-4670-B617-54AAC014678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84A2F-D265-4B85-AC9A-40662AB3133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(30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30 хвилин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B6E71B7-0F19-47A4-B46E-81889C836A82}" type="parTrans" cxnId="{13237996-6D61-46AB-87F5-78B44CA882B6}">
      <dgm:prSet/>
      <dgm:spPr/>
      <dgm:t>
        <a:bodyPr/>
        <a:lstStyle/>
        <a:p>
          <a:endParaRPr lang="ru-RU"/>
        </a:p>
      </dgm:t>
    </dgm:pt>
    <dgm:pt modelId="{FB50A8CC-28C6-48F1-82DD-548ACC1A7F7C}" type="sibTrans" cxnId="{13237996-6D61-46AB-87F5-78B44CA882B6}">
      <dgm:prSet/>
      <dgm:spPr/>
      <dgm:t>
        <a:bodyPr/>
        <a:lstStyle/>
        <a:p>
          <a:endParaRPr lang="ru-RU"/>
        </a:p>
      </dgm:t>
    </dgm:pt>
    <dgm:pt modelId="{52D67072-AFAA-4532-8770-20F0807180F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Незалежний замір знань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BC8D29-6454-488A-8962-7000FE304552}" type="parTrans" cxnId="{B1A0EF45-9453-41FC-AD22-54FC9F312A2D}">
      <dgm:prSet/>
      <dgm:spPr/>
      <dgm:t>
        <a:bodyPr/>
        <a:lstStyle/>
        <a:p>
          <a:endParaRPr lang="ru-RU"/>
        </a:p>
      </dgm:t>
    </dgm:pt>
    <dgm:pt modelId="{E9372336-A97A-4167-A846-A54B83A585D0}" type="sibTrans" cxnId="{B1A0EF45-9453-41FC-AD22-54FC9F312A2D}">
      <dgm:prSet/>
      <dgm:spPr/>
      <dgm:t>
        <a:bodyPr/>
        <a:lstStyle/>
        <a:p>
          <a:endParaRPr lang="ru-RU"/>
        </a:p>
      </dgm:t>
    </dgm:pt>
    <dgm:pt modelId="{78C64FB4-AD93-4977-BEE1-E447B69AF245}" type="pres">
      <dgm:prSet presAssocID="{1DC85A18-E993-4670-B617-54AAC01467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C96FC4-958A-4E32-B988-ADB6CC57C431}" type="pres">
      <dgm:prSet presAssocID="{A6584A2F-D265-4B85-AC9A-40662AB31337}" presName="linNode" presStyleCnt="0"/>
      <dgm:spPr/>
    </dgm:pt>
    <dgm:pt modelId="{9E82BB27-3E79-4BCC-A56A-3A70998C4D2E}" type="pres">
      <dgm:prSet presAssocID="{A6584A2F-D265-4B85-AC9A-40662AB31337}" presName="parentShp" presStyleLbl="node1" presStyleIdx="0" presStyleCnt="1" custLinFactX="98047" custLinFactNeighborX="100000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85F3-DF54-4314-868D-44B0FFC21B5B}" type="pres">
      <dgm:prSet presAssocID="{A6584A2F-D265-4B85-AC9A-40662AB31337}" presName="childShp" presStyleLbl="bgAccFollowNode1" presStyleIdx="0" presStyleCnt="1" custLinFactX="-174" custLinFactNeighborX="-100000" custLinFactNeighborY="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37996-6D61-46AB-87F5-78B44CA882B6}" srcId="{1DC85A18-E993-4670-B617-54AAC0146785}" destId="{A6584A2F-D265-4B85-AC9A-40662AB31337}" srcOrd="0" destOrd="0" parTransId="{BB6E71B7-0F19-47A4-B46E-81889C836A82}" sibTransId="{FB50A8CC-28C6-48F1-82DD-548ACC1A7F7C}"/>
    <dgm:cxn modelId="{8024BD44-B977-4E9B-B1A7-C926BAC34AF5}" type="presOf" srcId="{A6584A2F-D265-4B85-AC9A-40662AB31337}" destId="{9E82BB27-3E79-4BCC-A56A-3A70998C4D2E}" srcOrd="0" destOrd="0" presId="urn:microsoft.com/office/officeart/2005/8/layout/vList6"/>
    <dgm:cxn modelId="{B1A0EF45-9453-41FC-AD22-54FC9F312A2D}" srcId="{A6584A2F-D265-4B85-AC9A-40662AB31337}" destId="{52D67072-AFAA-4532-8770-20F0807180F1}" srcOrd="0" destOrd="0" parTransId="{FDBC8D29-6454-488A-8962-7000FE304552}" sibTransId="{E9372336-A97A-4167-A846-A54B83A585D0}"/>
    <dgm:cxn modelId="{31773460-2A60-43A7-9265-65ECCD546A04}" type="presOf" srcId="{52D67072-AFAA-4532-8770-20F0807180F1}" destId="{4FAF85F3-DF54-4314-868D-44B0FFC21B5B}" srcOrd="0" destOrd="0" presId="urn:microsoft.com/office/officeart/2005/8/layout/vList6"/>
    <dgm:cxn modelId="{1DF7D041-DDD9-47B0-81C6-2B3BEE0CEA2B}" type="presOf" srcId="{1DC85A18-E993-4670-B617-54AAC0146785}" destId="{78C64FB4-AD93-4977-BEE1-E447B69AF245}" srcOrd="0" destOrd="0" presId="urn:microsoft.com/office/officeart/2005/8/layout/vList6"/>
    <dgm:cxn modelId="{5C2F775B-08EF-4126-B340-C85C4041174B}" type="presParOf" srcId="{78C64FB4-AD93-4977-BEE1-E447B69AF245}" destId="{89C96FC4-958A-4E32-B988-ADB6CC57C431}" srcOrd="0" destOrd="0" presId="urn:microsoft.com/office/officeart/2005/8/layout/vList6"/>
    <dgm:cxn modelId="{96935DA2-4A0D-459F-8071-F592C64EFFF9}" type="presParOf" srcId="{89C96FC4-958A-4E32-B988-ADB6CC57C431}" destId="{9E82BB27-3E79-4BCC-A56A-3A70998C4D2E}" srcOrd="0" destOrd="0" presId="urn:microsoft.com/office/officeart/2005/8/layout/vList6"/>
    <dgm:cxn modelId="{7D0B4121-7FED-4072-B4B0-6014844228AC}" type="presParOf" srcId="{89C96FC4-958A-4E32-B988-ADB6CC57C431}" destId="{4FAF85F3-DF54-4314-868D-44B0FFC21B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DC85A18-E993-4670-B617-54AAC014678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84A2F-D265-4B85-AC9A-40662AB3133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(30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30 хвилин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B6E71B7-0F19-47A4-B46E-81889C836A82}" type="parTrans" cxnId="{13237996-6D61-46AB-87F5-78B44CA882B6}">
      <dgm:prSet/>
      <dgm:spPr/>
      <dgm:t>
        <a:bodyPr/>
        <a:lstStyle/>
        <a:p>
          <a:endParaRPr lang="ru-RU"/>
        </a:p>
      </dgm:t>
    </dgm:pt>
    <dgm:pt modelId="{FB50A8CC-28C6-48F1-82DD-548ACC1A7F7C}" type="sibTrans" cxnId="{13237996-6D61-46AB-87F5-78B44CA882B6}">
      <dgm:prSet/>
      <dgm:spPr/>
      <dgm:t>
        <a:bodyPr/>
        <a:lstStyle/>
        <a:p>
          <a:endParaRPr lang="ru-RU"/>
        </a:p>
      </dgm:t>
    </dgm:pt>
    <dgm:pt modelId="{52D67072-AFAA-4532-8770-20F0807180F1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Зрізи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залишкових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знань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BC8D29-6454-488A-8962-7000FE304552}" type="parTrans" cxnId="{B1A0EF45-9453-41FC-AD22-54FC9F312A2D}">
      <dgm:prSet/>
      <dgm:spPr/>
      <dgm:t>
        <a:bodyPr/>
        <a:lstStyle/>
        <a:p>
          <a:endParaRPr lang="ru-RU"/>
        </a:p>
      </dgm:t>
    </dgm:pt>
    <dgm:pt modelId="{E9372336-A97A-4167-A846-A54B83A585D0}" type="sibTrans" cxnId="{B1A0EF45-9453-41FC-AD22-54FC9F312A2D}">
      <dgm:prSet/>
      <dgm:spPr/>
      <dgm:t>
        <a:bodyPr/>
        <a:lstStyle/>
        <a:p>
          <a:endParaRPr lang="ru-RU"/>
        </a:p>
      </dgm:t>
    </dgm:pt>
    <dgm:pt modelId="{78C64FB4-AD93-4977-BEE1-E447B69AF245}" type="pres">
      <dgm:prSet presAssocID="{1DC85A18-E993-4670-B617-54AAC01467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C96FC4-958A-4E32-B988-ADB6CC57C431}" type="pres">
      <dgm:prSet presAssocID="{A6584A2F-D265-4B85-AC9A-40662AB31337}" presName="linNode" presStyleCnt="0"/>
      <dgm:spPr/>
    </dgm:pt>
    <dgm:pt modelId="{9E82BB27-3E79-4BCC-A56A-3A70998C4D2E}" type="pres">
      <dgm:prSet presAssocID="{A6584A2F-D265-4B85-AC9A-40662AB31337}" presName="parentShp" presStyleLbl="node1" presStyleIdx="0" presStyleCnt="1" custLinFactX="98047" custLinFactNeighborX="100000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85F3-DF54-4314-868D-44B0FFC21B5B}" type="pres">
      <dgm:prSet presAssocID="{A6584A2F-D265-4B85-AC9A-40662AB31337}" presName="childShp" presStyleLbl="bgAccFollowNode1" presStyleIdx="0" presStyleCnt="1" custLinFactX="-174" custLinFactNeighborX="-100000" custLinFactNeighborY="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55EDC-1FC3-4AAB-B10E-248E205BE980}" type="presOf" srcId="{1DC85A18-E993-4670-B617-54AAC0146785}" destId="{78C64FB4-AD93-4977-BEE1-E447B69AF245}" srcOrd="0" destOrd="0" presId="urn:microsoft.com/office/officeart/2005/8/layout/vList6"/>
    <dgm:cxn modelId="{13237996-6D61-46AB-87F5-78B44CA882B6}" srcId="{1DC85A18-E993-4670-B617-54AAC0146785}" destId="{A6584A2F-D265-4B85-AC9A-40662AB31337}" srcOrd="0" destOrd="0" parTransId="{BB6E71B7-0F19-47A4-B46E-81889C836A82}" sibTransId="{FB50A8CC-28C6-48F1-82DD-548ACC1A7F7C}"/>
    <dgm:cxn modelId="{B1A0EF45-9453-41FC-AD22-54FC9F312A2D}" srcId="{A6584A2F-D265-4B85-AC9A-40662AB31337}" destId="{52D67072-AFAA-4532-8770-20F0807180F1}" srcOrd="0" destOrd="0" parTransId="{FDBC8D29-6454-488A-8962-7000FE304552}" sibTransId="{E9372336-A97A-4167-A846-A54B83A585D0}"/>
    <dgm:cxn modelId="{B815F658-59AA-4D30-A1C8-456C00F4E0C1}" type="presOf" srcId="{52D67072-AFAA-4532-8770-20F0807180F1}" destId="{4FAF85F3-DF54-4314-868D-44B0FFC21B5B}" srcOrd="0" destOrd="0" presId="urn:microsoft.com/office/officeart/2005/8/layout/vList6"/>
    <dgm:cxn modelId="{3D6643F9-162E-4D4D-8E92-21C1C9F84533}" type="presOf" srcId="{A6584A2F-D265-4B85-AC9A-40662AB31337}" destId="{9E82BB27-3E79-4BCC-A56A-3A70998C4D2E}" srcOrd="0" destOrd="0" presId="urn:microsoft.com/office/officeart/2005/8/layout/vList6"/>
    <dgm:cxn modelId="{129BB68F-0561-4587-9560-CC23D761F378}" type="presParOf" srcId="{78C64FB4-AD93-4977-BEE1-E447B69AF245}" destId="{89C96FC4-958A-4E32-B988-ADB6CC57C431}" srcOrd="0" destOrd="0" presId="urn:microsoft.com/office/officeart/2005/8/layout/vList6"/>
    <dgm:cxn modelId="{690F6F25-3C87-46AE-8A02-2A49DC7AE7A2}" type="presParOf" srcId="{89C96FC4-958A-4E32-B988-ADB6CC57C431}" destId="{9E82BB27-3E79-4BCC-A56A-3A70998C4D2E}" srcOrd="0" destOrd="0" presId="urn:microsoft.com/office/officeart/2005/8/layout/vList6"/>
    <dgm:cxn modelId="{1D6DD93F-54F8-4E63-9613-9478878D3785}" type="presParOf" srcId="{89C96FC4-958A-4E32-B988-ADB6CC57C431}" destId="{4FAF85F3-DF54-4314-868D-44B0FFC21B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DC85A18-E993-4670-B617-54AAC014678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84A2F-D265-4B85-AC9A-40662AB3133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(30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30 хвилин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B6E71B7-0F19-47A4-B46E-81889C836A82}" type="parTrans" cxnId="{13237996-6D61-46AB-87F5-78B44CA882B6}">
      <dgm:prSet/>
      <dgm:spPr/>
      <dgm:t>
        <a:bodyPr/>
        <a:lstStyle/>
        <a:p>
          <a:endParaRPr lang="ru-RU"/>
        </a:p>
      </dgm:t>
    </dgm:pt>
    <dgm:pt modelId="{FB50A8CC-28C6-48F1-82DD-548ACC1A7F7C}" type="sibTrans" cxnId="{13237996-6D61-46AB-87F5-78B44CA882B6}">
      <dgm:prSet/>
      <dgm:spPr/>
      <dgm:t>
        <a:bodyPr/>
        <a:lstStyle/>
        <a:p>
          <a:endParaRPr lang="ru-RU"/>
        </a:p>
      </dgm:t>
    </dgm:pt>
    <dgm:pt modelId="{52D67072-AFAA-4532-8770-20F0807180F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Незалежний замір знань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BC8D29-6454-488A-8962-7000FE304552}" type="parTrans" cxnId="{B1A0EF45-9453-41FC-AD22-54FC9F312A2D}">
      <dgm:prSet/>
      <dgm:spPr/>
      <dgm:t>
        <a:bodyPr/>
        <a:lstStyle/>
        <a:p>
          <a:endParaRPr lang="ru-RU"/>
        </a:p>
      </dgm:t>
    </dgm:pt>
    <dgm:pt modelId="{E9372336-A97A-4167-A846-A54B83A585D0}" type="sibTrans" cxnId="{B1A0EF45-9453-41FC-AD22-54FC9F312A2D}">
      <dgm:prSet/>
      <dgm:spPr/>
      <dgm:t>
        <a:bodyPr/>
        <a:lstStyle/>
        <a:p>
          <a:endParaRPr lang="ru-RU"/>
        </a:p>
      </dgm:t>
    </dgm:pt>
    <dgm:pt modelId="{78C64FB4-AD93-4977-BEE1-E447B69AF245}" type="pres">
      <dgm:prSet presAssocID="{1DC85A18-E993-4670-B617-54AAC01467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C96FC4-958A-4E32-B988-ADB6CC57C431}" type="pres">
      <dgm:prSet presAssocID="{A6584A2F-D265-4B85-AC9A-40662AB31337}" presName="linNode" presStyleCnt="0"/>
      <dgm:spPr/>
    </dgm:pt>
    <dgm:pt modelId="{9E82BB27-3E79-4BCC-A56A-3A70998C4D2E}" type="pres">
      <dgm:prSet presAssocID="{A6584A2F-D265-4B85-AC9A-40662AB31337}" presName="parentShp" presStyleLbl="node1" presStyleIdx="0" presStyleCnt="1" custLinFactX="98047" custLinFactNeighborX="100000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85F3-DF54-4314-868D-44B0FFC21B5B}" type="pres">
      <dgm:prSet presAssocID="{A6584A2F-D265-4B85-AC9A-40662AB31337}" presName="childShp" presStyleLbl="bgAccFollowNode1" presStyleIdx="0" presStyleCnt="1" custLinFactX="-174" custLinFactNeighborX="-100000" custLinFactNeighborY="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6B2AE-8BE3-4ED5-A5F3-4FCC941AA5F5}" type="presOf" srcId="{52D67072-AFAA-4532-8770-20F0807180F1}" destId="{4FAF85F3-DF54-4314-868D-44B0FFC21B5B}" srcOrd="0" destOrd="0" presId="urn:microsoft.com/office/officeart/2005/8/layout/vList6"/>
    <dgm:cxn modelId="{13237996-6D61-46AB-87F5-78B44CA882B6}" srcId="{1DC85A18-E993-4670-B617-54AAC0146785}" destId="{A6584A2F-D265-4B85-AC9A-40662AB31337}" srcOrd="0" destOrd="0" parTransId="{BB6E71B7-0F19-47A4-B46E-81889C836A82}" sibTransId="{FB50A8CC-28C6-48F1-82DD-548ACC1A7F7C}"/>
    <dgm:cxn modelId="{B1A0EF45-9453-41FC-AD22-54FC9F312A2D}" srcId="{A6584A2F-D265-4B85-AC9A-40662AB31337}" destId="{52D67072-AFAA-4532-8770-20F0807180F1}" srcOrd="0" destOrd="0" parTransId="{FDBC8D29-6454-488A-8962-7000FE304552}" sibTransId="{E9372336-A97A-4167-A846-A54B83A585D0}"/>
    <dgm:cxn modelId="{E0A0246A-50DC-42E0-B91C-6381A6B8A8ED}" type="presOf" srcId="{1DC85A18-E993-4670-B617-54AAC0146785}" destId="{78C64FB4-AD93-4977-BEE1-E447B69AF245}" srcOrd="0" destOrd="0" presId="urn:microsoft.com/office/officeart/2005/8/layout/vList6"/>
    <dgm:cxn modelId="{DFDED6CB-D4C9-4618-BFDE-B6ED3083147D}" type="presOf" srcId="{A6584A2F-D265-4B85-AC9A-40662AB31337}" destId="{9E82BB27-3E79-4BCC-A56A-3A70998C4D2E}" srcOrd="0" destOrd="0" presId="urn:microsoft.com/office/officeart/2005/8/layout/vList6"/>
    <dgm:cxn modelId="{5212C778-7AA2-4D77-866E-769B440CFFE5}" type="presParOf" srcId="{78C64FB4-AD93-4977-BEE1-E447B69AF245}" destId="{89C96FC4-958A-4E32-B988-ADB6CC57C431}" srcOrd="0" destOrd="0" presId="urn:microsoft.com/office/officeart/2005/8/layout/vList6"/>
    <dgm:cxn modelId="{64F1BE40-5FE9-4CC7-94A3-E6CE3515CDA5}" type="presParOf" srcId="{89C96FC4-958A-4E32-B988-ADB6CC57C431}" destId="{9E82BB27-3E79-4BCC-A56A-3A70998C4D2E}" srcOrd="0" destOrd="0" presId="urn:microsoft.com/office/officeart/2005/8/layout/vList6"/>
    <dgm:cxn modelId="{36602C56-9A26-49BA-9656-0AB9BD52142A}" type="presParOf" srcId="{89C96FC4-958A-4E32-B988-ADB6CC57C431}" destId="{4FAF85F3-DF54-4314-868D-44B0FFC21B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DC85A18-E993-4670-B617-54AAC014678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84A2F-D265-4B85-AC9A-40662AB3133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(30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30 хвилин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B6E71B7-0F19-47A4-B46E-81889C836A82}" type="parTrans" cxnId="{13237996-6D61-46AB-87F5-78B44CA882B6}">
      <dgm:prSet/>
      <dgm:spPr/>
      <dgm:t>
        <a:bodyPr/>
        <a:lstStyle/>
        <a:p>
          <a:endParaRPr lang="ru-RU"/>
        </a:p>
      </dgm:t>
    </dgm:pt>
    <dgm:pt modelId="{FB50A8CC-28C6-48F1-82DD-548ACC1A7F7C}" type="sibTrans" cxnId="{13237996-6D61-46AB-87F5-78B44CA882B6}">
      <dgm:prSet/>
      <dgm:spPr/>
      <dgm:t>
        <a:bodyPr/>
        <a:lstStyle/>
        <a:p>
          <a:endParaRPr lang="ru-RU"/>
        </a:p>
      </dgm:t>
    </dgm:pt>
    <dgm:pt modelId="{52D67072-AFAA-4532-8770-20F0807180F1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Зрізи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залишкових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знань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BC8D29-6454-488A-8962-7000FE304552}" type="parTrans" cxnId="{B1A0EF45-9453-41FC-AD22-54FC9F312A2D}">
      <dgm:prSet/>
      <dgm:spPr/>
      <dgm:t>
        <a:bodyPr/>
        <a:lstStyle/>
        <a:p>
          <a:endParaRPr lang="ru-RU"/>
        </a:p>
      </dgm:t>
    </dgm:pt>
    <dgm:pt modelId="{E9372336-A97A-4167-A846-A54B83A585D0}" type="sibTrans" cxnId="{B1A0EF45-9453-41FC-AD22-54FC9F312A2D}">
      <dgm:prSet/>
      <dgm:spPr/>
      <dgm:t>
        <a:bodyPr/>
        <a:lstStyle/>
        <a:p>
          <a:endParaRPr lang="ru-RU"/>
        </a:p>
      </dgm:t>
    </dgm:pt>
    <dgm:pt modelId="{78C64FB4-AD93-4977-BEE1-E447B69AF245}" type="pres">
      <dgm:prSet presAssocID="{1DC85A18-E993-4670-B617-54AAC01467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C96FC4-958A-4E32-B988-ADB6CC57C431}" type="pres">
      <dgm:prSet presAssocID="{A6584A2F-D265-4B85-AC9A-40662AB31337}" presName="linNode" presStyleCnt="0"/>
      <dgm:spPr/>
    </dgm:pt>
    <dgm:pt modelId="{9E82BB27-3E79-4BCC-A56A-3A70998C4D2E}" type="pres">
      <dgm:prSet presAssocID="{A6584A2F-D265-4B85-AC9A-40662AB31337}" presName="parentShp" presStyleLbl="node1" presStyleIdx="0" presStyleCnt="1" custLinFactX="98047" custLinFactNeighborX="100000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85F3-DF54-4314-868D-44B0FFC21B5B}" type="pres">
      <dgm:prSet presAssocID="{A6584A2F-D265-4B85-AC9A-40662AB31337}" presName="childShp" presStyleLbl="bgAccFollowNode1" presStyleIdx="0" presStyleCnt="1" custLinFactX="-174" custLinFactNeighborX="-100000" custLinFactNeighborY="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56624-540B-4577-84B1-51EC0AD565F9}" type="presOf" srcId="{A6584A2F-D265-4B85-AC9A-40662AB31337}" destId="{9E82BB27-3E79-4BCC-A56A-3A70998C4D2E}" srcOrd="0" destOrd="0" presId="urn:microsoft.com/office/officeart/2005/8/layout/vList6"/>
    <dgm:cxn modelId="{13237996-6D61-46AB-87F5-78B44CA882B6}" srcId="{1DC85A18-E993-4670-B617-54AAC0146785}" destId="{A6584A2F-D265-4B85-AC9A-40662AB31337}" srcOrd="0" destOrd="0" parTransId="{BB6E71B7-0F19-47A4-B46E-81889C836A82}" sibTransId="{FB50A8CC-28C6-48F1-82DD-548ACC1A7F7C}"/>
    <dgm:cxn modelId="{F2EC77B1-4B73-435A-AABF-5AA1C5980E7F}" type="presOf" srcId="{52D67072-AFAA-4532-8770-20F0807180F1}" destId="{4FAF85F3-DF54-4314-868D-44B0FFC21B5B}" srcOrd="0" destOrd="0" presId="urn:microsoft.com/office/officeart/2005/8/layout/vList6"/>
    <dgm:cxn modelId="{B1A0EF45-9453-41FC-AD22-54FC9F312A2D}" srcId="{A6584A2F-D265-4B85-AC9A-40662AB31337}" destId="{52D67072-AFAA-4532-8770-20F0807180F1}" srcOrd="0" destOrd="0" parTransId="{FDBC8D29-6454-488A-8962-7000FE304552}" sibTransId="{E9372336-A97A-4167-A846-A54B83A585D0}"/>
    <dgm:cxn modelId="{2EC7A2FF-F57D-4E5D-AE6B-28FE60F3B787}" type="presOf" srcId="{1DC85A18-E993-4670-B617-54AAC0146785}" destId="{78C64FB4-AD93-4977-BEE1-E447B69AF245}" srcOrd="0" destOrd="0" presId="urn:microsoft.com/office/officeart/2005/8/layout/vList6"/>
    <dgm:cxn modelId="{16630C81-4F30-455B-B64D-F4B55CF64AF8}" type="presParOf" srcId="{78C64FB4-AD93-4977-BEE1-E447B69AF245}" destId="{89C96FC4-958A-4E32-B988-ADB6CC57C431}" srcOrd="0" destOrd="0" presId="urn:microsoft.com/office/officeart/2005/8/layout/vList6"/>
    <dgm:cxn modelId="{0B7026C8-9448-40E1-9D31-2D97FDBC5432}" type="presParOf" srcId="{89C96FC4-958A-4E32-B988-ADB6CC57C431}" destId="{9E82BB27-3E79-4BCC-A56A-3A70998C4D2E}" srcOrd="0" destOrd="0" presId="urn:microsoft.com/office/officeart/2005/8/layout/vList6"/>
    <dgm:cxn modelId="{C5F7B94D-729D-44B0-96EA-1FD24A7E4234}" type="presParOf" srcId="{89C96FC4-958A-4E32-B988-ADB6CC57C431}" destId="{4FAF85F3-DF54-4314-868D-44B0FFC21B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14548D-448B-4148-B5D9-A1B4D475A1BC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9B5101-FA17-41B1-B8A4-1BD983EA73AB}">
      <dgm:prSet phldrT="[Текст]" custT="1"/>
      <dgm:spPr/>
      <dgm:t>
        <a:bodyPr/>
        <a:lstStyle/>
        <a:p>
          <a:r>
            <a:rPr lang="ru-RU" sz="2400" smtClean="0">
              <a:latin typeface="Times New Roman" pitchFamily="18" charset="0"/>
              <a:cs typeface="Times New Roman" pitchFamily="18" charset="0"/>
            </a:rPr>
            <a:t>Викладач – куратор – деканат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776F5FE-704F-4ABA-A995-E0E7FD5B85FA}" type="parTrans" cxnId="{77ACAF04-BBE1-4141-B76A-5F78D106E4FF}">
      <dgm:prSet/>
      <dgm:spPr/>
      <dgm:t>
        <a:bodyPr/>
        <a:lstStyle/>
        <a:p>
          <a:endParaRPr lang="ru-RU"/>
        </a:p>
      </dgm:t>
    </dgm:pt>
    <dgm:pt modelId="{D1011B88-9D73-4CAB-A6D2-13FC9887E3F8}" type="sibTrans" cxnId="{77ACAF04-BBE1-4141-B76A-5F78D106E4FF}">
      <dgm:prSet/>
      <dgm:spPr/>
      <dgm:t>
        <a:bodyPr/>
        <a:lstStyle/>
        <a:p>
          <a:endParaRPr lang="ru-RU"/>
        </a:p>
      </dgm:t>
    </dgm:pt>
    <dgm:pt modelId="{7072406F-2A17-452C-A4F5-B0E49EEE6D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Центр незалежного оцінювання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8434C62-7058-462F-B77F-86DC68F2369B}" type="parTrans" cxnId="{C4BBE191-B03A-4B5E-95DC-871F8E9FF0CC}">
      <dgm:prSet/>
      <dgm:spPr/>
      <dgm:t>
        <a:bodyPr/>
        <a:lstStyle/>
        <a:p>
          <a:endParaRPr lang="ru-RU"/>
        </a:p>
      </dgm:t>
    </dgm:pt>
    <dgm:pt modelId="{69B24F5D-EDAD-43CE-B36B-FAE7BAE56CAD}" type="sibTrans" cxnId="{C4BBE191-B03A-4B5E-95DC-871F8E9FF0CC}">
      <dgm:prSet/>
      <dgm:spPr/>
      <dgm:t>
        <a:bodyPr/>
        <a:lstStyle/>
        <a:p>
          <a:endParaRPr lang="ru-RU"/>
        </a:p>
      </dgm:t>
    </dgm:pt>
    <dgm:pt modelId="{AFB78A1B-4833-4CFC-837F-608F888F0BF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І ПМК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A8AFB92-7041-4116-99D1-F2DE29EC4ED4}" type="parTrans" cxnId="{8F7EDD96-0CD3-410A-A292-FC1D0474153D}">
      <dgm:prSet/>
      <dgm:spPr/>
      <dgm:t>
        <a:bodyPr/>
        <a:lstStyle/>
        <a:p>
          <a:endParaRPr lang="ru-RU"/>
        </a:p>
      </dgm:t>
    </dgm:pt>
    <dgm:pt modelId="{918C91EC-4850-47C2-80B0-919B64FF7AB6}" type="sibTrans" cxnId="{8F7EDD96-0CD3-410A-A292-FC1D0474153D}">
      <dgm:prSet/>
      <dgm:spPr/>
      <dgm:t>
        <a:bodyPr/>
        <a:lstStyle/>
        <a:p>
          <a:endParaRPr lang="ru-RU"/>
        </a:p>
      </dgm:t>
    </dgm:pt>
    <dgm:pt modelId="{A0B31D53-E0EC-4B6A-BD0A-5B2C5980D48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Поважна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/ 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неповажна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причина неявки на І ПМК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1284F88-81D1-463B-B6CE-75F4165EBD6B}" type="parTrans" cxnId="{00B556D3-1BEC-4AA2-8B69-E57C38FAABD0}">
      <dgm:prSet/>
      <dgm:spPr/>
      <dgm:t>
        <a:bodyPr/>
        <a:lstStyle/>
        <a:p>
          <a:endParaRPr lang="ru-RU"/>
        </a:p>
      </dgm:t>
    </dgm:pt>
    <dgm:pt modelId="{E784DE59-24DB-4DD6-B7AC-A9B7F2362AE2}" type="sibTrans" cxnId="{00B556D3-1BEC-4AA2-8B69-E57C38FAABD0}">
      <dgm:prSet/>
      <dgm:spPr/>
      <dgm:t>
        <a:bodyPr/>
        <a:lstStyle/>
        <a:p>
          <a:endParaRPr lang="ru-RU"/>
        </a:p>
      </dgm:t>
    </dgm:pt>
    <dgm:pt modelId="{26514EF2-E605-45EA-8D2F-CA12D1C676C4}" type="pres">
      <dgm:prSet presAssocID="{BD14548D-448B-4148-B5D9-A1B4D475A1B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362810-CAC4-477D-AB18-4DD1804B4740}" type="pres">
      <dgm:prSet presAssocID="{A0B31D53-E0EC-4B6A-BD0A-5B2C5980D48D}" presName="composite" presStyleCnt="0"/>
      <dgm:spPr/>
      <dgm:t>
        <a:bodyPr/>
        <a:lstStyle/>
        <a:p>
          <a:endParaRPr lang="ru-RU"/>
        </a:p>
      </dgm:t>
    </dgm:pt>
    <dgm:pt modelId="{37BC18A5-B4CB-4565-8A02-7BA8577F902B}" type="pres">
      <dgm:prSet presAssocID="{A0B31D53-E0EC-4B6A-BD0A-5B2C5980D48D}" presName="bentUpArrow1" presStyleLbl="alignImgPlace1" presStyleIdx="0" presStyleCnt="3" custLinFactNeighborY="4006"/>
      <dgm:spPr/>
      <dgm:t>
        <a:bodyPr/>
        <a:lstStyle/>
        <a:p>
          <a:endParaRPr lang="ru-RU"/>
        </a:p>
      </dgm:t>
    </dgm:pt>
    <dgm:pt modelId="{FDDE1529-90B9-4D0E-A976-023DCE8DE488}" type="pres">
      <dgm:prSet presAssocID="{A0B31D53-E0EC-4B6A-BD0A-5B2C5980D48D}" presName="ParentText" presStyleLbl="node1" presStyleIdx="0" presStyleCnt="4" custScaleX="2905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B1AC9-326F-458A-840B-EFCB4F32305C}" type="pres">
      <dgm:prSet presAssocID="{A0B31D53-E0EC-4B6A-BD0A-5B2C5980D48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131D5-3B90-4CD4-AA2F-457964D0CD08}" type="pres">
      <dgm:prSet presAssocID="{E784DE59-24DB-4DD6-B7AC-A9B7F2362AE2}" presName="sibTrans" presStyleCnt="0"/>
      <dgm:spPr/>
      <dgm:t>
        <a:bodyPr/>
        <a:lstStyle/>
        <a:p>
          <a:endParaRPr lang="ru-RU"/>
        </a:p>
      </dgm:t>
    </dgm:pt>
    <dgm:pt modelId="{7B5A1C56-EAA1-4863-83D5-0055CF5BE5A9}" type="pres">
      <dgm:prSet presAssocID="{339B5101-FA17-41B1-B8A4-1BD983EA73AB}" presName="composite" presStyleCnt="0"/>
      <dgm:spPr/>
      <dgm:t>
        <a:bodyPr/>
        <a:lstStyle/>
        <a:p>
          <a:endParaRPr lang="ru-RU"/>
        </a:p>
      </dgm:t>
    </dgm:pt>
    <dgm:pt modelId="{80807DC8-58D8-42AA-8305-BE3058EA3560}" type="pres">
      <dgm:prSet presAssocID="{339B5101-FA17-41B1-B8A4-1BD983EA73AB}" presName="bentUpArrow1" presStyleLbl="alignImgPlace1" presStyleIdx="1" presStyleCnt="3" custLinFactNeighborX="9204" custLinFactNeighborY="7532"/>
      <dgm:spPr/>
      <dgm:t>
        <a:bodyPr/>
        <a:lstStyle/>
        <a:p>
          <a:endParaRPr lang="ru-RU"/>
        </a:p>
      </dgm:t>
    </dgm:pt>
    <dgm:pt modelId="{23D793A4-070F-41DD-B2E6-420F53B1AAD4}" type="pres">
      <dgm:prSet presAssocID="{339B5101-FA17-41B1-B8A4-1BD983EA73AB}" presName="ParentText" presStyleLbl="node1" presStyleIdx="1" presStyleCnt="4" custScaleX="225743" custLinFactNeighborX="39032" custLinFactNeighborY="-10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F2119-F7F8-4AB6-828A-E11E0D24B01D}" type="pres">
      <dgm:prSet presAssocID="{339B5101-FA17-41B1-B8A4-1BD983EA73A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FA726-5D1B-422E-AE8B-A3E08B108BF1}" type="pres">
      <dgm:prSet presAssocID="{D1011B88-9D73-4CAB-A6D2-13FC9887E3F8}" presName="sibTrans" presStyleCnt="0"/>
      <dgm:spPr/>
      <dgm:t>
        <a:bodyPr/>
        <a:lstStyle/>
        <a:p>
          <a:endParaRPr lang="ru-RU"/>
        </a:p>
      </dgm:t>
    </dgm:pt>
    <dgm:pt modelId="{46D1D215-3BFE-498C-B848-157D70945A5E}" type="pres">
      <dgm:prSet presAssocID="{7072406F-2A17-452C-A4F5-B0E49EEE6D89}" presName="composite" presStyleCnt="0"/>
      <dgm:spPr/>
      <dgm:t>
        <a:bodyPr/>
        <a:lstStyle/>
        <a:p>
          <a:endParaRPr lang="ru-RU"/>
        </a:p>
      </dgm:t>
    </dgm:pt>
    <dgm:pt modelId="{A56FDC74-D823-487A-ACC4-A74C3DD252C6}" type="pres">
      <dgm:prSet presAssocID="{7072406F-2A17-452C-A4F5-B0E49EEE6D89}" presName="bentUpArrow1" presStyleLbl="alignImgPlace1" presStyleIdx="2" presStyleCnt="3" custLinFactNeighborY="5303"/>
      <dgm:spPr/>
      <dgm:t>
        <a:bodyPr/>
        <a:lstStyle/>
        <a:p>
          <a:endParaRPr lang="ru-RU"/>
        </a:p>
      </dgm:t>
    </dgm:pt>
    <dgm:pt modelId="{D5D838EB-3FC0-4D09-969F-B908033131CB}" type="pres">
      <dgm:prSet presAssocID="{7072406F-2A17-452C-A4F5-B0E49EEE6D89}" presName="ParentText" presStyleLbl="node1" presStyleIdx="2" presStyleCnt="4" custScaleX="201071" custLinFactNeighborX="21616" custLinFactNeighborY="-29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A9641-596B-4D93-9C6F-BAD5B4E93A3D}" type="pres">
      <dgm:prSet presAssocID="{7072406F-2A17-452C-A4F5-B0E49EEE6D8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67168-CE58-4F86-827D-2A71EDA8DAC7}" type="pres">
      <dgm:prSet presAssocID="{69B24F5D-EDAD-43CE-B36B-FAE7BAE56CAD}" presName="sibTrans" presStyleCnt="0"/>
      <dgm:spPr/>
      <dgm:t>
        <a:bodyPr/>
        <a:lstStyle/>
        <a:p>
          <a:endParaRPr lang="ru-RU"/>
        </a:p>
      </dgm:t>
    </dgm:pt>
    <dgm:pt modelId="{782224B1-96E0-49C7-8A24-635ECA0036FD}" type="pres">
      <dgm:prSet presAssocID="{AFB78A1B-4833-4CFC-837F-608F888F0BF1}" presName="composite" presStyleCnt="0"/>
      <dgm:spPr/>
      <dgm:t>
        <a:bodyPr/>
        <a:lstStyle/>
        <a:p>
          <a:endParaRPr lang="ru-RU"/>
        </a:p>
      </dgm:t>
    </dgm:pt>
    <dgm:pt modelId="{26C784D9-7015-42FB-A7DA-751A0C589CF3}" type="pres">
      <dgm:prSet presAssocID="{AFB78A1B-4833-4CFC-837F-608F888F0BF1}" presName="ParentText" presStyleLbl="node1" presStyleIdx="3" presStyleCnt="4" custScaleX="182459" custLinFactNeighborX="24845" custLinFactNeighborY="-5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3FC0B-357B-485B-90C6-399190B4EEC0}" type="presOf" srcId="{339B5101-FA17-41B1-B8A4-1BD983EA73AB}" destId="{23D793A4-070F-41DD-B2E6-420F53B1AAD4}" srcOrd="0" destOrd="0" presId="urn:microsoft.com/office/officeart/2005/8/layout/StepDownProcess"/>
    <dgm:cxn modelId="{768C0C76-71BF-4136-9663-410DDBAA1D7E}" type="presOf" srcId="{BD14548D-448B-4148-B5D9-A1B4D475A1BC}" destId="{26514EF2-E605-45EA-8D2F-CA12D1C676C4}" srcOrd="0" destOrd="0" presId="urn:microsoft.com/office/officeart/2005/8/layout/StepDownProcess"/>
    <dgm:cxn modelId="{6BAB9432-E6AC-40DA-A1CF-17C3F1211DCD}" type="presOf" srcId="{7072406F-2A17-452C-A4F5-B0E49EEE6D89}" destId="{D5D838EB-3FC0-4D09-969F-B908033131CB}" srcOrd="0" destOrd="0" presId="urn:microsoft.com/office/officeart/2005/8/layout/StepDownProcess"/>
    <dgm:cxn modelId="{8F7EDD96-0CD3-410A-A292-FC1D0474153D}" srcId="{BD14548D-448B-4148-B5D9-A1B4D475A1BC}" destId="{AFB78A1B-4833-4CFC-837F-608F888F0BF1}" srcOrd="3" destOrd="0" parTransId="{FA8AFB92-7041-4116-99D1-F2DE29EC4ED4}" sibTransId="{918C91EC-4850-47C2-80B0-919B64FF7AB6}"/>
    <dgm:cxn modelId="{E1A6D780-DFD6-42A5-BA0E-1199C45DD28D}" type="presOf" srcId="{A0B31D53-E0EC-4B6A-BD0A-5B2C5980D48D}" destId="{FDDE1529-90B9-4D0E-A976-023DCE8DE488}" srcOrd="0" destOrd="0" presId="urn:microsoft.com/office/officeart/2005/8/layout/StepDownProcess"/>
    <dgm:cxn modelId="{00B556D3-1BEC-4AA2-8B69-E57C38FAABD0}" srcId="{BD14548D-448B-4148-B5D9-A1B4D475A1BC}" destId="{A0B31D53-E0EC-4B6A-BD0A-5B2C5980D48D}" srcOrd="0" destOrd="0" parTransId="{A1284F88-81D1-463B-B6CE-75F4165EBD6B}" sibTransId="{E784DE59-24DB-4DD6-B7AC-A9B7F2362AE2}"/>
    <dgm:cxn modelId="{77ACAF04-BBE1-4141-B76A-5F78D106E4FF}" srcId="{BD14548D-448B-4148-B5D9-A1B4D475A1BC}" destId="{339B5101-FA17-41B1-B8A4-1BD983EA73AB}" srcOrd="1" destOrd="0" parTransId="{2776F5FE-704F-4ABA-A995-E0E7FD5B85FA}" sibTransId="{D1011B88-9D73-4CAB-A6D2-13FC9887E3F8}"/>
    <dgm:cxn modelId="{C4BBE191-B03A-4B5E-95DC-871F8E9FF0CC}" srcId="{BD14548D-448B-4148-B5D9-A1B4D475A1BC}" destId="{7072406F-2A17-452C-A4F5-B0E49EEE6D89}" srcOrd="2" destOrd="0" parTransId="{78434C62-7058-462F-B77F-86DC68F2369B}" sibTransId="{69B24F5D-EDAD-43CE-B36B-FAE7BAE56CAD}"/>
    <dgm:cxn modelId="{C3C7F938-AB23-49B5-B0A4-DE3DD677B298}" type="presOf" srcId="{AFB78A1B-4833-4CFC-837F-608F888F0BF1}" destId="{26C784D9-7015-42FB-A7DA-751A0C589CF3}" srcOrd="0" destOrd="0" presId="urn:microsoft.com/office/officeart/2005/8/layout/StepDownProcess"/>
    <dgm:cxn modelId="{713FA4CA-C5C3-48CD-80F1-3E436C1608D4}" type="presParOf" srcId="{26514EF2-E605-45EA-8D2F-CA12D1C676C4}" destId="{50362810-CAC4-477D-AB18-4DD1804B4740}" srcOrd="0" destOrd="0" presId="urn:microsoft.com/office/officeart/2005/8/layout/StepDownProcess"/>
    <dgm:cxn modelId="{18E4ABAE-A518-4F91-9779-D0370435D58D}" type="presParOf" srcId="{50362810-CAC4-477D-AB18-4DD1804B4740}" destId="{37BC18A5-B4CB-4565-8A02-7BA8577F902B}" srcOrd="0" destOrd="0" presId="urn:microsoft.com/office/officeart/2005/8/layout/StepDownProcess"/>
    <dgm:cxn modelId="{B8DFCA65-39AE-4EC3-9207-6B3DD3E6BD36}" type="presParOf" srcId="{50362810-CAC4-477D-AB18-4DD1804B4740}" destId="{FDDE1529-90B9-4D0E-A976-023DCE8DE488}" srcOrd="1" destOrd="0" presId="urn:microsoft.com/office/officeart/2005/8/layout/StepDownProcess"/>
    <dgm:cxn modelId="{747F5E8F-34A4-48E5-A6D4-2E77C3F21E02}" type="presParOf" srcId="{50362810-CAC4-477D-AB18-4DD1804B4740}" destId="{C68B1AC9-326F-458A-840B-EFCB4F32305C}" srcOrd="2" destOrd="0" presId="urn:microsoft.com/office/officeart/2005/8/layout/StepDownProcess"/>
    <dgm:cxn modelId="{34499E81-1826-4AE3-B5E9-996996CCC406}" type="presParOf" srcId="{26514EF2-E605-45EA-8D2F-CA12D1C676C4}" destId="{A26131D5-3B90-4CD4-AA2F-457964D0CD08}" srcOrd="1" destOrd="0" presId="urn:microsoft.com/office/officeart/2005/8/layout/StepDownProcess"/>
    <dgm:cxn modelId="{C54D3503-DE42-461B-A851-9274B630A8D7}" type="presParOf" srcId="{26514EF2-E605-45EA-8D2F-CA12D1C676C4}" destId="{7B5A1C56-EAA1-4863-83D5-0055CF5BE5A9}" srcOrd="2" destOrd="0" presId="urn:microsoft.com/office/officeart/2005/8/layout/StepDownProcess"/>
    <dgm:cxn modelId="{E9EE23BA-B0DB-41D7-9BD7-D6EE8C92E0F6}" type="presParOf" srcId="{7B5A1C56-EAA1-4863-83D5-0055CF5BE5A9}" destId="{80807DC8-58D8-42AA-8305-BE3058EA3560}" srcOrd="0" destOrd="0" presId="urn:microsoft.com/office/officeart/2005/8/layout/StepDownProcess"/>
    <dgm:cxn modelId="{852E5340-1F70-4428-BB8D-7080665B8A16}" type="presParOf" srcId="{7B5A1C56-EAA1-4863-83D5-0055CF5BE5A9}" destId="{23D793A4-070F-41DD-B2E6-420F53B1AAD4}" srcOrd="1" destOrd="0" presId="urn:microsoft.com/office/officeart/2005/8/layout/StepDownProcess"/>
    <dgm:cxn modelId="{5D709703-74F5-48FD-9347-4EB637BD75F9}" type="presParOf" srcId="{7B5A1C56-EAA1-4863-83D5-0055CF5BE5A9}" destId="{EA2F2119-F7F8-4AB6-828A-E11E0D24B01D}" srcOrd="2" destOrd="0" presId="urn:microsoft.com/office/officeart/2005/8/layout/StepDownProcess"/>
    <dgm:cxn modelId="{7ADC44B5-3072-4BA0-BE86-07A8C1877271}" type="presParOf" srcId="{26514EF2-E605-45EA-8D2F-CA12D1C676C4}" destId="{F2BFA726-5D1B-422E-AE8B-A3E08B108BF1}" srcOrd="3" destOrd="0" presId="urn:microsoft.com/office/officeart/2005/8/layout/StepDownProcess"/>
    <dgm:cxn modelId="{4A6E6919-2B39-4B93-88E6-2513EE616FDF}" type="presParOf" srcId="{26514EF2-E605-45EA-8D2F-CA12D1C676C4}" destId="{46D1D215-3BFE-498C-B848-157D70945A5E}" srcOrd="4" destOrd="0" presId="urn:microsoft.com/office/officeart/2005/8/layout/StepDownProcess"/>
    <dgm:cxn modelId="{BF98E324-9FC7-46C4-8AA9-0E86730DE97A}" type="presParOf" srcId="{46D1D215-3BFE-498C-B848-157D70945A5E}" destId="{A56FDC74-D823-487A-ACC4-A74C3DD252C6}" srcOrd="0" destOrd="0" presId="urn:microsoft.com/office/officeart/2005/8/layout/StepDownProcess"/>
    <dgm:cxn modelId="{A1F914C6-EABE-4577-941B-66664D0F6E0A}" type="presParOf" srcId="{46D1D215-3BFE-498C-B848-157D70945A5E}" destId="{D5D838EB-3FC0-4D09-969F-B908033131CB}" srcOrd="1" destOrd="0" presId="urn:microsoft.com/office/officeart/2005/8/layout/StepDownProcess"/>
    <dgm:cxn modelId="{86B6BF3A-9EF1-47D4-8D29-6EC45B068408}" type="presParOf" srcId="{46D1D215-3BFE-498C-B848-157D70945A5E}" destId="{8E4A9641-596B-4D93-9C6F-BAD5B4E93A3D}" srcOrd="2" destOrd="0" presId="urn:microsoft.com/office/officeart/2005/8/layout/StepDownProcess"/>
    <dgm:cxn modelId="{5EA7B452-FCBF-4FE4-8A5B-9F154100DAA6}" type="presParOf" srcId="{26514EF2-E605-45EA-8D2F-CA12D1C676C4}" destId="{DDD67168-CE58-4F86-827D-2A71EDA8DAC7}" srcOrd="5" destOrd="0" presId="urn:microsoft.com/office/officeart/2005/8/layout/StepDownProcess"/>
    <dgm:cxn modelId="{798F7A40-D36E-4187-8A21-DA8653FEAC14}" type="presParOf" srcId="{26514EF2-E605-45EA-8D2F-CA12D1C676C4}" destId="{782224B1-96E0-49C7-8A24-635ECA0036FD}" srcOrd="6" destOrd="0" presId="urn:microsoft.com/office/officeart/2005/8/layout/StepDownProcess"/>
    <dgm:cxn modelId="{BDA8C977-1EBA-4A55-9454-6B25862A0B49}" type="presParOf" srcId="{782224B1-96E0-49C7-8A24-635ECA0036FD}" destId="{26C784D9-7015-42FB-A7DA-751A0C589CF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FAD33-F2D3-44E0-969F-21A80D4CCA4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1377BF-7B1E-4A2B-8E46-E55D1822F612}">
      <dgm:prSet phldrT="[Текст]" custT="1"/>
      <dgm:spPr/>
      <dgm:t>
        <a:bodyPr/>
        <a:lstStyle/>
        <a:p>
          <a:r>
            <a:rPr lang="ru-RU" sz="2000" b="1" i="1" dirty="0">
              <a:latin typeface="Times New Roman" pitchFamily="18" charset="0"/>
              <a:cs typeface="Times New Roman" pitchFamily="18" charset="0"/>
            </a:rPr>
            <a:t>Центр незалежного оцінювання</a:t>
          </a:r>
        </a:p>
      </dgm:t>
    </dgm:pt>
    <dgm:pt modelId="{EF4FD255-F733-44D7-85F9-10AC36F9FE4D}" type="parTrans" cxnId="{141FF40B-04A0-4620-A02D-3425B9D2E274}">
      <dgm:prSet/>
      <dgm:spPr/>
      <dgm:t>
        <a:bodyPr/>
        <a:lstStyle/>
        <a:p>
          <a:endParaRPr lang="ru-RU"/>
        </a:p>
      </dgm:t>
    </dgm:pt>
    <dgm:pt modelId="{9EB8F7ED-3DEA-4F89-8079-B6347CA2F899}" type="sibTrans" cxnId="{141FF40B-04A0-4620-A02D-3425B9D2E274}">
      <dgm:prSet/>
      <dgm:spPr/>
      <dgm:t>
        <a:bodyPr/>
        <a:lstStyle/>
        <a:p>
          <a:endParaRPr lang="ru-RU"/>
        </a:p>
      </dgm:t>
    </dgm:pt>
    <dgm:pt modelId="{5498B59C-3DDB-498C-920A-DCE1929DAE23}">
      <dgm:prSet phldrT="[Текст]" custT="1"/>
      <dgm:spPr/>
      <dgm:t>
        <a:bodyPr/>
        <a:lstStyle/>
        <a:p>
          <a:r>
            <a:rPr lang="ru-RU" sz="1100" dirty="0" err="1">
              <a:latin typeface="Times New Roman" pitchFamily="18" charset="0"/>
              <a:cs typeface="Times New Roman" pitchFamily="18" charset="0"/>
            </a:rPr>
            <a:t>Лекції</a:t>
          </a:r>
          <a:endParaRPr lang="ru-RU" sz="600" dirty="0">
            <a:latin typeface="Times New Roman" pitchFamily="18" charset="0"/>
            <a:cs typeface="Times New Roman" pitchFamily="18" charset="0"/>
          </a:endParaRPr>
        </a:p>
      </dgm:t>
    </dgm:pt>
    <dgm:pt modelId="{6E284E80-B89A-4759-BFBB-2A7AE261B827}" type="parTrans" cxnId="{8AB0E976-7C75-47EC-AFAC-B10E34BD88AD}">
      <dgm:prSet/>
      <dgm:spPr/>
      <dgm:t>
        <a:bodyPr/>
        <a:lstStyle/>
        <a:p>
          <a:endParaRPr lang="ru-RU"/>
        </a:p>
      </dgm:t>
    </dgm:pt>
    <dgm:pt modelId="{16C5C51B-523D-4A63-8DBC-224739F4FD1D}" type="sibTrans" cxnId="{8AB0E976-7C75-47EC-AFAC-B10E34BD88AD}">
      <dgm:prSet/>
      <dgm:spPr/>
      <dgm:t>
        <a:bodyPr/>
        <a:lstStyle/>
        <a:p>
          <a:endParaRPr lang="ru-RU"/>
        </a:p>
      </dgm:t>
    </dgm:pt>
    <dgm:pt modelId="{B2DE7FEB-F236-4F2B-87B7-2001C6D381E1}">
      <dgm:prSet phldrT="[Текст]" custT="1"/>
      <dgm:spPr/>
      <dgm:t>
        <a:bodyPr/>
        <a:lstStyle/>
        <a:p>
          <a:r>
            <a:rPr lang="ru-RU" sz="900" dirty="0" err="1"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9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900" dirty="0">
              <a:latin typeface="Times New Roman" pitchFamily="18" charset="0"/>
              <a:cs typeface="Times New Roman" pitchFamily="18" charset="0"/>
            </a:rPr>
            <a:t>/</a:t>
          </a:r>
          <a:r>
            <a:rPr lang="uk-UA" sz="900" dirty="0">
              <a:latin typeface="Times New Roman" pitchFamily="18" charset="0"/>
              <a:cs typeface="Times New Roman" pitchFamily="18" charset="0"/>
            </a:rPr>
            <a:t> практичні </a:t>
          </a:r>
          <a:r>
            <a:rPr lang="ru-RU" sz="900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E0490F5C-774E-4545-BB64-C8E40B22A102}" type="parTrans" cxnId="{7CE15EA3-8422-4DBC-9990-C7440FD9F8DB}">
      <dgm:prSet/>
      <dgm:spPr/>
      <dgm:t>
        <a:bodyPr/>
        <a:lstStyle/>
        <a:p>
          <a:endParaRPr lang="ru-RU"/>
        </a:p>
      </dgm:t>
    </dgm:pt>
    <dgm:pt modelId="{47443968-066A-4862-B09F-E1282E7D8E2C}" type="sibTrans" cxnId="{7CE15EA3-8422-4DBC-9990-C7440FD9F8DB}">
      <dgm:prSet/>
      <dgm:spPr/>
      <dgm:t>
        <a:bodyPr/>
        <a:lstStyle/>
        <a:p>
          <a:endParaRPr lang="ru-RU"/>
        </a:p>
      </dgm:t>
    </dgm:pt>
    <dgm:pt modelId="{694E7A2C-F8B9-460B-B9CA-6D090AED7FC5}">
      <dgm:prSet phldrT="[Текст]" custT="1"/>
      <dgm:spPr/>
      <dgm:t>
        <a:bodyPr/>
        <a:lstStyle/>
        <a:p>
          <a:r>
            <a:rPr lang="ru-RU" sz="1400" dirty="0" err="1">
              <a:latin typeface="Times New Roman" pitchFamily="18" charset="0"/>
              <a:cs typeface="Times New Roman" pitchFamily="18" charset="0"/>
            </a:rPr>
            <a:t>Здобувачі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вищої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освіти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8473EEE-88C0-4CF4-A44B-A0E7A75B1882}" type="parTrans" cxnId="{BF1C09C7-2F76-435A-9F37-1D911DCEB583}">
      <dgm:prSet/>
      <dgm:spPr/>
      <dgm:t>
        <a:bodyPr/>
        <a:lstStyle/>
        <a:p>
          <a:endParaRPr lang="ru-RU"/>
        </a:p>
      </dgm:t>
    </dgm:pt>
    <dgm:pt modelId="{2217948B-04C8-491B-B026-F299E7540AA4}" type="sibTrans" cxnId="{BF1C09C7-2F76-435A-9F37-1D911DCEB583}">
      <dgm:prSet/>
      <dgm:spPr/>
      <dgm:t>
        <a:bodyPr/>
        <a:lstStyle/>
        <a:p>
          <a:endParaRPr lang="ru-RU"/>
        </a:p>
      </dgm:t>
    </dgm:pt>
    <dgm:pt modelId="{FF194776-9F55-4CC2-8FF0-F25D26447ABB}">
      <dgm:prSet phldrT="[Текст]" custT="1"/>
      <dgm:spPr/>
      <dgm:t>
        <a:bodyPr/>
        <a:lstStyle/>
        <a:p>
          <a:r>
            <a:rPr lang="ru-RU" sz="1100" dirty="0">
              <a:latin typeface="Times New Roman" pitchFamily="18" charset="0"/>
              <a:cs typeface="Times New Roman" pitchFamily="18" charset="0"/>
            </a:rPr>
            <a:t>І ПМК</a:t>
          </a:r>
        </a:p>
      </dgm:t>
    </dgm:pt>
    <dgm:pt modelId="{F3F1CE3A-A369-4041-BC27-68C234E17B42}" type="parTrans" cxnId="{F2055A5F-5EBB-49C5-8900-8A868E54F10C}">
      <dgm:prSet/>
      <dgm:spPr/>
      <dgm:t>
        <a:bodyPr/>
        <a:lstStyle/>
        <a:p>
          <a:endParaRPr lang="ru-RU"/>
        </a:p>
      </dgm:t>
    </dgm:pt>
    <dgm:pt modelId="{4F8CF61E-B007-4C4F-9B37-9F50441AB4B9}" type="sibTrans" cxnId="{F2055A5F-5EBB-49C5-8900-8A868E54F10C}">
      <dgm:prSet/>
      <dgm:spPr/>
      <dgm:t>
        <a:bodyPr/>
        <a:lstStyle/>
        <a:p>
          <a:endParaRPr lang="ru-RU"/>
        </a:p>
      </dgm:t>
    </dgm:pt>
    <dgm:pt modelId="{397B88FA-17B4-4857-A498-CAAD90C8C2EE}">
      <dgm:prSet phldrT="[Текст]" custT="1"/>
      <dgm:spPr/>
      <dgm:t>
        <a:bodyPr/>
        <a:lstStyle/>
        <a:p>
          <a:r>
            <a:rPr lang="ru-RU" sz="1000" dirty="0" err="1"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 робота</a:t>
          </a:r>
        </a:p>
      </dgm:t>
    </dgm:pt>
    <dgm:pt modelId="{3D37C54F-3B67-43B7-AC70-602A64870A54}" type="parTrans" cxnId="{99D7017D-48E2-48C3-B5CA-01A1BD6B7E7A}">
      <dgm:prSet/>
      <dgm:spPr/>
      <dgm:t>
        <a:bodyPr/>
        <a:lstStyle/>
        <a:p>
          <a:endParaRPr lang="ru-RU"/>
        </a:p>
      </dgm:t>
    </dgm:pt>
    <dgm:pt modelId="{A99949F2-C77A-46AB-B4CB-7EEC202D1EAF}" type="sibTrans" cxnId="{99D7017D-48E2-48C3-B5CA-01A1BD6B7E7A}">
      <dgm:prSet/>
      <dgm:spPr/>
      <dgm:t>
        <a:bodyPr/>
        <a:lstStyle/>
        <a:p>
          <a:endParaRPr lang="ru-RU"/>
        </a:p>
      </dgm:t>
    </dgm:pt>
    <dgm:pt modelId="{FC99F991-F999-4806-857A-E1A4D6900A2B}">
      <dgm:prSet phldrT="[Текст]" custT="1"/>
      <dgm:spPr/>
      <dgm:t>
        <a:bodyPr/>
        <a:lstStyle/>
        <a:p>
          <a:r>
            <a:rPr lang="ru-RU" sz="1100" dirty="0">
              <a:latin typeface="Times New Roman" pitchFamily="18" charset="0"/>
              <a:cs typeface="Times New Roman" pitchFamily="18" charset="0"/>
            </a:rPr>
            <a:t>ІІ ПМК</a:t>
          </a:r>
        </a:p>
      </dgm:t>
    </dgm:pt>
    <dgm:pt modelId="{8A57AB32-C897-4929-B196-E9FE9EA10A92}" type="parTrans" cxnId="{31F1BB8D-9B6C-4AD8-837A-D90873AFCBEA}">
      <dgm:prSet/>
      <dgm:spPr/>
      <dgm:t>
        <a:bodyPr/>
        <a:lstStyle/>
        <a:p>
          <a:endParaRPr lang="ru-RU"/>
        </a:p>
      </dgm:t>
    </dgm:pt>
    <dgm:pt modelId="{F9B0DAD3-13EB-4152-96EF-14DA5EC033C4}" type="sibTrans" cxnId="{31F1BB8D-9B6C-4AD8-837A-D90873AFCBEA}">
      <dgm:prSet/>
      <dgm:spPr/>
      <dgm:t>
        <a:bodyPr/>
        <a:lstStyle/>
        <a:p>
          <a:endParaRPr lang="ru-RU"/>
        </a:p>
      </dgm:t>
    </dgm:pt>
    <dgm:pt modelId="{513A112A-9239-4A6E-A539-6657A4455AE9}">
      <dgm:prSet phldrT="[Текст]" custT="1"/>
      <dgm:spPr/>
      <dgm:t>
        <a:bodyPr/>
        <a:lstStyle/>
        <a:p>
          <a:r>
            <a:rPr lang="uk-UA" sz="1100" dirty="0" err="1" smtClean="0">
              <a:latin typeface="Times New Roman" pitchFamily="18" charset="0"/>
              <a:cs typeface="Times New Roman" pitchFamily="18" charset="0"/>
            </a:rPr>
            <a:t>Незалеж-ний</a:t>
          </a:r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 замір знань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FFD0BAC-F2B7-40D6-A46C-8091AA051316}" type="parTrans" cxnId="{933D9AA3-1BC9-41E0-BDB6-E92061CB9C81}">
      <dgm:prSet/>
      <dgm:spPr/>
      <dgm:t>
        <a:bodyPr/>
        <a:lstStyle/>
        <a:p>
          <a:endParaRPr lang="ru-RU"/>
        </a:p>
      </dgm:t>
    </dgm:pt>
    <dgm:pt modelId="{D050E6C4-DB9B-40B9-BE77-B60050924E9C}" type="sibTrans" cxnId="{933D9AA3-1BC9-41E0-BDB6-E92061CB9C81}">
      <dgm:prSet/>
      <dgm:spPr/>
      <dgm:t>
        <a:bodyPr/>
        <a:lstStyle/>
        <a:p>
          <a:endParaRPr lang="ru-RU"/>
        </a:p>
      </dgm:t>
    </dgm:pt>
    <dgm:pt modelId="{0EF41292-5A51-4D53-94D0-C8B372D7DC79}">
      <dgm:prSet phldrT="[Текст]" custT="1"/>
      <dgm:spPr/>
      <dgm:t>
        <a:bodyPr/>
        <a:lstStyle/>
        <a:p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Зрізи </a:t>
          </a:r>
          <a:r>
            <a:rPr lang="uk-UA" sz="1100" dirty="0" err="1" smtClean="0">
              <a:latin typeface="Times New Roman" pitchFamily="18" charset="0"/>
              <a:cs typeface="Times New Roman" pitchFamily="18" charset="0"/>
            </a:rPr>
            <a:t>залишко-вих</a:t>
          </a:r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 знань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E790A9F-A15D-4C96-B341-D1824E9307AE}" type="parTrans" cxnId="{65D4E106-620F-4605-8698-705C6EDF12D8}">
      <dgm:prSet/>
      <dgm:spPr/>
      <dgm:t>
        <a:bodyPr/>
        <a:lstStyle/>
        <a:p>
          <a:endParaRPr lang="ru-RU"/>
        </a:p>
      </dgm:t>
    </dgm:pt>
    <dgm:pt modelId="{9F5AD145-EE64-4C80-A5B6-85FE3839EB89}" type="sibTrans" cxnId="{65D4E106-620F-4605-8698-705C6EDF12D8}">
      <dgm:prSet/>
      <dgm:spPr/>
      <dgm:t>
        <a:bodyPr/>
        <a:lstStyle/>
        <a:p>
          <a:endParaRPr lang="ru-RU"/>
        </a:p>
      </dgm:t>
    </dgm:pt>
    <dgm:pt modelId="{EF86D48C-51C7-466A-ABFB-4C6E34380564}">
      <dgm:prSet phldrT="[Текст]" custT="1"/>
      <dgm:spPr/>
      <dgm:t>
        <a:bodyPr/>
        <a:lstStyle/>
        <a:p>
          <a:r>
            <a:rPr lang="ru-RU" sz="1400" dirty="0" err="1">
              <a:latin typeface="Times New Roman" pitchFamily="18" charset="0"/>
              <a:cs typeface="Times New Roman" pitchFamily="18" charset="0"/>
            </a:rPr>
            <a:t>Науково-педагогічні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працівники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2A8E744-BEB5-4FAB-AB2A-8C911FDBBCD1}" type="sibTrans" cxnId="{930B4B5A-977D-455B-824C-29D7188055B7}">
      <dgm:prSet/>
      <dgm:spPr/>
      <dgm:t>
        <a:bodyPr/>
        <a:lstStyle/>
        <a:p>
          <a:endParaRPr lang="ru-RU"/>
        </a:p>
      </dgm:t>
    </dgm:pt>
    <dgm:pt modelId="{2481827F-F52C-4072-B808-DE50C0F9B72E}" type="parTrans" cxnId="{930B4B5A-977D-455B-824C-29D7188055B7}">
      <dgm:prSet/>
      <dgm:spPr/>
      <dgm:t>
        <a:bodyPr/>
        <a:lstStyle/>
        <a:p>
          <a:endParaRPr lang="ru-RU"/>
        </a:p>
      </dgm:t>
    </dgm:pt>
    <dgm:pt modelId="{FB500E8D-CF4F-4B3C-9849-66E574FB015A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Куратори</a:t>
          </a:r>
          <a:endParaRPr lang="ru-RU" sz="600" dirty="0">
            <a:latin typeface="Times New Roman" pitchFamily="18" charset="0"/>
            <a:cs typeface="Times New Roman" pitchFamily="18" charset="0"/>
          </a:endParaRPr>
        </a:p>
      </dgm:t>
    </dgm:pt>
    <dgm:pt modelId="{CD92B270-77CA-4D58-A2F6-5FF1495A3CD0}" type="sibTrans" cxnId="{AB8E29D8-F3EC-4186-8157-CBE336F9257C}">
      <dgm:prSet/>
      <dgm:spPr/>
      <dgm:t>
        <a:bodyPr/>
        <a:lstStyle/>
        <a:p>
          <a:endParaRPr lang="ru-RU"/>
        </a:p>
      </dgm:t>
    </dgm:pt>
    <dgm:pt modelId="{9305F774-5CC3-44DB-921C-5AAB8035E2E1}" type="parTrans" cxnId="{AB8E29D8-F3EC-4186-8157-CBE336F9257C}">
      <dgm:prSet/>
      <dgm:spPr/>
      <dgm:t>
        <a:bodyPr/>
        <a:lstStyle/>
        <a:p>
          <a:endParaRPr lang="ru-RU"/>
        </a:p>
      </dgm:t>
    </dgm:pt>
    <dgm:pt modelId="{78B2B5F6-52D1-4A82-903B-83DD792D7DF3}">
      <dgm:prSet phldrT="[Текст]" custT="1"/>
      <dgm:spPr/>
      <dgm:t>
        <a:bodyPr/>
        <a:lstStyle/>
        <a:p>
          <a:r>
            <a:rPr lang="uk-UA" sz="1400" dirty="0">
              <a:latin typeface="Times New Roman" pitchFamily="18" charset="0"/>
              <a:cs typeface="Times New Roman" pitchFamily="18" charset="0"/>
            </a:rPr>
            <a:t>Деканати</a:t>
          </a:r>
          <a:endParaRPr lang="ru-RU" sz="600" dirty="0">
            <a:latin typeface="Times New Roman" pitchFamily="18" charset="0"/>
            <a:cs typeface="Times New Roman" pitchFamily="18" charset="0"/>
          </a:endParaRPr>
        </a:p>
      </dgm:t>
    </dgm:pt>
    <dgm:pt modelId="{EDE0A2EE-526B-47CB-BEE7-B2335EEAD50B}" type="sibTrans" cxnId="{352B3013-9D73-4A99-8867-795459707069}">
      <dgm:prSet/>
      <dgm:spPr/>
      <dgm:t>
        <a:bodyPr/>
        <a:lstStyle/>
        <a:p>
          <a:endParaRPr lang="ru-RU"/>
        </a:p>
      </dgm:t>
    </dgm:pt>
    <dgm:pt modelId="{24CE5E16-5C0D-411F-A29A-6BFF8CA17557}" type="parTrans" cxnId="{352B3013-9D73-4A99-8867-795459707069}">
      <dgm:prSet/>
      <dgm:spPr/>
      <dgm:t>
        <a:bodyPr/>
        <a:lstStyle/>
        <a:p>
          <a:endParaRPr lang="ru-RU"/>
        </a:p>
      </dgm:t>
    </dgm:pt>
    <dgm:pt modelId="{4517597A-42E3-4D14-96E2-08938B41175A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Контроль 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9D298F8D-2289-422E-846C-AE05E9A176EE}" type="parTrans" cxnId="{F543930A-0B53-47B7-AB7E-5C091FF1983B}">
      <dgm:prSet/>
      <dgm:spPr/>
      <dgm:t>
        <a:bodyPr/>
        <a:lstStyle/>
        <a:p>
          <a:endParaRPr lang="ru-RU"/>
        </a:p>
      </dgm:t>
    </dgm:pt>
    <dgm:pt modelId="{813C6D7D-E0C4-4CCB-A060-3B79238806C8}" type="sibTrans" cxnId="{F543930A-0B53-47B7-AB7E-5C091FF1983B}">
      <dgm:prSet/>
      <dgm:spPr/>
      <dgm:t>
        <a:bodyPr/>
        <a:lstStyle/>
        <a:p>
          <a:endParaRPr lang="ru-RU"/>
        </a:p>
      </dgm:t>
    </dgm:pt>
    <dgm:pt modelId="{B35DD754-8CAA-40D3-87A5-E5066ECAC3CF}">
      <dgm:prSet phldrT="[Текст]" custT="1"/>
      <dgm:spPr/>
      <dgm:t>
        <a:bodyPr/>
        <a:lstStyle/>
        <a:p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Іспит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E4C4A17-D858-4E96-AE6F-1A0EDB01DB57}" type="parTrans" cxnId="{DF6F0CF8-EE24-4E3E-8810-8F65CE27BE41}">
      <dgm:prSet/>
      <dgm:spPr/>
      <dgm:t>
        <a:bodyPr/>
        <a:lstStyle/>
        <a:p>
          <a:endParaRPr lang="ru-RU"/>
        </a:p>
      </dgm:t>
    </dgm:pt>
    <dgm:pt modelId="{A760B0EB-9FB3-41D0-A37D-71730857B841}" type="sibTrans" cxnId="{DF6F0CF8-EE24-4E3E-8810-8F65CE27BE41}">
      <dgm:prSet/>
      <dgm:spPr/>
      <dgm:t>
        <a:bodyPr/>
        <a:lstStyle/>
        <a:p>
          <a:endParaRPr lang="ru-RU"/>
        </a:p>
      </dgm:t>
    </dgm:pt>
    <dgm:pt modelId="{95BB1010-AA4B-4C85-B43F-D0EE013048D0}" type="pres">
      <dgm:prSet presAssocID="{039FAD33-F2D3-44E0-969F-21A80D4CCA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ECB703-0D0D-4EC6-B60D-3E0FA676FE74}" type="pres">
      <dgm:prSet presAssocID="{721377BF-7B1E-4A2B-8E46-E55D1822F612}" presName="hierRoot1" presStyleCnt="0"/>
      <dgm:spPr/>
    </dgm:pt>
    <dgm:pt modelId="{1B15160C-9574-427F-8DED-38D36C9D5F8D}" type="pres">
      <dgm:prSet presAssocID="{721377BF-7B1E-4A2B-8E46-E55D1822F612}" presName="composite" presStyleCnt="0"/>
      <dgm:spPr/>
    </dgm:pt>
    <dgm:pt modelId="{FBFDDC6A-A5B0-4404-9FA3-A1DA06B16301}" type="pres">
      <dgm:prSet presAssocID="{721377BF-7B1E-4A2B-8E46-E55D1822F612}" presName="background" presStyleLbl="node0" presStyleIdx="0" presStyleCnt="1"/>
      <dgm:spPr/>
    </dgm:pt>
    <dgm:pt modelId="{E89CA1CA-9A86-47E2-9B69-694B3900E75A}" type="pres">
      <dgm:prSet presAssocID="{721377BF-7B1E-4A2B-8E46-E55D1822F612}" presName="text" presStyleLbl="fgAcc0" presStyleIdx="0" presStyleCnt="1" custScaleX="1758666" custScaleY="365742" custLinFactY="-19329" custLinFactNeighborX="3946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5D2399-FEB5-49A6-88F6-DE0C6FE03968}" type="pres">
      <dgm:prSet presAssocID="{721377BF-7B1E-4A2B-8E46-E55D1822F612}" presName="hierChild2" presStyleCnt="0"/>
      <dgm:spPr/>
    </dgm:pt>
    <dgm:pt modelId="{465B198B-453C-4B7C-B322-AC74746E3122}" type="pres">
      <dgm:prSet presAssocID="{2481827F-F52C-4072-B808-DE50C0F9B72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8376FE5-5670-4D51-9988-BD35C7395E33}" type="pres">
      <dgm:prSet presAssocID="{EF86D48C-51C7-466A-ABFB-4C6E34380564}" presName="hierRoot2" presStyleCnt="0"/>
      <dgm:spPr/>
    </dgm:pt>
    <dgm:pt modelId="{1DC28B36-5709-485A-B097-815ACFF07D78}" type="pres">
      <dgm:prSet presAssocID="{EF86D48C-51C7-466A-ABFB-4C6E34380564}" presName="composite2" presStyleCnt="0"/>
      <dgm:spPr/>
    </dgm:pt>
    <dgm:pt modelId="{B8578B81-499E-4DC9-B8CB-AA9837444C63}" type="pres">
      <dgm:prSet presAssocID="{EF86D48C-51C7-466A-ABFB-4C6E34380564}" presName="background2" presStyleLbl="node2" presStyleIdx="0" presStyleCnt="4"/>
      <dgm:spPr/>
    </dgm:pt>
    <dgm:pt modelId="{4F2FD7D2-7DCD-455B-A30C-E44158CC503C}" type="pres">
      <dgm:prSet presAssocID="{EF86D48C-51C7-466A-ABFB-4C6E34380564}" presName="text2" presStyleLbl="fgAcc2" presStyleIdx="0" presStyleCnt="4" custScaleX="587518" custScaleY="266679" custLinFactX="-72982" custLinFactNeighborX="-100000" custLinFactNeighborY="29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07A681-2A5A-4083-9C69-DA2D10829389}" type="pres">
      <dgm:prSet presAssocID="{EF86D48C-51C7-466A-ABFB-4C6E34380564}" presName="hierChild3" presStyleCnt="0"/>
      <dgm:spPr/>
    </dgm:pt>
    <dgm:pt modelId="{4863C055-21B7-4CF7-9BE2-1D6E8CCF336B}" type="pres">
      <dgm:prSet presAssocID="{6E284E80-B89A-4759-BFBB-2A7AE261B827}" presName="Name17" presStyleLbl="parChTrans1D3" presStyleIdx="0" presStyleCnt="9"/>
      <dgm:spPr/>
      <dgm:t>
        <a:bodyPr/>
        <a:lstStyle/>
        <a:p>
          <a:endParaRPr lang="ru-RU"/>
        </a:p>
      </dgm:t>
    </dgm:pt>
    <dgm:pt modelId="{C9EB58A2-70FE-4325-8D00-59DD164F63BE}" type="pres">
      <dgm:prSet presAssocID="{5498B59C-3DDB-498C-920A-DCE1929DAE23}" presName="hierRoot3" presStyleCnt="0"/>
      <dgm:spPr/>
    </dgm:pt>
    <dgm:pt modelId="{81C0A1C3-AF82-44F8-BB07-DB4DDE3E16A0}" type="pres">
      <dgm:prSet presAssocID="{5498B59C-3DDB-498C-920A-DCE1929DAE23}" presName="composite3" presStyleCnt="0"/>
      <dgm:spPr/>
    </dgm:pt>
    <dgm:pt modelId="{FD738071-901A-4A9C-92FF-81D982D4CBCF}" type="pres">
      <dgm:prSet presAssocID="{5498B59C-3DDB-498C-920A-DCE1929DAE23}" presName="background3" presStyleLbl="node3" presStyleIdx="0" presStyleCnt="9"/>
      <dgm:spPr/>
    </dgm:pt>
    <dgm:pt modelId="{0E3FB12D-A2A7-44BE-9434-6A2333C5EDFB}" type="pres">
      <dgm:prSet presAssocID="{5498B59C-3DDB-498C-920A-DCE1929DAE23}" presName="text3" presStyleLbl="fgAcc3" presStyleIdx="0" presStyleCnt="9" custScaleX="343437" custScaleY="305415" custLinFactY="100000" custLinFactNeighborY="175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16000B-8A3F-48AD-8B82-DA8DE990E05F}" type="pres">
      <dgm:prSet presAssocID="{5498B59C-3DDB-498C-920A-DCE1929DAE23}" presName="hierChild4" presStyleCnt="0"/>
      <dgm:spPr/>
    </dgm:pt>
    <dgm:pt modelId="{8A6E8CD1-E471-44A7-8E44-0E119D50C61D}" type="pres">
      <dgm:prSet presAssocID="{E0490F5C-774E-4545-BB64-C8E40B22A102}" presName="Name17" presStyleLbl="parChTrans1D3" presStyleIdx="1" presStyleCnt="9"/>
      <dgm:spPr/>
      <dgm:t>
        <a:bodyPr/>
        <a:lstStyle/>
        <a:p>
          <a:endParaRPr lang="ru-RU"/>
        </a:p>
      </dgm:t>
    </dgm:pt>
    <dgm:pt modelId="{FE1327A8-C56D-41FB-9EE4-35EE81454BCB}" type="pres">
      <dgm:prSet presAssocID="{B2DE7FEB-F236-4F2B-87B7-2001C6D381E1}" presName="hierRoot3" presStyleCnt="0"/>
      <dgm:spPr/>
    </dgm:pt>
    <dgm:pt modelId="{1DE8DA4C-6EA7-47FA-9870-0B905E6A8FC0}" type="pres">
      <dgm:prSet presAssocID="{B2DE7FEB-F236-4F2B-87B7-2001C6D381E1}" presName="composite3" presStyleCnt="0"/>
      <dgm:spPr/>
    </dgm:pt>
    <dgm:pt modelId="{52E482D4-CDC9-4C34-AC8B-1ACDD668B040}" type="pres">
      <dgm:prSet presAssocID="{B2DE7FEB-F236-4F2B-87B7-2001C6D381E1}" presName="background3" presStyleLbl="node3" presStyleIdx="1" presStyleCnt="9"/>
      <dgm:spPr/>
    </dgm:pt>
    <dgm:pt modelId="{7E81F98F-18C0-4A7D-8A5F-056A7457AC02}" type="pres">
      <dgm:prSet presAssocID="{B2DE7FEB-F236-4F2B-87B7-2001C6D381E1}" presName="text3" presStyleLbl="fgAcc3" presStyleIdx="1" presStyleCnt="9" custScaleX="343437" custScaleY="305415" custLinFactY="100000" custLinFactNeighborY="175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47DC0F-80F5-491F-82E2-7D3DE96C13DB}" type="pres">
      <dgm:prSet presAssocID="{B2DE7FEB-F236-4F2B-87B7-2001C6D381E1}" presName="hierChild4" presStyleCnt="0"/>
      <dgm:spPr/>
    </dgm:pt>
    <dgm:pt modelId="{F3544EA0-77AC-4989-9F83-5D215F87A344}" type="pres">
      <dgm:prSet presAssocID="{3D37C54F-3B67-43B7-AC70-602A64870A54}" presName="Name17" presStyleLbl="parChTrans1D3" presStyleIdx="2" presStyleCnt="9"/>
      <dgm:spPr/>
      <dgm:t>
        <a:bodyPr/>
        <a:lstStyle/>
        <a:p>
          <a:endParaRPr lang="ru-RU"/>
        </a:p>
      </dgm:t>
    </dgm:pt>
    <dgm:pt modelId="{7A838CC9-B9AD-4FD4-AD7C-591A71DC6EE4}" type="pres">
      <dgm:prSet presAssocID="{397B88FA-17B4-4857-A498-CAAD90C8C2EE}" presName="hierRoot3" presStyleCnt="0"/>
      <dgm:spPr/>
    </dgm:pt>
    <dgm:pt modelId="{1221BDC9-EE65-443E-8DD8-92EC9B9FC2BE}" type="pres">
      <dgm:prSet presAssocID="{397B88FA-17B4-4857-A498-CAAD90C8C2EE}" presName="composite3" presStyleCnt="0"/>
      <dgm:spPr/>
    </dgm:pt>
    <dgm:pt modelId="{E14A9629-0882-43CD-BB1E-E902070E44B6}" type="pres">
      <dgm:prSet presAssocID="{397B88FA-17B4-4857-A498-CAAD90C8C2EE}" presName="background3" presStyleLbl="node3" presStyleIdx="2" presStyleCnt="9"/>
      <dgm:spPr/>
    </dgm:pt>
    <dgm:pt modelId="{DCD35099-324C-48CE-9B3A-1A0ECEACC1A0}" type="pres">
      <dgm:prSet presAssocID="{397B88FA-17B4-4857-A498-CAAD90C8C2EE}" presName="text3" presStyleLbl="fgAcc3" presStyleIdx="2" presStyleCnt="9" custScaleX="343437" custScaleY="305415" custLinFactY="100000" custLinFactNeighborY="175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A671DA-3B01-40E3-9A4B-A86F632E71E9}" type="pres">
      <dgm:prSet presAssocID="{397B88FA-17B4-4857-A498-CAAD90C8C2EE}" presName="hierChild4" presStyleCnt="0"/>
      <dgm:spPr/>
    </dgm:pt>
    <dgm:pt modelId="{1722D349-1D97-488C-9AE4-BFA4150D5FB2}" type="pres">
      <dgm:prSet presAssocID="{9D298F8D-2289-422E-846C-AE05E9A176EE}" presName="Name17" presStyleLbl="parChTrans1D3" presStyleIdx="3" presStyleCnt="9"/>
      <dgm:spPr/>
      <dgm:t>
        <a:bodyPr/>
        <a:lstStyle/>
        <a:p>
          <a:endParaRPr lang="ru-RU"/>
        </a:p>
      </dgm:t>
    </dgm:pt>
    <dgm:pt modelId="{ED1245DB-DFDD-4574-843F-1FDF13C17E13}" type="pres">
      <dgm:prSet presAssocID="{4517597A-42E3-4D14-96E2-08938B41175A}" presName="hierRoot3" presStyleCnt="0"/>
      <dgm:spPr/>
    </dgm:pt>
    <dgm:pt modelId="{6A39744D-4F57-40DC-BEC5-1E3D89DE9912}" type="pres">
      <dgm:prSet presAssocID="{4517597A-42E3-4D14-96E2-08938B41175A}" presName="composite3" presStyleCnt="0"/>
      <dgm:spPr/>
    </dgm:pt>
    <dgm:pt modelId="{80FBFF66-6182-4580-B559-3E1C6570FE09}" type="pres">
      <dgm:prSet presAssocID="{4517597A-42E3-4D14-96E2-08938B41175A}" presName="background3" presStyleLbl="node3" presStyleIdx="3" presStyleCnt="9"/>
      <dgm:spPr/>
    </dgm:pt>
    <dgm:pt modelId="{1FF821AC-AA7C-4CFA-A642-6427F598B08F}" type="pres">
      <dgm:prSet presAssocID="{4517597A-42E3-4D14-96E2-08938B41175A}" presName="text3" presStyleLbl="fgAcc3" presStyleIdx="3" presStyleCnt="9" custScaleX="343437" custScaleY="305415" custLinFactY="100000" custLinFactNeighborY="175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52C4B5-B7E1-4811-A283-E942EF889E6A}" type="pres">
      <dgm:prSet presAssocID="{4517597A-42E3-4D14-96E2-08938B41175A}" presName="hierChild4" presStyleCnt="0"/>
      <dgm:spPr/>
    </dgm:pt>
    <dgm:pt modelId="{85969E09-932F-4C4D-9AEA-760B552BC298}" type="pres">
      <dgm:prSet presAssocID="{24CE5E16-5C0D-411F-A29A-6BFF8CA17557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6BEAB4D-7170-450B-8C1F-B840AE65A7E5}" type="pres">
      <dgm:prSet presAssocID="{78B2B5F6-52D1-4A82-903B-83DD792D7DF3}" presName="hierRoot2" presStyleCnt="0"/>
      <dgm:spPr/>
    </dgm:pt>
    <dgm:pt modelId="{C50777B6-62EA-45FC-BEE0-9F3A7A153222}" type="pres">
      <dgm:prSet presAssocID="{78B2B5F6-52D1-4A82-903B-83DD792D7DF3}" presName="composite2" presStyleCnt="0"/>
      <dgm:spPr/>
    </dgm:pt>
    <dgm:pt modelId="{753DF76C-CA7E-42F7-A1BC-71F331759447}" type="pres">
      <dgm:prSet presAssocID="{78B2B5F6-52D1-4A82-903B-83DD792D7DF3}" presName="background2" presStyleLbl="node2" presStyleIdx="1" presStyleCnt="4"/>
      <dgm:spPr/>
    </dgm:pt>
    <dgm:pt modelId="{9E449B0E-36A9-45D0-B214-B91543D18AE2}" type="pres">
      <dgm:prSet presAssocID="{78B2B5F6-52D1-4A82-903B-83DD792D7DF3}" presName="text2" presStyleLbl="fgAcc2" presStyleIdx="1" presStyleCnt="4" custScaleX="466858" custScaleY="266679" custLinFactNeighborX="-84363" custLinFactNeighborY="95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404405-151F-448B-8ECC-583B2600A6D8}" type="pres">
      <dgm:prSet presAssocID="{78B2B5F6-52D1-4A82-903B-83DD792D7DF3}" presName="hierChild3" presStyleCnt="0"/>
      <dgm:spPr/>
    </dgm:pt>
    <dgm:pt modelId="{643D3D76-F2DF-4481-B539-6DA735C4BEB6}" type="pres">
      <dgm:prSet presAssocID="{9305F774-5CC3-44DB-921C-5AAB8035E2E1}" presName="Name10" presStyleLbl="parChTrans1D2" presStyleIdx="2" presStyleCnt="4"/>
      <dgm:spPr/>
      <dgm:t>
        <a:bodyPr/>
        <a:lstStyle/>
        <a:p>
          <a:endParaRPr lang="ru-RU"/>
        </a:p>
      </dgm:t>
    </dgm:pt>
    <dgm:pt modelId="{915E3C72-2434-42BD-A0E9-090CF3A53FBD}" type="pres">
      <dgm:prSet presAssocID="{FB500E8D-CF4F-4B3C-9849-66E574FB015A}" presName="hierRoot2" presStyleCnt="0"/>
      <dgm:spPr/>
    </dgm:pt>
    <dgm:pt modelId="{B46EB51B-D5B3-40E9-879C-B16E0321EA68}" type="pres">
      <dgm:prSet presAssocID="{FB500E8D-CF4F-4B3C-9849-66E574FB015A}" presName="composite2" presStyleCnt="0"/>
      <dgm:spPr/>
    </dgm:pt>
    <dgm:pt modelId="{5319D95A-18B8-4DD9-B769-D78187D71EA9}" type="pres">
      <dgm:prSet presAssocID="{FB500E8D-CF4F-4B3C-9849-66E574FB015A}" presName="background2" presStyleLbl="node2" presStyleIdx="2" presStyleCnt="4"/>
      <dgm:spPr/>
    </dgm:pt>
    <dgm:pt modelId="{23E24E6B-4B52-4471-93F7-50936452A213}" type="pres">
      <dgm:prSet presAssocID="{FB500E8D-CF4F-4B3C-9849-66E574FB015A}" presName="text2" presStyleLbl="fgAcc2" presStyleIdx="2" presStyleCnt="4" custScaleX="466858" custScaleY="266679" custLinFactNeighborX="19280" custLinFactNeighborY="95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93B44-6766-42D4-89DF-8CAE69B3CC59}" type="pres">
      <dgm:prSet presAssocID="{FB500E8D-CF4F-4B3C-9849-66E574FB015A}" presName="hierChild3" presStyleCnt="0"/>
      <dgm:spPr/>
    </dgm:pt>
    <dgm:pt modelId="{D84E4CD0-CB0F-499F-B0E6-817E9D0FC753}" type="pres">
      <dgm:prSet presAssocID="{58473EEE-88C0-4CF4-A44B-A0E7A75B188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9F54B810-B08E-413E-A38B-F8738E425B7B}" type="pres">
      <dgm:prSet presAssocID="{694E7A2C-F8B9-460B-B9CA-6D090AED7FC5}" presName="hierRoot2" presStyleCnt="0"/>
      <dgm:spPr/>
    </dgm:pt>
    <dgm:pt modelId="{5C6C6D09-FCD7-442D-8FFF-3047EEE8E556}" type="pres">
      <dgm:prSet presAssocID="{694E7A2C-F8B9-460B-B9CA-6D090AED7FC5}" presName="composite2" presStyleCnt="0"/>
      <dgm:spPr/>
    </dgm:pt>
    <dgm:pt modelId="{701E6DFD-288F-4B4E-A495-FF2BA888B283}" type="pres">
      <dgm:prSet presAssocID="{694E7A2C-F8B9-460B-B9CA-6D090AED7FC5}" presName="background2" presStyleLbl="node2" presStyleIdx="3" presStyleCnt="4"/>
      <dgm:spPr/>
    </dgm:pt>
    <dgm:pt modelId="{98B26003-F6B5-4007-8B1C-A364851634E0}" type="pres">
      <dgm:prSet presAssocID="{694E7A2C-F8B9-460B-B9CA-6D090AED7FC5}" presName="text2" presStyleLbl="fgAcc2" presStyleIdx="3" presStyleCnt="4" custScaleX="466858" custScaleY="266679" custLinFactNeighborX="84071" custLinFactNeighborY="29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332E4D-2837-468A-AF49-BEA0021B1446}" type="pres">
      <dgm:prSet presAssocID="{694E7A2C-F8B9-460B-B9CA-6D090AED7FC5}" presName="hierChild3" presStyleCnt="0"/>
      <dgm:spPr/>
    </dgm:pt>
    <dgm:pt modelId="{0DAA0188-F439-45CB-A929-416E30E2EE36}" type="pres">
      <dgm:prSet presAssocID="{F3F1CE3A-A369-4041-BC27-68C234E17B42}" presName="Name17" presStyleLbl="parChTrans1D3" presStyleIdx="4" presStyleCnt="9"/>
      <dgm:spPr/>
      <dgm:t>
        <a:bodyPr/>
        <a:lstStyle/>
        <a:p>
          <a:endParaRPr lang="ru-RU"/>
        </a:p>
      </dgm:t>
    </dgm:pt>
    <dgm:pt modelId="{B02B5A6F-46BE-49BE-B86D-38AD291292DB}" type="pres">
      <dgm:prSet presAssocID="{FF194776-9F55-4CC2-8FF0-F25D26447ABB}" presName="hierRoot3" presStyleCnt="0"/>
      <dgm:spPr/>
    </dgm:pt>
    <dgm:pt modelId="{C52A601E-ACF6-47FB-A856-DD7A6D2D6035}" type="pres">
      <dgm:prSet presAssocID="{FF194776-9F55-4CC2-8FF0-F25D26447ABB}" presName="composite3" presStyleCnt="0"/>
      <dgm:spPr/>
    </dgm:pt>
    <dgm:pt modelId="{DC6BCB12-E7F5-46E4-918B-C65B97EE88D6}" type="pres">
      <dgm:prSet presAssocID="{FF194776-9F55-4CC2-8FF0-F25D26447ABB}" presName="background3" presStyleLbl="node3" presStyleIdx="4" presStyleCnt="9"/>
      <dgm:spPr/>
    </dgm:pt>
    <dgm:pt modelId="{593C3289-9306-45E9-87D5-8242B615659E}" type="pres">
      <dgm:prSet presAssocID="{FF194776-9F55-4CC2-8FF0-F25D26447ABB}" presName="text3" presStyleLbl="fgAcc3" presStyleIdx="4" presStyleCnt="9" custScaleX="234250" custScaleY="305415" custLinFactY="100000" custLinFactNeighborY="175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E8BB52-171C-4719-BAA7-C4F2EF0C9EC3}" type="pres">
      <dgm:prSet presAssocID="{FF194776-9F55-4CC2-8FF0-F25D26447ABB}" presName="hierChild4" presStyleCnt="0"/>
      <dgm:spPr/>
    </dgm:pt>
    <dgm:pt modelId="{C7759D79-AEF3-42E4-AD9A-14E6D70BCB54}" type="pres">
      <dgm:prSet presAssocID="{8A57AB32-C897-4929-B196-E9FE9EA10A92}" presName="Name17" presStyleLbl="parChTrans1D3" presStyleIdx="5" presStyleCnt="9"/>
      <dgm:spPr/>
      <dgm:t>
        <a:bodyPr/>
        <a:lstStyle/>
        <a:p>
          <a:endParaRPr lang="ru-RU"/>
        </a:p>
      </dgm:t>
    </dgm:pt>
    <dgm:pt modelId="{5B89D884-18F8-4C49-9D61-60C20CE5B09B}" type="pres">
      <dgm:prSet presAssocID="{FC99F991-F999-4806-857A-E1A4D6900A2B}" presName="hierRoot3" presStyleCnt="0"/>
      <dgm:spPr/>
    </dgm:pt>
    <dgm:pt modelId="{35601A49-FE44-4CA2-9380-1B33BA718870}" type="pres">
      <dgm:prSet presAssocID="{FC99F991-F999-4806-857A-E1A4D6900A2B}" presName="composite3" presStyleCnt="0"/>
      <dgm:spPr/>
    </dgm:pt>
    <dgm:pt modelId="{FFB21DD8-D56C-472C-96F3-1FD6C4269F6B}" type="pres">
      <dgm:prSet presAssocID="{FC99F991-F999-4806-857A-E1A4D6900A2B}" presName="background3" presStyleLbl="node3" presStyleIdx="5" presStyleCnt="9"/>
      <dgm:spPr/>
    </dgm:pt>
    <dgm:pt modelId="{4EA212D0-619F-4D55-81EC-A88DE959342B}" type="pres">
      <dgm:prSet presAssocID="{FC99F991-F999-4806-857A-E1A4D6900A2B}" presName="text3" presStyleLbl="fgAcc3" presStyleIdx="5" presStyleCnt="9" custScaleX="234250" custScaleY="305415" custLinFactY="100000" custLinFactNeighborY="175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3000C7-2123-4DA7-B491-443366EC856A}" type="pres">
      <dgm:prSet presAssocID="{FC99F991-F999-4806-857A-E1A4D6900A2B}" presName="hierChild4" presStyleCnt="0"/>
      <dgm:spPr/>
    </dgm:pt>
    <dgm:pt modelId="{A270C381-BC73-41B2-B9A6-E0BE46A78AC7}" type="pres">
      <dgm:prSet presAssocID="{4FFD0BAC-F2B7-40D6-A46C-8091AA051316}" presName="Name17" presStyleLbl="parChTrans1D3" presStyleIdx="6" presStyleCnt="9"/>
      <dgm:spPr/>
      <dgm:t>
        <a:bodyPr/>
        <a:lstStyle/>
        <a:p>
          <a:endParaRPr lang="ru-RU"/>
        </a:p>
      </dgm:t>
    </dgm:pt>
    <dgm:pt modelId="{26BF766F-61DF-471D-99E9-1232B61449E7}" type="pres">
      <dgm:prSet presAssocID="{513A112A-9239-4A6E-A539-6657A4455AE9}" presName="hierRoot3" presStyleCnt="0"/>
      <dgm:spPr/>
    </dgm:pt>
    <dgm:pt modelId="{1F2FABF8-8DF9-4CA7-8091-1C4E7ADA95C5}" type="pres">
      <dgm:prSet presAssocID="{513A112A-9239-4A6E-A539-6657A4455AE9}" presName="composite3" presStyleCnt="0"/>
      <dgm:spPr/>
    </dgm:pt>
    <dgm:pt modelId="{D07ADCE1-7623-4529-81FB-C12B54C61539}" type="pres">
      <dgm:prSet presAssocID="{513A112A-9239-4A6E-A539-6657A4455AE9}" presName="background3" presStyleLbl="node3" presStyleIdx="6" presStyleCnt="9"/>
      <dgm:spPr/>
    </dgm:pt>
    <dgm:pt modelId="{782E5462-ADDA-4022-8372-B3B7C7BB4DF6}" type="pres">
      <dgm:prSet presAssocID="{513A112A-9239-4A6E-A539-6657A4455AE9}" presName="text3" presStyleLbl="fgAcc3" presStyleIdx="6" presStyleCnt="9" custScaleX="234250" custScaleY="305415" custLinFactY="100000" custLinFactNeighborY="165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7F781B-BAFF-4FA4-91EB-7396859AB583}" type="pres">
      <dgm:prSet presAssocID="{513A112A-9239-4A6E-A539-6657A4455AE9}" presName="hierChild4" presStyleCnt="0"/>
      <dgm:spPr/>
    </dgm:pt>
    <dgm:pt modelId="{3AACFE3F-051A-4178-ADCB-DE12A5374769}" type="pres">
      <dgm:prSet presAssocID="{FE4C4A17-D858-4E96-AE6F-1A0EDB01DB57}" presName="Name17" presStyleLbl="parChTrans1D3" presStyleIdx="7" presStyleCnt="9"/>
      <dgm:spPr/>
      <dgm:t>
        <a:bodyPr/>
        <a:lstStyle/>
        <a:p>
          <a:endParaRPr lang="ru-RU"/>
        </a:p>
      </dgm:t>
    </dgm:pt>
    <dgm:pt modelId="{33C995CD-AEF7-4C9B-A113-7A296B22FED7}" type="pres">
      <dgm:prSet presAssocID="{B35DD754-8CAA-40D3-87A5-E5066ECAC3CF}" presName="hierRoot3" presStyleCnt="0"/>
      <dgm:spPr/>
    </dgm:pt>
    <dgm:pt modelId="{47D626ED-8408-4459-9DAC-FECD973E30C1}" type="pres">
      <dgm:prSet presAssocID="{B35DD754-8CAA-40D3-87A5-E5066ECAC3CF}" presName="composite3" presStyleCnt="0"/>
      <dgm:spPr/>
    </dgm:pt>
    <dgm:pt modelId="{733C3A13-44B8-411B-B993-CB58751FB795}" type="pres">
      <dgm:prSet presAssocID="{B35DD754-8CAA-40D3-87A5-E5066ECAC3CF}" presName="background3" presStyleLbl="node3" presStyleIdx="7" presStyleCnt="9"/>
      <dgm:spPr/>
    </dgm:pt>
    <dgm:pt modelId="{234F6BAC-0314-435B-8072-FA72A7365FA1}" type="pres">
      <dgm:prSet presAssocID="{B35DD754-8CAA-40D3-87A5-E5066ECAC3CF}" presName="text3" presStyleLbl="fgAcc3" presStyleIdx="7" presStyleCnt="9" custScaleX="234250" custScaleY="305415" custLinFactY="100000" custLinFactNeighborY="165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B061A-28CA-496D-9819-0E1F1F49E3E3}" type="pres">
      <dgm:prSet presAssocID="{B35DD754-8CAA-40D3-87A5-E5066ECAC3CF}" presName="hierChild4" presStyleCnt="0"/>
      <dgm:spPr/>
    </dgm:pt>
    <dgm:pt modelId="{5CAC693F-30D7-450A-A748-6BB12D03B525}" type="pres">
      <dgm:prSet presAssocID="{BE790A9F-A15D-4C96-B341-D1824E9307AE}" presName="Name17" presStyleLbl="parChTrans1D3" presStyleIdx="8" presStyleCnt="9"/>
      <dgm:spPr/>
      <dgm:t>
        <a:bodyPr/>
        <a:lstStyle/>
        <a:p>
          <a:endParaRPr lang="ru-RU"/>
        </a:p>
      </dgm:t>
    </dgm:pt>
    <dgm:pt modelId="{B517503A-3617-4271-9F55-142558574024}" type="pres">
      <dgm:prSet presAssocID="{0EF41292-5A51-4D53-94D0-C8B372D7DC79}" presName="hierRoot3" presStyleCnt="0"/>
      <dgm:spPr/>
    </dgm:pt>
    <dgm:pt modelId="{ACDEB301-C4F8-4DC7-95CC-C74EB91DA94F}" type="pres">
      <dgm:prSet presAssocID="{0EF41292-5A51-4D53-94D0-C8B372D7DC79}" presName="composite3" presStyleCnt="0"/>
      <dgm:spPr/>
    </dgm:pt>
    <dgm:pt modelId="{E023FEA1-CC6B-4F9D-AC1C-2F7B46FABD3A}" type="pres">
      <dgm:prSet presAssocID="{0EF41292-5A51-4D53-94D0-C8B372D7DC79}" presName="background3" presStyleLbl="node3" presStyleIdx="8" presStyleCnt="9"/>
      <dgm:spPr/>
    </dgm:pt>
    <dgm:pt modelId="{BFA20497-9B3A-4B08-83DA-775D1D9B2A16}" type="pres">
      <dgm:prSet presAssocID="{0EF41292-5A51-4D53-94D0-C8B372D7DC79}" presName="text3" presStyleLbl="fgAcc3" presStyleIdx="8" presStyleCnt="9" custScaleX="234250" custScaleY="305415" custLinFactY="100000" custLinFactNeighborY="165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5A1AB-CAA1-48E1-99C2-DAFAD38CF640}" type="pres">
      <dgm:prSet presAssocID="{0EF41292-5A51-4D53-94D0-C8B372D7DC79}" presName="hierChild4" presStyleCnt="0"/>
      <dgm:spPr/>
    </dgm:pt>
  </dgm:ptLst>
  <dgm:cxnLst>
    <dgm:cxn modelId="{04929AD6-42DF-45B5-A607-20E459326C4F}" type="presOf" srcId="{2481827F-F52C-4072-B808-DE50C0F9B72E}" destId="{465B198B-453C-4B7C-B322-AC74746E3122}" srcOrd="0" destOrd="0" presId="urn:microsoft.com/office/officeart/2005/8/layout/hierarchy1"/>
    <dgm:cxn modelId="{8AB0E976-7C75-47EC-AFAC-B10E34BD88AD}" srcId="{EF86D48C-51C7-466A-ABFB-4C6E34380564}" destId="{5498B59C-3DDB-498C-920A-DCE1929DAE23}" srcOrd="0" destOrd="0" parTransId="{6E284E80-B89A-4759-BFBB-2A7AE261B827}" sibTransId="{16C5C51B-523D-4A63-8DBC-224739F4FD1D}"/>
    <dgm:cxn modelId="{F4472765-7E5E-48D8-AA61-37648DE4BBBF}" type="presOf" srcId="{24CE5E16-5C0D-411F-A29A-6BFF8CA17557}" destId="{85969E09-932F-4C4D-9AEA-760B552BC298}" srcOrd="0" destOrd="0" presId="urn:microsoft.com/office/officeart/2005/8/layout/hierarchy1"/>
    <dgm:cxn modelId="{8F4AE887-2B52-4E4E-B53E-36498A799B89}" type="presOf" srcId="{B35DD754-8CAA-40D3-87A5-E5066ECAC3CF}" destId="{234F6BAC-0314-435B-8072-FA72A7365FA1}" srcOrd="0" destOrd="0" presId="urn:microsoft.com/office/officeart/2005/8/layout/hierarchy1"/>
    <dgm:cxn modelId="{822D8819-0680-4AFC-B8FC-05F65FCE635E}" type="presOf" srcId="{397B88FA-17B4-4857-A498-CAAD90C8C2EE}" destId="{DCD35099-324C-48CE-9B3A-1A0ECEACC1A0}" srcOrd="0" destOrd="0" presId="urn:microsoft.com/office/officeart/2005/8/layout/hierarchy1"/>
    <dgm:cxn modelId="{711CEBB6-CA93-4B86-9074-1E08BF2AC77C}" type="presOf" srcId="{78B2B5F6-52D1-4A82-903B-83DD792D7DF3}" destId="{9E449B0E-36A9-45D0-B214-B91543D18AE2}" srcOrd="0" destOrd="0" presId="urn:microsoft.com/office/officeart/2005/8/layout/hierarchy1"/>
    <dgm:cxn modelId="{99D7017D-48E2-48C3-B5CA-01A1BD6B7E7A}" srcId="{EF86D48C-51C7-466A-ABFB-4C6E34380564}" destId="{397B88FA-17B4-4857-A498-CAAD90C8C2EE}" srcOrd="2" destOrd="0" parTransId="{3D37C54F-3B67-43B7-AC70-602A64870A54}" sibTransId="{A99949F2-C77A-46AB-B4CB-7EEC202D1EAF}"/>
    <dgm:cxn modelId="{1B8C6FF8-9AAF-47DD-8041-57A1E26FDCD7}" type="presOf" srcId="{9305F774-5CC3-44DB-921C-5AAB8035E2E1}" destId="{643D3D76-F2DF-4481-B539-6DA735C4BEB6}" srcOrd="0" destOrd="0" presId="urn:microsoft.com/office/officeart/2005/8/layout/hierarchy1"/>
    <dgm:cxn modelId="{B8918334-0DB6-437E-870A-DD0CA73037D0}" type="presOf" srcId="{721377BF-7B1E-4A2B-8E46-E55D1822F612}" destId="{E89CA1CA-9A86-47E2-9B69-694B3900E75A}" srcOrd="0" destOrd="0" presId="urn:microsoft.com/office/officeart/2005/8/layout/hierarchy1"/>
    <dgm:cxn modelId="{31F1BB8D-9B6C-4AD8-837A-D90873AFCBEA}" srcId="{694E7A2C-F8B9-460B-B9CA-6D090AED7FC5}" destId="{FC99F991-F999-4806-857A-E1A4D6900A2B}" srcOrd="1" destOrd="0" parTransId="{8A57AB32-C897-4929-B196-E9FE9EA10A92}" sibTransId="{F9B0DAD3-13EB-4152-96EF-14DA5EC033C4}"/>
    <dgm:cxn modelId="{A9FE994F-EEE8-4DE7-8C6D-07B5F938BAA7}" type="presOf" srcId="{BE790A9F-A15D-4C96-B341-D1824E9307AE}" destId="{5CAC693F-30D7-450A-A748-6BB12D03B525}" srcOrd="0" destOrd="0" presId="urn:microsoft.com/office/officeart/2005/8/layout/hierarchy1"/>
    <dgm:cxn modelId="{9CB2EA2B-FC59-4707-B8E4-F642E6CA07E7}" type="presOf" srcId="{FB500E8D-CF4F-4B3C-9849-66E574FB015A}" destId="{23E24E6B-4B52-4471-93F7-50936452A213}" srcOrd="0" destOrd="0" presId="urn:microsoft.com/office/officeart/2005/8/layout/hierarchy1"/>
    <dgm:cxn modelId="{930B4B5A-977D-455B-824C-29D7188055B7}" srcId="{721377BF-7B1E-4A2B-8E46-E55D1822F612}" destId="{EF86D48C-51C7-466A-ABFB-4C6E34380564}" srcOrd="0" destOrd="0" parTransId="{2481827F-F52C-4072-B808-DE50C0F9B72E}" sibTransId="{42A8E744-BEB5-4FAB-AB2A-8C911FDBBCD1}"/>
    <dgm:cxn modelId="{DBB7226F-2C5E-402D-99EA-D72744EC7428}" type="presOf" srcId="{513A112A-9239-4A6E-A539-6657A4455AE9}" destId="{782E5462-ADDA-4022-8372-B3B7C7BB4DF6}" srcOrd="0" destOrd="0" presId="urn:microsoft.com/office/officeart/2005/8/layout/hierarchy1"/>
    <dgm:cxn modelId="{933D9AA3-1BC9-41E0-BDB6-E92061CB9C81}" srcId="{694E7A2C-F8B9-460B-B9CA-6D090AED7FC5}" destId="{513A112A-9239-4A6E-A539-6657A4455AE9}" srcOrd="2" destOrd="0" parTransId="{4FFD0BAC-F2B7-40D6-A46C-8091AA051316}" sibTransId="{D050E6C4-DB9B-40B9-BE77-B60050924E9C}"/>
    <dgm:cxn modelId="{4F838B18-7E6E-4125-A70E-C983640D9FF9}" type="presOf" srcId="{FF194776-9F55-4CC2-8FF0-F25D26447ABB}" destId="{593C3289-9306-45E9-87D5-8242B615659E}" srcOrd="0" destOrd="0" presId="urn:microsoft.com/office/officeart/2005/8/layout/hierarchy1"/>
    <dgm:cxn modelId="{051DC6D5-7C1C-4921-B6CA-318AEB811E37}" type="presOf" srcId="{6E284E80-B89A-4759-BFBB-2A7AE261B827}" destId="{4863C055-21B7-4CF7-9BE2-1D6E8CCF336B}" srcOrd="0" destOrd="0" presId="urn:microsoft.com/office/officeart/2005/8/layout/hierarchy1"/>
    <dgm:cxn modelId="{1D6EE414-5416-41C0-BA2F-8FD1CCB5F8F1}" type="presOf" srcId="{4517597A-42E3-4D14-96E2-08938B41175A}" destId="{1FF821AC-AA7C-4CFA-A642-6427F598B08F}" srcOrd="0" destOrd="0" presId="urn:microsoft.com/office/officeart/2005/8/layout/hierarchy1"/>
    <dgm:cxn modelId="{1EEB1899-A2A7-430B-B1CA-79107A3D79E4}" type="presOf" srcId="{0EF41292-5A51-4D53-94D0-C8B372D7DC79}" destId="{BFA20497-9B3A-4B08-83DA-775D1D9B2A16}" srcOrd="0" destOrd="0" presId="urn:microsoft.com/office/officeart/2005/8/layout/hierarchy1"/>
    <dgm:cxn modelId="{BF1C09C7-2F76-435A-9F37-1D911DCEB583}" srcId="{721377BF-7B1E-4A2B-8E46-E55D1822F612}" destId="{694E7A2C-F8B9-460B-B9CA-6D090AED7FC5}" srcOrd="3" destOrd="0" parTransId="{58473EEE-88C0-4CF4-A44B-A0E7A75B1882}" sibTransId="{2217948B-04C8-491B-B026-F299E7540AA4}"/>
    <dgm:cxn modelId="{AC4C77F5-30F3-4CAC-BE27-5B424BFC9ED7}" type="presOf" srcId="{FE4C4A17-D858-4E96-AE6F-1A0EDB01DB57}" destId="{3AACFE3F-051A-4178-ADCB-DE12A5374769}" srcOrd="0" destOrd="0" presId="urn:microsoft.com/office/officeart/2005/8/layout/hierarchy1"/>
    <dgm:cxn modelId="{36B9A10D-D7F6-4D38-8482-2E78E4DF0AA2}" type="presOf" srcId="{EF86D48C-51C7-466A-ABFB-4C6E34380564}" destId="{4F2FD7D2-7DCD-455B-A30C-E44158CC503C}" srcOrd="0" destOrd="0" presId="urn:microsoft.com/office/officeart/2005/8/layout/hierarchy1"/>
    <dgm:cxn modelId="{DF6F0CF8-EE24-4E3E-8810-8F65CE27BE41}" srcId="{694E7A2C-F8B9-460B-B9CA-6D090AED7FC5}" destId="{B35DD754-8CAA-40D3-87A5-E5066ECAC3CF}" srcOrd="3" destOrd="0" parTransId="{FE4C4A17-D858-4E96-AE6F-1A0EDB01DB57}" sibTransId="{A760B0EB-9FB3-41D0-A37D-71730857B841}"/>
    <dgm:cxn modelId="{AB8E29D8-F3EC-4186-8157-CBE336F9257C}" srcId="{721377BF-7B1E-4A2B-8E46-E55D1822F612}" destId="{FB500E8D-CF4F-4B3C-9849-66E574FB015A}" srcOrd="2" destOrd="0" parTransId="{9305F774-5CC3-44DB-921C-5AAB8035E2E1}" sibTransId="{CD92B270-77CA-4D58-A2F6-5FF1495A3CD0}"/>
    <dgm:cxn modelId="{67BED578-696F-48F6-B523-7BC94F619C3D}" type="presOf" srcId="{5498B59C-3DDB-498C-920A-DCE1929DAE23}" destId="{0E3FB12D-A2A7-44BE-9434-6A2333C5EDFB}" srcOrd="0" destOrd="0" presId="urn:microsoft.com/office/officeart/2005/8/layout/hierarchy1"/>
    <dgm:cxn modelId="{A9A45248-32AB-411B-A943-9763842FFF3A}" type="presOf" srcId="{694E7A2C-F8B9-460B-B9CA-6D090AED7FC5}" destId="{98B26003-F6B5-4007-8B1C-A364851634E0}" srcOrd="0" destOrd="0" presId="urn:microsoft.com/office/officeart/2005/8/layout/hierarchy1"/>
    <dgm:cxn modelId="{CD8A4E58-52CC-40DC-82FC-83DF594D98E4}" type="presOf" srcId="{B2DE7FEB-F236-4F2B-87B7-2001C6D381E1}" destId="{7E81F98F-18C0-4A7D-8A5F-056A7457AC02}" srcOrd="0" destOrd="0" presId="urn:microsoft.com/office/officeart/2005/8/layout/hierarchy1"/>
    <dgm:cxn modelId="{70E9C3C6-21EE-4FD3-A36B-BDA46874B0FF}" type="presOf" srcId="{9D298F8D-2289-422E-846C-AE05E9A176EE}" destId="{1722D349-1D97-488C-9AE4-BFA4150D5FB2}" srcOrd="0" destOrd="0" presId="urn:microsoft.com/office/officeart/2005/8/layout/hierarchy1"/>
    <dgm:cxn modelId="{65D4E106-620F-4605-8698-705C6EDF12D8}" srcId="{694E7A2C-F8B9-460B-B9CA-6D090AED7FC5}" destId="{0EF41292-5A51-4D53-94D0-C8B372D7DC79}" srcOrd="4" destOrd="0" parTransId="{BE790A9F-A15D-4C96-B341-D1824E9307AE}" sibTransId="{9F5AD145-EE64-4C80-A5B6-85FE3839EB89}"/>
    <dgm:cxn modelId="{352B3013-9D73-4A99-8867-795459707069}" srcId="{721377BF-7B1E-4A2B-8E46-E55D1822F612}" destId="{78B2B5F6-52D1-4A82-903B-83DD792D7DF3}" srcOrd="1" destOrd="0" parTransId="{24CE5E16-5C0D-411F-A29A-6BFF8CA17557}" sibTransId="{EDE0A2EE-526B-47CB-BEE7-B2335EEAD50B}"/>
    <dgm:cxn modelId="{ECC040E7-57C6-45C0-B4F4-12A4B12C9F18}" type="presOf" srcId="{039FAD33-F2D3-44E0-969F-21A80D4CCA4B}" destId="{95BB1010-AA4B-4C85-B43F-D0EE013048D0}" srcOrd="0" destOrd="0" presId="urn:microsoft.com/office/officeart/2005/8/layout/hierarchy1"/>
    <dgm:cxn modelId="{F2055A5F-5EBB-49C5-8900-8A868E54F10C}" srcId="{694E7A2C-F8B9-460B-B9CA-6D090AED7FC5}" destId="{FF194776-9F55-4CC2-8FF0-F25D26447ABB}" srcOrd="0" destOrd="0" parTransId="{F3F1CE3A-A369-4041-BC27-68C234E17B42}" sibTransId="{4F8CF61E-B007-4C4F-9B37-9F50441AB4B9}"/>
    <dgm:cxn modelId="{7CE15EA3-8422-4DBC-9990-C7440FD9F8DB}" srcId="{EF86D48C-51C7-466A-ABFB-4C6E34380564}" destId="{B2DE7FEB-F236-4F2B-87B7-2001C6D381E1}" srcOrd="1" destOrd="0" parTransId="{E0490F5C-774E-4545-BB64-C8E40B22A102}" sibTransId="{47443968-066A-4862-B09F-E1282E7D8E2C}"/>
    <dgm:cxn modelId="{27BDD760-147B-4AD8-B257-14CFF946D66A}" type="presOf" srcId="{FC99F991-F999-4806-857A-E1A4D6900A2B}" destId="{4EA212D0-619F-4D55-81EC-A88DE959342B}" srcOrd="0" destOrd="0" presId="urn:microsoft.com/office/officeart/2005/8/layout/hierarchy1"/>
    <dgm:cxn modelId="{F543930A-0B53-47B7-AB7E-5C091FF1983B}" srcId="{EF86D48C-51C7-466A-ABFB-4C6E34380564}" destId="{4517597A-42E3-4D14-96E2-08938B41175A}" srcOrd="3" destOrd="0" parTransId="{9D298F8D-2289-422E-846C-AE05E9A176EE}" sibTransId="{813C6D7D-E0C4-4CCB-A060-3B79238806C8}"/>
    <dgm:cxn modelId="{956B6B86-16BA-4DE8-817D-F0AA171636EC}" type="presOf" srcId="{F3F1CE3A-A369-4041-BC27-68C234E17B42}" destId="{0DAA0188-F439-45CB-A929-416E30E2EE36}" srcOrd="0" destOrd="0" presId="urn:microsoft.com/office/officeart/2005/8/layout/hierarchy1"/>
    <dgm:cxn modelId="{1267409C-132A-474D-BD39-A6A0FC67871B}" type="presOf" srcId="{8A57AB32-C897-4929-B196-E9FE9EA10A92}" destId="{C7759D79-AEF3-42E4-AD9A-14E6D70BCB54}" srcOrd="0" destOrd="0" presId="urn:microsoft.com/office/officeart/2005/8/layout/hierarchy1"/>
    <dgm:cxn modelId="{CD3F9F42-FAB9-4823-8C01-6E4760F00100}" type="presOf" srcId="{E0490F5C-774E-4545-BB64-C8E40B22A102}" destId="{8A6E8CD1-E471-44A7-8E44-0E119D50C61D}" srcOrd="0" destOrd="0" presId="urn:microsoft.com/office/officeart/2005/8/layout/hierarchy1"/>
    <dgm:cxn modelId="{600DBA8B-9706-4256-A65F-16DED6B7C716}" type="presOf" srcId="{58473EEE-88C0-4CF4-A44B-A0E7A75B1882}" destId="{D84E4CD0-CB0F-499F-B0E6-817E9D0FC753}" srcOrd="0" destOrd="0" presId="urn:microsoft.com/office/officeart/2005/8/layout/hierarchy1"/>
    <dgm:cxn modelId="{F49FA6A2-51B7-4BC9-921F-D885971A3ACD}" type="presOf" srcId="{4FFD0BAC-F2B7-40D6-A46C-8091AA051316}" destId="{A270C381-BC73-41B2-B9A6-E0BE46A78AC7}" srcOrd="0" destOrd="0" presId="urn:microsoft.com/office/officeart/2005/8/layout/hierarchy1"/>
    <dgm:cxn modelId="{61BA5384-C9D7-485B-A47D-957C4C17B969}" type="presOf" srcId="{3D37C54F-3B67-43B7-AC70-602A64870A54}" destId="{F3544EA0-77AC-4989-9F83-5D215F87A344}" srcOrd="0" destOrd="0" presId="urn:microsoft.com/office/officeart/2005/8/layout/hierarchy1"/>
    <dgm:cxn modelId="{141FF40B-04A0-4620-A02D-3425B9D2E274}" srcId="{039FAD33-F2D3-44E0-969F-21A80D4CCA4B}" destId="{721377BF-7B1E-4A2B-8E46-E55D1822F612}" srcOrd="0" destOrd="0" parTransId="{EF4FD255-F733-44D7-85F9-10AC36F9FE4D}" sibTransId="{9EB8F7ED-3DEA-4F89-8079-B6347CA2F899}"/>
    <dgm:cxn modelId="{8B7DE519-8F0F-498F-B354-6FA11A8FB198}" type="presParOf" srcId="{95BB1010-AA4B-4C85-B43F-D0EE013048D0}" destId="{FFECB703-0D0D-4EC6-B60D-3E0FA676FE74}" srcOrd="0" destOrd="0" presId="urn:microsoft.com/office/officeart/2005/8/layout/hierarchy1"/>
    <dgm:cxn modelId="{A3D7EE0A-A943-4013-B36A-5476D4EF1491}" type="presParOf" srcId="{FFECB703-0D0D-4EC6-B60D-3E0FA676FE74}" destId="{1B15160C-9574-427F-8DED-38D36C9D5F8D}" srcOrd="0" destOrd="0" presId="urn:microsoft.com/office/officeart/2005/8/layout/hierarchy1"/>
    <dgm:cxn modelId="{2F4D70C6-CEEB-481C-AF9D-A53D7B0A9156}" type="presParOf" srcId="{1B15160C-9574-427F-8DED-38D36C9D5F8D}" destId="{FBFDDC6A-A5B0-4404-9FA3-A1DA06B16301}" srcOrd="0" destOrd="0" presId="urn:microsoft.com/office/officeart/2005/8/layout/hierarchy1"/>
    <dgm:cxn modelId="{66436D25-38B8-42C1-BD39-BC7C98C1830A}" type="presParOf" srcId="{1B15160C-9574-427F-8DED-38D36C9D5F8D}" destId="{E89CA1CA-9A86-47E2-9B69-694B3900E75A}" srcOrd="1" destOrd="0" presId="urn:microsoft.com/office/officeart/2005/8/layout/hierarchy1"/>
    <dgm:cxn modelId="{72A3693C-BA17-4DB9-9676-8047A28601A0}" type="presParOf" srcId="{FFECB703-0D0D-4EC6-B60D-3E0FA676FE74}" destId="{165D2399-FEB5-49A6-88F6-DE0C6FE03968}" srcOrd="1" destOrd="0" presId="urn:microsoft.com/office/officeart/2005/8/layout/hierarchy1"/>
    <dgm:cxn modelId="{934131C4-FFD3-4E06-B567-ECFF3B20529C}" type="presParOf" srcId="{165D2399-FEB5-49A6-88F6-DE0C6FE03968}" destId="{465B198B-453C-4B7C-B322-AC74746E3122}" srcOrd="0" destOrd="0" presId="urn:microsoft.com/office/officeart/2005/8/layout/hierarchy1"/>
    <dgm:cxn modelId="{557E8582-BEFD-43F4-9156-20B3714BAA29}" type="presParOf" srcId="{165D2399-FEB5-49A6-88F6-DE0C6FE03968}" destId="{E8376FE5-5670-4D51-9988-BD35C7395E33}" srcOrd="1" destOrd="0" presId="urn:microsoft.com/office/officeart/2005/8/layout/hierarchy1"/>
    <dgm:cxn modelId="{0E72FB2E-3332-4939-B126-1BA2693165D4}" type="presParOf" srcId="{E8376FE5-5670-4D51-9988-BD35C7395E33}" destId="{1DC28B36-5709-485A-B097-815ACFF07D78}" srcOrd="0" destOrd="0" presId="urn:microsoft.com/office/officeart/2005/8/layout/hierarchy1"/>
    <dgm:cxn modelId="{232A8047-03FF-4320-A04B-09D2B6854C73}" type="presParOf" srcId="{1DC28B36-5709-485A-B097-815ACFF07D78}" destId="{B8578B81-499E-4DC9-B8CB-AA9837444C63}" srcOrd="0" destOrd="0" presId="urn:microsoft.com/office/officeart/2005/8/layout/hierarchy1"/>
    <dgm:cxn modelId="{F3752623-B1D6-444E-9A95-7A6F982ADBA9}" type="presParOf" srcId="{1DC28B36-5709-485A-B097-815ACFF07D78}" destId="{4F2FD7D2-7DCD-455B-A30C-E44158CC503C}" srcOrd="1" destOrd="0" presId="urn:microsoft.com/office/officeart/2005/8/layout/hierarchy1"/>
    <dgm:cxn modelId="{4C1FC9C0-7ECB-4D4F-8892-1FBCA67EDAFE}" type="presParOf" srcId="{E8376FE5-5670-4D51-9988-BD35C7395E33}" destId="{DA07A681-2A5A-4083-9C69-DA2D10829389}" srcOrd="1" destOrd="0" presId="urn:microsoft.com/office/officeart/2005/8/layout/hierarchy1"/>
    <dgm:cxn modelId="{2A6BE3F8-2E8B-4438-880A-3641CE3F0099}" type="presParOf" srcId="{DA07A681-2A5A-4083-9C69-DA2D10829389}" destId="{4863C055-21B7-4CF7-9BE2-1D6E8CCF336B}" srcOrd="0" destOrd="0" presId="urn:microsoft.com/office/officeart/2005/8/layout/hierarchy1"/>
    <dgm:cxn modelId="{8C0C2AD4-CA0A-497A-A0AE-5997406ECF5C}" type="presParOf" srcId="{DA07A681-2A5A-4083-9C69-DA2D10829389}" destId="{C9EB58A2-70FE-4325-8D00-59DD164F63BE}" srcOrd="1" destOrd="0" presId="urn:microsoft.com/office/officeart/2005/8/layout/hierarchy1"/>
    <dgm:cxn modelId="{6C75C6FD-8E97-41D5-A38F-84DA24B8EA63}" type="presParOf" srcId="{C9EB58A2-70FE-4325-8D00-59DD164F63BE}" destId="{81C0A1C3-AF82-44F8-BB07-DB4DDE3E16A0}" srcOrd="0" destOrd="0" presId="urn:microsoft.com/office/officeart/2005/8/layout/hierarchy1"/>
    <dgm:cxn modelId="{5896F146-A41A-4FF4-9ECE-DA1E49B938BD}" type="presParOf" srcId="{81C0A1C3-AF82-44F8-BB07-DB4DDE3E16A0}" destId="{FD738071-901A-4A9C-92FF-81D982D4CBCF}" srcOrd="0" destOrd="0" presId="urn:microsoft.com/office/officeart/2005/8/layout/hierarchy1"/>
    <dgm:cxn modelId="{450F549D-0311-4687-80D8-D5646CF74869}" type="presParOf" srcId="{81C0A1C3-AF82-44F8-BB07-DB4DDE3E16A0}" destId="{0E3FB12D-A2A7-44BE-9434-6A2333C5EDFB}" srcOrd="1" destOrd="0" presId="urn:microsoft.com/office/officeart/2005/8/layout/hierarchy1"/>
    <dgm:cxn modelId="{438A3A33-6BD0-463C-8E33-2C558DE8F580}" type="presParOf" srcId="{C9EB58A2-70FE-4325-8D00-59DD164F63BE}" destId="{3116000B-8A3F-48AD-8B82-DA8DE990E05F}" srcOrd="1" destOrd="0" presId="urn:microsoft.com/office/officeart/2005/8/layout/hierarchy1"/>
    <dgm:cxn modelId="{0EBD8408-9E48-4D83-AF03-384386E213FC}" type="presParOf" srcId="{DA07A681-2A5A-4083-9C69-DA2D10829389}" destId="{8A6E8CD1-E471-44A7-8E44-0E119D50C61D}" srcOrd="2" destOrd="0" presId="urn:microsoft.com/office/officeart/2005/8/layout/hierarchy1"/>
    <dgm:cxn modelId="{3BA3606F-E053-4B6C-BCB2-ABECFA289876}" type="presParOf" srcId="{DA07A681-2A5A-4083-9C69-DA2D10829389}" destId="{FE1327A8-C56D-41FB-9EE4-35EE81454BCB}" srcOrd="3" destOrd="0" presId="urn:microsoft.com/office/officeart/2005/8/layout/hierarchy1"/>
    <dgm:cxn modelId="{8C8FC396-CC78-45C1-BD69-86FC8E80FC7F}" type="presParOf" srcId="{FE1327A8-C56D-41FB-9EE4-35EE81454BCB}" destId="{1DE8DA4C-6EA7-47FA-9870-0B905E6A8FC0}" srcOrd="0" destOrd="0" presId="urn:microsoft.com/office/officeart/2005/8/layout/hierarchy1"/>
    <dgm:cxn modelId="{7EB99723-4252-4469-9ADE-3653BB048E97}" type="presParOf" srcId="{1DE8DA4C-6EA7-47FA-9870-0B905E6A8FC0}" destId="{52E482D4-CDC9-4C34-AC8B-1ACDD668B040}" srcOrd="0" destOrd="0" presId="urn:microsoft.com/office/officeart/2005/8/layout/hierarchy1"/>
    <dgm:cxn modelId="{CAEE4560-B48C-4620-8506-B45ED4CC6BC0}" type="presParOf" srcId="{1DE8DA4C-6EA7-47FA-9870-0B905E6A8FC0}" destId="{7E81F98F-18C0-4A7D-8A5F-056A7457AC02}" srcOrd="1" destOrd="0" presId="urn:microsoft.com/office/officeart/2005/8/layout/hierarchy1"/>
    <dgm:cxn modelId="{72DE01FE-F757-4BC4-AA2F-A5AD5853F67D}" type="presParOf" srcId="{FE1327A8-C56D-41FB-9EE4-35EE81454BCB}" destId="{8747DC0F-80F5-491F-82E2-7D3DE96C13DB}" srcOrd="1" destOrd="0" presId="urn:microsoft.com/office/officeart/2005/8/layout/hierarchy1"/>
    <dgm:cxn modelId="{D4900E07-8A42-4730-8044-C945E696C8EB}" type="presParOf" srcId="{DA07A681-2A5A-4083-9C69-DA2D10829389}" destId="{F3544EA0-77AC-4989-9F83-5D215F87A344}" srcOrd="4" destOrd="0" presId="urn:microsoft.com/office/officeart/2005/8/layout/hierarchy1"/>
    <dgm:cxn modelId="{AC073311-10AD-4033-AB2A-0DF6F45734B7}" type="presParOf" srcId="{DA07A681-2A5A-4083-9C69-DA2D10829389}" destId="{7A838CC9-B9AD-4FD4-AD7C-591A71DC6EE4}" srcOrd="5" destOrd="0" presId="urn:microsoft.com/office/officeart/2005/8/layout/hierarchy1"/>
    <dgm:cxn modelId="{EA624745-6004-4EAD-9680-79DD8C4170E3}" type="presParOf" srcId="{7A838CC9-B9AD-4FD4-AD7C-591A71DC6EE4}" destId="{1221BDC9-EE65-443E-8DD8-92EC9B9FC2BE}" srcOrd="0" destOrd="0" presId="urn:microsoft.com/office/officeart/2005/8/layout/hierarchy1"/>
    <dgm:cxn modelId="{95847A8C-4536-4646-A2AB-2E15500E8D70}" type="presParOf" srcId="{1221BDC9-EE65-443E-8DD8-92EC9B9FC2BE}" destId="{E14A9629-0882-43CD-BB1E-E902070E44B6}" srcOrd="0" destOrd="0" presId="urn:microsoft.com/office/officeart/2005/8/layout/hierarchy1"/>
    <dgm:cxn modelId="{553CE8CF-2B87-439D-BFBF-B0652F382C40}" type="presParOf" srcId="{1221BDC9-EE65-443E-8DD8-92EC9B9FC2BE}" destId="{DCD35099-324C-48CE-9B3A-1A0ECEACC1A0}" srcOrd="1" destOrd="0" presId="urn:microsoft.com/office/officeart/2005/8/layout/hierarchy1"/>
    <dgm:cxn modelId="{2081ED89-59CF-41AD-AE08-2FD8B14C12E1}" type="presParOf" srcId="{7A838CC9-B9AD-4FD4-AD7C-591A71DC6EE4}" destId="{CAA671DA-3B01-40E3-9A4B-A86F632E71E9}" srcOrd="1" destOrd="0" presId="urn:microsoft.com/office/officeart/2005/8/layout/hierarchy1"/>
    <dgm:cxn modelId="{A435B936-9364-453B-9498-8A4E38483AF6}" type="presParOf" srcId="{DA07A681-2A5A-4083-9C69-DA2D10829389}" destId="{1722D349-1D97-488C-9AE4-BFA4150D5FB2}" srcOrd="6" destOrd="0" presId="urn:microsoft.com/office/officeart/2005/8/layout/hierarchy1"/>
    <dgm:cxn modelId="{2F32C1CB-7D60-485B-AF94-B3D9C47CC0BB}" type="presParOf" srcId="{DA07A681-2A5A-4083-9C69-DA2D10829389}" destId="{ED1245DB-DFDD-4574-843F-1FDF13C17E13}" srcOrd="7" destOrd="0" presId="urn:microsoft.com/office/officeart/2005/8/layout/hierarchy1"/>
    <dgm:cxn modelId="{49610298-B618-4FCC-93A8-A8EF615175FE}" type="presParOf" srcId="{ED1245DB-DFDD-4574-843F-1FDF13C17E13}" destId="{6A39744D-4F57-40DC-BEC5-1E3D89DE9912}" srcOrd="0" destOrd="0" presId="urn:microsoft.com/office/officeart/2005/8/layout/hierarchy1"/>
    <dgm:cxn modelId="{34D76836-0061-4D59-A95A-F38BF7BBAC6C}" type="presParOf" srcId="{6A39744D-4F57-40DC-BEC5-1E3D89DE9912}" destId="{80FBFF66-6182-4580-B559-3E1C6570FE09}" srcOrd="0" destOrd="0" presId="urn:microsoft.com/office/officeart/2005/8/layout/hierarchy1"/>
    <dgm:cxn modelId="{164B07EB-B249-440A-A2A2-4749DB802F65}" type="presParOf" srcId="{6A39744D-4F57-40DC-BEC5-1E3D89DE9912}" destId="{1FF821AC-AA7C-4CFA-A642-6427F598B08F}" srcOrd="1" destOrd="0" presId="urn:microsoft.com/office/officeart/2005/8/layout/hierarchy1"/>
    <dgm:cxn modelId="{2A01102A-64DE-41A1-A70D-BFCCC81A3306}" type="presParOf" srcId="{ED1245DB-DFDD-4574-843F-1FDF13C17E13}" destId="{7452C4B5-B7E1-4811-A283-E942EF889E6A}" srcOrd="1" destOrd="0" presId="urn:microsoft.com/office/officeart/2005/8/layout/hierarchy1"/>
    <dgm:cxn modelId="{03FDF701-8F37-43D9-9D12-DFFCA791C18D}" type="presParOf" srcId="{165D2399-FEB5-49A6-88F6-DE0C6FE03968}" destId="{85969E09-932F-4C4D-9AEA-760B552BC298}" srcOrd="2" destOrd="0" presId="urn:microsoft.com/office/officeart/2005/8/layout/hierarchy1"/>
    <dgm:cxn modelId="{781A5790-4580-486F-9BB7-89931182CFB1}" type="presParOf" srcId="{165D2399-FEB5-49A6-88F6-DE0C6FE03968}" destId="{A6BEAB4D-7170-450B-8C1F-B840AE65A7E5}" srcOrd="3" destOrd="0" presId="urn:microsoft.com/office/officeart/2005/8/layout/hierarchy1"/>
    <dgm:cxn modelId="{28D682D2-6A1B-4852-863F-AEC205044880}" type="presParOf" srcId="{A6BEAB4D-7170-450B-8C1F-B840AE65A7E5}" destId="{C50777B6-62EA-45FC-BEE0-9F3A7A153222}" srcOrd="0" destOrd="0" presId="urn:microsoft.com/office/officeart/2005/8/layout/hierarchy1"/>
    <dgm:cxn modelId="{ADF417B8-BA23-46AD-8E2B-39A0CD8014F9}" type="presParOf" srcId="{C50777B6-62EA-45FC-BEE0-9F3A7A153222}" destId="{753DF76C-CA7E-42F7-A1BC-71F331759447}" srcOrd="0" destOrd="0" presId="urn:microsoft.com/office/officeart/2005/8/layout/hierarchy1"/>
    <dgm:cxn modelId="{F45E0A8F-67CC-4126-AEAD-BFC3831458F4}" type="presParOf" srcId="{C50777B6-62EA-45FC-BEE0-9F3A7A153222}" destId="{9E449B0E-36A9-45D0-B214-B91543D18AE2}" srcOrd="1" destOrd="0" presId="urn:microsoft.com/office/officeart/2005/8/layout/hierarchy1"/>
    <dgm:cxn modelId="{DF9361EE-B3F6-4EDD-8D36-B884F4914D9C}" type="presParOf" srcId="{A6BEAB4D-7170-450B-8C1F-B840AE65A7E5}" destId="{61404405-151F-448B-8ECC-583B2600A6D8}" srcOrd="1" destOrd="0" presId="urn:microsoft.com/office/officeart/2005/8/layout/hierarchy1"/>
    <dgm:cxn modelId="{63E52E3E-2237-47D2-B093-2833E474C7CA}" type="presParOf" srcId="{165D2399-FEB5-49A6-88F6-DE0C6FE03968}" destId="{643D3D76-F2DF-4481-B539-6DA735C4BEB6}" srcOrd="4" destOrd="0" presId="urn:microsoft.com/office/officeart/2005/8/layout/hierarchy1"/>
    <dgm:cxn modelId="{E32C50A6-6579-40AE-B3E7-1EC9D0EEAC6D}" type="presParOf" srcId="{165D2399-FEB5-49A6-88F6-DE0C6FE03968}" destId="{915E3C72-2434-42BD-A0E9-090CF3A53FBD}" srcOrd="5" destOrd="0" presId="urn:microsoft.com/office/officeart/2005/8/layout/hierarchy1"/>
    <dgm:cxn modelId="{9B50CA36-BF60-4704-B9E3-D30B93B05715}" type="presParOf" srcId="{915E3C72-2434-42BD-A0E9-090CF3A53FBD}" destId="{B46EB51B-D5B3-40E9-879C-B16E0321EA68}" srcOrd="0" destOrd="0" presId="urn:microsoft.com/office/officeart/2005/8/layout/hierarchy1"/>
    <dgm:cxn modelId="{747E55F5-5C0B-4802-828C-97C51B70A1E5}" type="presParOf" srcId="{B46EB51B-D5B3-40E9-879C-B16E0321EA68}" destId="{5319D95A-18B8-4DD9-B769-D78187D71EA9}" srcOrd="0" destOrd="0" presId="urn:microsoft.com/office/officeart/2005/8/layout/hierarchy1"/>
    <dgm:cxn modelId="{20A92F91-0F68-4BFF-BC6F-F9D133CF6C93}" type="presParOf" srcId="{B46EB51B-D5B3-40E9-879C-B16E0321EA68}" destId="{23E24E6B-4B52-4471-93F7-50936452A213}" srcOrd="1" destOrd="0" presId="urn:microsoft.com/office/officeart/2005/8/layout/hierarchy1"/>
    <dgm:cxn modelId="{7EA1F580-14A8-4F40-AF34-AB3EE6A2DB91}" type="presParOf" srcId="{915E3C72-2434-42BD-A0E9-090CF3A53FBD}" destId="{6E893B44-6766-42D4-89DF-8CAE69B3CC59}" srcOrd="1" destOrd="0" presId="urn:microsoft.com/office/officeart/2005/8/layout/hierarchy1"/>
    <dgm:cxn modelId="{4832DF2B-9DC0-435E-ADC9-5F6CB1E64C70}" type="presParOf" srcId="{165D2399-FEB5-49A6-88F6-DE0C6FE03968}" destId="{D84E4CD0-CB0F-499F-B0E6-817E9D0FC753}" srcOrd="6" destOrd="0" presId="urn:microsoft.com/office/officeart/2005/8/layout/hierarchy1"/>
    <dgm:cxn modelId="{503E8A31-924A-4416-AE70-1FD30AF0955A}" type="presParOf" srcId="{165D2399-FEB5-49A6-88F6-DE0C6FE03968}" destId="{9F54B810-B08E-413E-A38B-F8738E425B7B}" srcOrd="7" destOrd="0" presId="urn:microsoft.com/office/officeart/2005/8/layout/hierarchy1"/>
    <dgm:cxn modelId="{13712D0D-EA59-44E2-930F-72C206C0305F}" type="presParOf" srcId="{9F54B810-B08E-413E-A38B-F8738E425B7B}" destId="{5C6C6D09-FCD7-442D-8FFF-3047EEE8E556}" srcOrd="0" destOrd="0" presId="urn:microsoft.com/office/officeart/2005/8/layout/hierarchy1"/>
    <dgm:cxn modelId="{0E487294-65CB-477C-AE3D-0584661129C9}" type="presParOf" srcId="{5C6C6D09-FCD7-442D-8FFF-3047EEE8E556}" destId="{701E6DFD-288F-4B4E-A495-FF2BA888B283}" srcOrd="0" destOrd="0" presId="urn:microsoft.com/office/officeart/2005/8/layout/hierarchy1"/>
    <dgm:cxn modelId="{D9156B7B-63E2-41C7-80DD-3B336903C95F}" type="presParOf" srcId="{5C6C6D09-FCD7-442D-8FFF-3047EEE8E556}" destId="{98B26003-F6B5-4007-8B1C-A364851634E0}" srcOrd="1" destOrd="0" presId="urn:microsoft.com/office/officeart/2005/8/layout/hierarchy1"/>
    <dgm:cxn modelId="{521F24BD-5524-4E32-8613-DD1925FC34F1}" type="presParOf" srcId="{9F54B810-B08E-413E-A38B-F8738E425B7B}" destId="{F8332E4D-2837-468A-AF49-BEA0021B1446}" srcOrd="1" destOrd="0" presId="urn:microsoft.com/office/officeart/2005/8/layout/hierarchy1"/>
    <dgm:cxn modelId="{61A7FCCE-2FC3-4962-BBB5-45958C81FF68}" type="presParOf" srcId="{F8332E4D-2837-468A-AF49-BEA0021B1446}" destId="{0DAA0188-F439-45CB-A929-416E30E2EE36}" srcOrd="0" destOrd="0" presId="urn:microsoft.com/office/officeart/2005/8/layout/hierarchy1"/>
    <dgm:cxn modelId="{A23FC434-83A3-4D5D-BA26-747AA0484E16}" type="presParOf" srcId="{F8332E4D-2837-468A-AF49-BEA0021B1446}" destId="{B02B5A6F-46BE-49BE-B86D-38AD291292DB}" srcOrd="1" destOrd="0" presId="urn:microsoft.com/office/officeart/2005/8/layout/hierarchy1"/>
    <dgm:cxn modelId="{59E4704E-EFB2-46FD-A661-1C9EB6DD5457}" type="presParOf" srcId="{B02B5A6F-46BE-49BE-B86D-38AD291292DB}" destId="{C52A601E-ACF6-47FB-A856-DD7A6D2D6035}" srcOrd="0" destOrd="0" presId="urn:microsoft.com/office/officeart/2005/8/layout/hierarchy1"/>
    <dgm:cxn modelId="{2C7ED185-6219-4F2D-8EC5-07D6386897E9}" type="presParOf" srcId="{C52A601E-ACF6-47FB-A856-DD7A6D2D6035}" destId="{DC6BCB12-E7F5-46E4-918B-C65B97EE88D6}" srcOrd="0" destOrd="0" presId="urn:microsoft.com/office/officeart/2005/8/layout/hierarchy1"/>
    <dgm:cxn modelId="{31FB192A-621C-4ED2-AAB6-1FF1D7CCB623}" type="presParOf" srcId="{C52A601E-ACF6-47FB-A856-DD7A6D2D6035}" destId="{593C3289-9306-45E9-87D5-8242B615659E}" srcOrd="1" destOrd="0" presId="urn:microsoft.com/office/officeart/2005/8/layout/hierarchy1"/>
    <dgm:cxn modelId="{E3DEEAAB-E762-4748-A8E0-A2B61F670717}" type="presParOf" srcId="{B02B5A6F-46BE-49BE-B86D-38AD291292DB}" destId="{74E8BB52-171C-4719-BAA7-C4F2EF0C9EC3}" srcOrd="1" destOrd="0" presId="urn:microsoft.com/office/officeart/2005/8/layout/hierarchy1"/>
    <dgm:cxn modelId="{3ECE305C-5232-48C5-ACBA-CF2C512F6266}" type="presParOf" srcId="{F8332E4D-2837-468A-AF49-BEA0021B1446}" destId="{C7759D79-AEF3-42E4-AD9A-14E6D70BCB54}" srcOrd="2" destOrd="0" presId="urn:microsoft.com/office/officeart/2005/8/layout/hierarchy1"/>
    <dgm:cxn modelId="{BC8ED5B6-3990-4EAD-904D-8AFD119A91C7}" type="presParOf" srcId="{F8332E4D-2837-468A-AF49-BEA0021B1446}" destId="{5B89D884-18F8-4C49-9D61-60C20CE5B09B}" srcOrd="3" destOrd="0" presId="urn:microsoft.com/office/officeart/2005/8/layout/hierarchy1"/>
    <dgm:cxn modelId="{30399A84-005F-4D44-B0BE-957160A1195F}" type="presParOf" srcId="{5B89D884-18F8-4C49-9D61-60C20CE5B09B}" destId="{35601A49-FE44-4CA2-9380-1B33BA718870}" srcOrd="0" destOrd="0" presId="urn:microsoft.com/office/officeart/2005/8/layout/hierarchy1"/>
    <dgm:cxn modelId="{B52D04D4-B8F2-4DA0-B75E-A4D973226798}" type="presParOf" srcId="{35601A49-FE44-4CA2-9380-1B33BA718870}" destId="{FFB21DD8-D56C-472C-96F3-1FD6C4269F6B}" srcOrd="0" destOrd="0" presId="urn:microsoft.com/office/officeart/2005/8/layout/hierarchy1"/>
    <dgm:cxn modelId="{5E279AC2-398E-46B9-9454-A54914BC0969}" type="presParOf" srcId="{35601A49-FE44-4CA2-9380-1B33BA718870}" destId="{4EA212D0-619F-4D55-81EC-A88DE959342B}" srcOrd="1" destOrd="0" presId="urn:microsoft.com/office/officeart/2005/8/layout/hierarchy1"/>
    <dgm:cxn modelId="{30D087F0-BBCC-4B1E-B9D8-C88CF8B0A8DB}" type="presParOf" srcId="{5B89D884-18F8-4C49-9D61-60C20CE5B09B}" destId="{FE3000C7-2123-4DA7-B491-443366EC856A}" srcOrd="1" destOrd="0" presId="urn:microsoft.com/office/officeart/2005/8/layout/hierarchy1"/>
    <dgm:cxn modelId="{94BB09D1-1073-4A58-A437-FF673EF8DF78}" type="presParOf" srcId="{F8332E4D-2837-468A-AF49-BEA0021B1446}" destId="{A270C381-BC73-41B2-B9A6-E0BE46A78AC7}" srcOrd="4" destOrd="0" presId="urn:microsoft.com/office/officeart/2005/8/layout/hierarchy1"/>
    <dgm:cxn modelId="{49D376EF-29DF-46C3-A3C7-6E755235C2AD}" type="presParOf" srcId="{F8332E4D-2837-468A-AF49-BEA0021B1446}" destId="{26BF766F-61DF-471D-99E9-1232B61449E7}" srcOrd="5" destOrd="0" presId="urn:microsoft.com/office/officeart/2005/8/layout/hierarchy1"/>
    <dgm:cxn modelId="{09D68085-E740-42DB-96A6-B2745D6264A8}" type="presParOf" srcId="{26BF766F-61DF-471D-99E9-1232B61449E7}" destId="{1F2FABF8-8DF9-4CA7-8091-1C4E7ADA95C5}" srcOrd="0" destOrd="0" presId="urn:microsoft.com/office/officeart/2005/8/layout/hierarchy1"/>
    <dgm:cxn modelId="{01EDAD76-CEA1-4393-80F8-6D5492408152}" type="presParOf" srcId="{1F2FABF8-8DF9-4CA7-8091-1C4E7ADA95C5}" destId="{D07ADCE1-7623-4529-81FB-C12B54C61539}" srcOrd="0" destOrd="0" presId="urn:microsoft.com/office/officeart/2005/8/layout/hierarchy1"/>
    <dgm:cxn modelId="{017DFFC7-EB59-4EF7-80E1-4BBC69C42A01}" type="presParOf" srcId="{1F2FABF8-8DF9-4CA7-8091-1C4E7ADA95C5}" destId="{782E5462-ADDA-4022-8372-B3B7C7BB4DF6}" srcOrd="1" destOrd="0" presId="urn:microsoft.com/office/officeart/2005/8/layout/hierarchy1"/>
    <dgm:cxn modelId="{45C38792-8B39-49A9-BB39-09A64A7AF38C}" type="presParOf" srcId="{26BF766F-61DF-471D-99E9-1232B61449E7}" destId="{D97F781B-BAFF-4FA4-91EB-7396859AB583}" srcOrd="1" destOrd="0" presId="urn:microsoft.com/office/officeart/2005/8/layout/hierarchy1"/>
    <dgm:cxn modelId="{7EEC76DE-9F6C-4BF3-BB8B-6EC650A38823}" type="presParOf" srcId="{F8332E4D-2837-468A-AF49-BEA0021B1446}" destId="{3AACFE3F-051A-4178-ADCB-DE12A5374769}" srcOrd="6" destOrd="0" presId="urn:microsoft.com/office/officeart/2005/8/layout/hierarchy1"/>
    <dgm:cxn modelId="{24D94DB7-DB2C-49CC-BEB3-28791F292CC9}" type="presParOf" srcId="{F8332E4D-2837-468A-AF49-BEA0021B1446}" destId="{33C995CD-AEF7-4C9B-A113-7A296B22FED7}" srcOrd="7" destOrd="0" presId="urn:microsoft.com/office/officeart/2005/8/layout/hierarchy1"/>
    <dgm:cxn modelId="{20362108-CD2E-49A3-ACD9-127C43807985}" type="presParOf" srcId="{33C995CD-AEF7-4C9B-A113-7A296B22FED7}" destId="{47D626ED-8408-4459-9DAC-FECD973E30C1}" srcOrd="0" destOrd="0" presId="urn:microsoft.com/office/officeart/2005/8/layout/hierarchy1"/>
    <dgm:cxn modelId="{8D408946-AB38-497C-BAFE-FEA73A1517DE}" type="presParOf" srcId="{47D626ED-8408-4459-9DAC-FECD973E30C1}" destId="{733C3A13-44B8-411B-B993-CB58751FB795}" srcOrd="0" destOrd="0" presId="urn:microsoft.com/office/officeart/2005/8/layout/hierarchy1"/>
    <dgm:cxn modelId="{12FB849C-F598-4D0B-9A80-C2C14F0EDABD}" type="presParOf" srcId="{47D626ED-8408-4459-9DAC-FECD973E30C1}" destId="{234F6BAC-0314-435B-8072-FA72A7365FA1}" srcOrd="1" destOrd="0" presId="urn:microsoft.com/office/officeart/2005/8/layout/hierarchy1"/>
    <dgm:cxn modelId="{6EEDE3B2-B53D-460B-8DD2-2C24C3A71C08}" type="presParOf" srcId="{33C995CD-AEF7-4C9B-A113-7A296B22FED7}" destId="{47EB061A-28CA-496D-9819-0E1F1F49E3E3}" srcOrd="1" destOrd="0" presId="urn:microsoft.com/office/officeart/2005/8/layout/hierarchy1"/>
    <dgm:cxn modelId="{A98BC652-C9EC-4FA8-8295-C430ABC78F08}" type="presParOf" srcId="{F8332E4D-2837-468A-AF49-BEA0021B1446}" destId="{5CAC693F-30D7-450A-A748-6BB12D03B525}" srcOrd="8" destOrd="0" presId="urn:microsoft.com/office/officeart/2005/8/layout/hierarchy1"/>
    <dgm:cxn modelId="{E8E8C5BE-55BA-4A75-B327-8BA94B646338}" type="presParOf" srcId="{F8332E4D-2837-468A-AF49-BEA0021B1446}" destId="{B517503A-3617-4271-9F55-142558574024}" srcOrd="9" destOrd="0" presId="urn:microsoft.com/office/officeart/2005/8/layout/hierarchy1"/>
    <dgm:cxn modelId="{B16D3B13-DEB7-49E8-8CF7-23B1BCAFC01F}" type="presParOf" srcId="{B517503A-3617-4271-9F55-142558574024}" destId="{ACDEB301-C4F8-4DC7-95CC-C74EB91DA94F}" srcOrd="0" destOrd="0" presId="urn:microsoft.com/office/officeart/2005/8/layout/hierarchy1"/>
    <dgm:cxn modelId="{FB5D1A02-939A-4B4E-8C87-65FDC40BA6D8}" type="presParOf" srcId="{ACDEB301-C4F8-4DC7-95CC-C74EB91DA94F}" destId="{E023FEA1-CC6B-4F9D-AC1C-2F7B46FABD3A}" srcOrd="0" destOrd="0" presId="urn:microsoft.com/office/officeart/2005/8/layout/hierarchy1"/>
    <dgm:cxn modelId="{4C0E44AC-9909-4670-9048-EB06973D290C}" type="presParOf" srcId="{ACDEB301-C4F8-4DC7-95CC-C74EB91DA94F}" destId="{BFA20497-9B3A-4B08-83DA-775D1D9B2A16}" srcOrd="1" destOrd="0" presId="urn:microsoft.com/office/officeart/2005/8/layout/hierarchy1"/>
    <dgm:cxn modelId="{F66299C5-C227-4B83-B9A7-B639B008BD1D}" type="presParOf" srcId="{B517503A-3617-4271-9F55-142558574024}" destId="{AD15A1AB-CAA1-48E1-99C2-DAFAD38CF6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14548D-448B-4148-B5D9-A1B4D475A1BC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9B5101-FA17-41B1-B8A4-1BD983EA73A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Викладач – куратор – деканат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776F5FE-704F-4ABA-A995-E0E7FD5B85FA}" type="parTrans" cxnId="{77ACAF04-BBE1-4141-B76A-5F78D106E4FF}">
      <dgm:prSet/>
      <dgm:spPr/>
      <dgm:t>
        <a:bodyPr/>
        <a:lstStyle/>
        <a:p>
          <a:endParaRPr lang="ru-RU"/>
        </a:p>
      </dgm:t>
    </dgm:pt>
    <dgm:pt modelId="{D1011B88-9D73-4CAB-A6D2-13FC9887E3F8}" type="sibTrans" cxnId="{77ACAF04-BBE1-4141-B76A-5F78D106E4FF}">
      <dgm:prSet/>
      <dgm:spPr/>
      <dgm:t>
        <a:bodyPr/>
        <a:lstStyle/>
        <a:p>
          <a:endParaRPr lang="ru-RU"/>
        </a:p>
      </dgm:t>
    </dgm:pt>
    <dgm:pt modelId="{7072406F-2A17-452C-A4F5-B0E49EEE6D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Центр незалежного оцінювання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8434C62-7058-462F-B77F-86DC68F2369B}" type="parTrans" cxnId="{C4BBE191-B03A-4B5E-95DC-871F8E9FF0CC}">
      <dgm:prSet/>
      <dgm:spPr/>
      <dgm:t>
        <a:bodyPr/>
        <a:lstStyle/>
        <a:p>
          <a:endParaRPr lang="ru-RU"/>
        </a:p>
      </dgm:t>
    </dgm:pt>
    <dgm:pt modelId="{69B24F5D-EDAD-43CE-B36B-FAE7BAE56CAD}" type="sibTrans" cxnId="{C4BBE191-B03A-4B5E-95DC-871F8E9FF0CC}">
      <dgm:prSet/>
      <dgm:spPr/>
      <dgm:t>
        <a:bodyPr/>
        <a:lstStyle/>
        <a:p>
          <a:endParaRPr lang="ru-RU"/>
        </a:p>
      </dgm:t>
    </dgm:pt>
    <dgm:pt modelId="{AFB78A1B-4833-4CFC-837F-608F888F0BF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ІІ ПМК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A8AFB92-7041-4116-99D1-F2DE29EC4ED4}" type="parTrans" cxnId="{8F7EDD96-0CD3-410A-A292-FC1D0474153D}">
      <dgm:prSet/>
      <dgm:spPr/>
      <dgm:t>
        <a:bodyPr/>
        <a:lstStyle/>
        <a:p>
          <a:endParaRPr lang="ru-RU"/>
        </a:p>
      </dgm:t>
    </dgm:pt>
    <dgm:pt modelId="{918C91EC-4850-47C2-80B0-919B64FF7AB6}" type="sibTrans" cxnId="{8F7EDD96-0CD3-410A-A292-FC1D0474153D}">
      <dgm:prSet/>
      <dgm:spPr/>
      <dgm:t>
        <a:bodyPr/>
        <a:lstStyle/>
        <a:p>
          <a:endParaRPr lang="ru-RU"/>
        </a:p>
      </dgm:t>
    </dgm:pt>
    <dgm:pt modelId="{A0B31D53-E0EC-4B6A-BD0A-5B2C5980D48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Поважна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/ 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неповажна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причина неявки на ІІ ПМК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1284F88-81D1-463B-B6CE-75F4165EBD6B}" type="parTrans" cxnId="{00B556D3-1BEC-4AA2-8B69-E57C38FAABD0}">
      <dgm:prSet/>
      <dgm:spPr/>
      <dgm:t>
        <a:bodyPr/>
        <a:lstStyle/>
        <a:p>
          <a:endParaRPr lang="ru-RU"/>
        </a:p>
      </dgm:t>
    </dgm:pt>
    <dgm:pt modelId="{E784DE59-24DB-4DD6-B7AC-A9B7F2362AE2}" type="sibTrans" cxnId="{00B556D3-1BEC-4AA2-8B69-E57C38FAABD0}">
      <dgm:prSet/>
      <dgm:spPr/>
      <dgm:t>
        <a:bodyPr/>
        <a:lstStyle/>
        <a:p>
          <a:endParaRPr lang="ru-RU"/>
        </a:p>
      </dgm:t>
    </dgm:pt>
    <dgm:pt modelId="{26514EF2-E605-45EA-8D2F-CA12D1C676C4}" type="pres">
      <dgm:prSet presAssocID="{BD14548D-448B-4148-B5D9-A1B4D475A1B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362810-CAC4-477D-AB18-4DD1804B4740}" type="pres">
      <dgm:prSet presAssocID="{A0B31D53-E0EC-4B6A-BD0A-5B2C5980D48D}" presName="composite" presStyleCnt="0"/>
      <dgm:spPr/>
      <dgm:t>
        <a:bodyPr/>
        <a:lstStyle/>
        <a:p>
          <a:endParaRPr lang="ru-RU"/>
        </a:p>
      </dgm:t>
    </dgm:pt>
    <dgm:pt modelId="{37BC18A5-B4CB-4565-8A02-7BA8577F902B}" type="pres">
      <dgm:prSet presAssocID="{A0B31D53-E0EC-4B6A-BD0A-5B2C5980D48D}" presName="bentUpArrow1" presStyleLbl="alignImgPlace1" presStyleIdx="0" presStyleCnt="3" custLinFactNeighborY="4507"/>
      <dgm:spPr/>
      <dgm:t>
        <a:bodyPr/>
        <a:lstStyle/>
        <a:p>
          <a:endParaRPr lang="ru-RU"/>
        </a:p>
      </dgm:t>
    </dgm:pt>
    <dgm:pt modelId="{FDDE1529-90B9-4D0E-A976-023DCE8DE488}" type="pres">
      <dgm:prSet presAssocID="{A0B31D53-E0EC-4B6A-BD0A-5B2C5980D48D}" presName="ParentText" presStyleLbl="node1" presStyleIdx="0" presStyleCnt="4" custScaleX="2812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B1AC9-326F-458A-840B-EFCB4F32305C}" type="pres">
      <dgm:prSet presAssocID="{A0B31D53-E0EC-4B6A-BD0A-5B2C5980D48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131D5-3B90-4CD4-AA2F-457964D0CD08}" type="pres">
      <dgm:prSet presAssocID="{E784DE59-24DB-4DD6-B7AC-A9B7F2362AE2}" presName="sibTrans" presStyleCnt="0"/>
      <dgm:spPr/>
      <dgm:t>
        <a:bodyPr/>
        <a:lstStyle/>
        <a:p>
          <a:endParaRPr lang="ru-RU"/>
        </a:p>
      </dgm:t>
    </dgm:pt>
    <dgm:pt modelId="{7B5A1C56-EAA1-4863-83D5-0055CF5BE5A9}" type="pres">
      <dgm:prSet presAssocID="{339B5101-FA17-41B1-B8A4-1BD983EA73AB}" presName="composite" presStyleCnt="0"/>
      <dgm:spPr/>
      <dgm:t>
        <a:bodyPr/>
        <a:lstStyle/>
        <a:p>
          <a:endParaRPr lang="ru-RU"/>
        </a:p>
      </dgm:t>
    </dgm:pt>
    <dgm:pt modelId="{80807DC8-58D8-42AA-8305-BE3058EA3560}" type="pres">
      <dgm:prSet presAssocID="{339B5101-FA17-41B1-B8A4-1BD983EA73AB}" presName="bentUpArrow1" presStyleLbl="alignImgPlace1" presStyleIdx="1" presStyleCnt="3" custLinFactNeighborX="9204" custLinFactNeighborY="7532"/>
      <dgm:spPr/>
      <dgm:t>
        <a:bodyPr/>
        <a:lstStyle/>
        <a:p>
          <a:endParaRPr lang="ru-RU"/>
        </a:p>
      </dgm:t>
    </dgm:pt>
    <dgm:pt modelId="{23D793A4-070F-41DD-B2E6-420F53B1AAD4}" type="pres">
      <dgm:prSet presAssocID="{339B5101-FA17-41B1-B8A4-1BD983EA73AB}" presName="ParentText" presStyleLbl="node1" presStyleIdx="1" presStyleCnt="4" custScaleX="216301" custLinFactNeighborX="39032" custLinFactNeighborY="-10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F2119-F7F8-4AB6-828A-E11E0D24B01D}" type="pres">
      <dgm:prSet presAssocID="{339B5101-FA17-41B1-B8A4-1BD983EA73A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FA726-5D1B-422E-AE8B-A3E08B108BF1}" type="pres">
      <dgm:prSet presAssocID="{D1011B88-9D73-4CAB-A6D2-13FC9887E3F8}" presName="sibTrans" presStyleCnt="0"/>
      <dgm:spPr/>
      <dgm:t>
        <a:bodyPr/>
        <a:lstStyle/>
        <a:p>
          <a:endParaRPr lang="ru-RU"/>
        </a:p>
      </dgm:t>
    </dgm:pt>
    <dgm:pt modelId="{46D1D215-3BFE-498C-B848-157D70945A5E}" type="pres">
      <dgm:prSet presAssocID="{7072406F-2A17-452C-A4F5-B0E49EEE6D89}" presName="composite" presStyleCnt="0"/>
      <dgm:spPr/>
      <dgm:t>
        <a:bodyPr/>
        <a:lstStyle/>
        <a:p>
          <a:endParaRPr lang="ru-RU"/>
        </a:p>
      </dgm:t>
    </dgm:pt>
    <dgm:pt modelId="{A56FDC74-D823-487A-ACC4-A74C3DD252C6}" type="pres">
      <dgm:prSet presAssocID="{7072406F-2A17-452C-A4F5-B0E49EEE6D89}" presName="bentUpArrow1" presStyleLbl="alignImgPlace1" presStyleIdx="2" presStyleCnt="3" custLinFactNeighborY="5303"/>
      <dgm:spPr/>
      <dgm:t>
        <a:bodyPr/>
        <a:lstStyle/>
        <a:p>
          <a:endParaRPr lang="ru-RU"/>
        </a:p>
      </dgm:t>
    </dgm:pt>
    <dgm:pt modelId="{D5D838EB-3FC0-4D09-969F-B908033131CB}" type="pres">
      <dgm:prSet presAssocID="{7072406F-2A17-452C-A4F5-B0E49EEE6D89}" presName="ParentText" presStyleLbl="node1" presStyleIdx="2" presStyleCnt="4" custScaleX="201071" custLinFactNeighborX="21616" custLinFactNeighborY="-29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A9641-596B-4D93-9C6F-BAD5B4E93A3D}" type="pres">
      <dgm:prSet presAssocID="{7072406F-2A17-452C-A4F5-B0E49EEE6D8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67168-CE58-4F86-827D-2A71EDA8DAC7}" type="pres">
      <dgm:prSet presAssocID="{69B24F5D-EDAD-43CE-B36B-FAE7BAE56CAD}" presName="sibTrans" presStyleCnt="0"/>
      <dgm:spPr/>
      <dgm:t>
        <a:bodyPr/>
        <a:lstStyle/>
        <a:p>
          <a:endParaRPr lang="ru-RU"/>
        </a:p>
      </dgm:t>
    </dgm:pt>
    <dgm:pt modelId="{782224B1-96E0-49C7-8A24-635ECA0036FD}" type="pres">
      <dgm:prSet presAssocID="{AFB78A1B-4833-4CFC-837F-608F888F0BF1}" presName="composite" presStyleCnt="0"/>
      <dgm:spPr/>
      <dgm:t>
        <a:bodyPr/>
        <a:lstStyle/>
        <a:p>
          <a:endParaRPr lang="ru-RU"/>
        </a:p>
      </dgm:t>
    </dgm:pt>
    <dgm:pt modelId="{26C784D9-7015-42FB-A7DA-751A0C589CF3}" type="pres">
      <dgm:prSet presAssocID="{AFB78A1B-4833-4CFC-837F-608F888F0BF1}" presName="ParentText" presStyleLbl="node1" presStyleIdx="3" presStyleCnt="4" custScaleX="182459" custLinFactNeighborX="8951" custLinFactNeighborY="-33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B556D3-1BEC-4AA2-8B69-E57C38FAABD0}" srcId="{BD14548D-448B-4148-B5D9-A1B4D475A1BC}" destId="{A0B31D53-E0EC-4B6A-BD0A-5B2C5980D48D}" srcOrd="0" destOrd="0" parTransId="{A1284F88-81D1-463B-B6CE-75F4165EBD6B}" sibTransId="{E784DE59-24DB-4DD6-B7AC-A9B7F2362AE2}"/>
    <dgm:cxn modelId="{3D4D2065-14CE-4539-A513-B0E17D94B771}" type="presOf" srcId="{AFB78A1B-4833-4CFC-837F-608F888F0BF1}" destId="{26C784D9-7015-42FB-A7DA-751A0C589CF3}" srcOrd="0" destOrd="0" presId="urn:microsoft.com/office/officeart/2005/8/layout/StepDownProcess"/>
    <dgm:cxn modelId="{C4BBE191-B03A-4B5E-95DC-871F8E9FF0CC}" srcId="{BD14548D-448B-4148-B5D9-A1B4D475A1BC}" destId="{7072406F-2A17-452C-A4F5-B0E49EEE6D89}" srcOrd="2" destOrd="0" parTransId="{78434C62-7058-462F-B77F-86DC68F2369B}" sibTransId="{69B24F5D-EDAD-43CE-B36B-FAE7BAE56CAD}"/>
    <dgm:cxn modelId="{77ACAF04-BBE1-4141-B76A-5F78D106E4FF}" srcId="{BD14548D-448B-4148-B5D9-A1B4D475A1BC}" destId="{339B5101-FA17-41B1-B8A4-1BD983EA73AB}" srcOrd="1" destOrd="0" parTransId="{2776F5FE-704F-4ABA-A995-E0E7FD5B85FA}" sibTransId="{D1011B88-9D73-4CAB-A6D2-13FC9887E3F8}"/>
    <dgm:cxn modelId="{E804F07A-AC79-40ED-97BD-8F1DD69EE6D0}" type="presOf" srcId="{339B5101-FA17-41B1-B8A4-1BD983EA73AB}" destId="{23D793A4-070F-41DD-B2E6-420F53B1AAD4}" srcOrd="0" destOrd="0" presId="urn:microsoft.com/office/officeart/2005/8/layout/StepDownProcess"/>
    <dgm:cxn modelId="{F1497356-FFE1-4FCF-9D14-3320842A6EAB}" type="presOf" srcId="{A0B31D53-E0EC-4B6A-BD0A-5B2C5980D48D}" destId="{FDDE1529-90B9-4D0E-A976-023DCE8DE488}" srcOrd="0" destOrd="0" presId="urn:microsoft.com/office/officeart/2005/8/layout/StepDownProcess"/>
    <dgm:cxn modelId="{9F7A6371-E363-4DCC-85A6-9A6AC279A902}" type="presOf" srcId="{7072406F-2A17-452C-A4F5-B0E49EEE6D89}" destId="{D5D838EB-3FC0-4D09-969F-B908033131CB}" srcOrd="0" destOrd="0" presId="urn:microsoft.com/office/officeart/2005/8/layout/StepDownProcess"/>
    <dgm:cxn modelId="{95A33B75-6CED-47C2-B336-DC04B3E49AA6}" type="presOf" srcId="{BD14548D-448B-4148-B5D9-A1B4D475A1BC}" destId="{26514EF2-E605-45EA-8D2F-CA12D1C676C4}" srcOrd="0" destOrd="0" presId="urn:microsoft.com/office/officeart/2005/8/layout/StepDownProcess"/>
    <dgm:cxn modelId="{8F7EDD96-0CD3-410A-A292-FC1D0474153D}" srcId="{BD14548D-448B-4148-B5D9-A1B4D475A1BC}" destId="{AFB78A1B-4833-4CFC-837F-608F888F0BF1}" srcOrd="3" destOrd="0" parTransId="{FA8AFB92-7041-4116-99D1-F2DE29EC4ED4}" sibTransId="{918C91EC-4850-47C2-80B0-919B64FF7AB6}"/>
    <dgm:cxn modelId="{2E2C0A37-5CD9-475F-AB12-0FAC7CD9F3A2}" type="presParOf" srcId="{26514EF2-E605-45EA-8D2F-CA12D1C676C4}" destId="{50362810-CAC4-477D-AB18-4DD1804B4740}" srcOrd="0" destOrd="0" presId="urn:microsoft.com/office/officeart/2005/8/layout/StepDownProcess"/>
    <dgm:cxn modelId="{0FD67DCB-0351-4C65-908B-BD4940246F7E}" type="presParOf" srcId="{50362810-CAC4-477D-AB18-4DD1804B4740}" destId="{37BC18A5-B4CB-4565-8A02-7BA8577F902B}" srcOrd="0" destOrd="0" presId="urn:microsoft.com/office/officeart/2005/8/layout/StepDownProcess"/>
    <dgm:cxn modelId="{7DBAC332-CB21-4981-AA2E-D88C0C4A1C10}" type="presParOf" srcId="{50362810-CAC4-477D-AB18-4DD1804B4740}" destId="{FDDE1529-90B9-4D0E-A976-023DCE8DE488}" srcOrd="1" destOrd="0" presId="urn:microsoft.com/office/officeart/2005/8/layout/StepDownProcess"/>
    <dgm:cxn modelId="{B68754A5-0890-45E0-BAA0-50427DAFEBA2}" type="presParOf" srcId="{50362810-CAC4-477D-AB18-4DD1804B4740}" destId="{C68B1AC9-326F-458A-840B-EFCB4F32305C}" srcOrd="2" destOrd="0" presId="urn:microsoft.com/office/officeart/2005/8/layout/StepDownProcess"/>
    <dgm:cxn modelId="{3892D5AC-9EC5-4309-8F53-BE26DEEBF8E7}" type="presParOf" srcId="{26514EF2-E605-45EA-8D2F-CA12D1C676C4}" destId="{A26131D5-3B90-4CD4-AA2F-457964D0CD08}" srcOrd="1" destOrd="0" presId="urn:microsoft.com/office/officeart/2005/8/layout/StepDownProcess"/>
    <dgm:cxn modelId="{C585D611-9198-4C7E-9ECF-4ECFFD61E4EA}" type="presParOf" srcId="{26514EF2-E605-45EA-8D2F-CA12D1C676C4}" destId="{7B5A1C56-EAA1-4863-83D5-0055CF5BE5A9}" srcOrd="2" destOrd="0" presId="urn:microsoft.com/office/officeart/2005/8/layout/StepDownProcess"/>
    <dgm:cxn modelId="{A313F730-7B0E-4DB6-B9FB-E580DEAABBE8}" type="presParOf" srcId="{7B5A1C56-EAA1-4863-83D5-0055CF5BE5A9}" destId="{80807DC8-58D8-42AA-8305-BE3058EA3560}" srcOrd="0" destOrd="0" presId="urn:microsoft.com/office/officeart/2005/8/layout/StepDownProcess"/>
    <dgm:cxn modelId="{E028506D-ACDF-4AB5-8596-31628071F4AB}" type="presParOf" srcId="{7B5A1C56-EAA1-4863-83D5-0055CF5BE5A9}" destId="{23D793A4-070F-41DD-B2E6-420F53B1AAD4}" srcOrd="1" destOrd="0" presId="urn:microsoft.com/office/officeart/2005/8/layout/StepDownProcess"/>
    <dgm:cxn modelId="{6CD832D7-584B-42BC-9D02-FA3F0D62E7A2}" type="presParOf" srcId="{7B5A1C56-EAA1-4863-83D5-0055CF5BE5A9}" destId="{EA2F2119-F7F8-4AB6-828A-E11E0D24B01D}" srcOrd="2" destOrd="0" presId="urn:microsoft.com/office/officeart/2005/8/layout/StepDownProcess"/>
    <dgm:cxn modelId="{878B19D9-1ED7-438B-9290-BF50336FFBE1}" type="presParOf" srcId="{26514EF2-E605-45EA-8D2F-CA12D1C676C4}" destId="{F2BFA726-5D1B-422E-AE8B-A3E08B108BF1}" srcOrd="3" destOrd="0" presId="urn:microsoft.com/office/officeart/2005/8/layout/StepDownProcess"/>
    <dgm:cxn modelId="{60D7AC9A-3F4F-4531-9FFF-69AC8A988717}" type="presParOf" srcId="{26514EF2-E605-45EA-8D2F-CA12D1C676C4}" destId="{46D1D215-3BFE-498C-B848-157D70945A5E}" srcOrd="4" destOrd="0" presId="urn:microsoft.com/office/officeart/2005/8/layout/StepDownProcess"/>
    <dgm:cxn modelId="{94342ECA-9634-447E-BA8A-56C3DFF96F3A}" type="presParOf" srcId="{46D1D215-3BFE-498C-B848-157D70945A5E}" destId="{A56FDC74-D823-487A-ACC4-A74C3DD252C6}" srcOrd="0" destOrd="0" presId="urn:microsoft.com/office/officeart/2005/8/layout/StepDownProcess"/>
    <dgm:cxn modelId="{C7AD1417-8B0D-47E1-9637-C4277E02B4C1}" type="presParOf" srcId="{46D1D215-3BFE-498C-B848-157D70945A5E}" destId="{D5D838EB-3FC0-4D09-969F-B908033131CB}" srcOrd="1" destOrd="0" presId="urn:microsoft.com/office/officeart/2005/8/layout/StepDownProcess"/>
    <dgm:cxn modelId="{41942032-BE8D-4616-A374-DBCD13EFDD69}" type="presParOf" srcId="{46D1D215-3BFE-498C-B848-157D70945A5E}" destId="{8E4A9641-596B-4D93-9C6F-BAD5B4E93A3D}" srcOrd="2" destOrd="0" presId="urn:microsoft.com/office/officeart/2005/8/layout/StepDownProcess"/>
    <dgm:cxn modelId="{9BDC3475-F452-4776-9307-B31080BFEEB5}" type="presParOf" srcId="{26514EF2-E605-45EA-8D2F-CA12D1C676C4}" destId="{DDD67168-CE58-4F86-827D-2A71EDA8DAC7}" srcOrd="5" destOrd="0" presId="urn:microsoft.com/office/officeart/2005/8/layout/StepDownProcess"/>
    <dgm:cxn modelId="{E31AE907-7FAB-4D69-864A-FA68ED773091}" type="presParOf" srcId="{26514EF2-E605-45EA-8D2F-CA12D1C676C4}" destId="{782224B1-96E0-49C7-8A24-635ECA0036FD}" srcOrd="6" destOrd="0" presId="urn:microsoft.com/office/officeart/2005/8/layout/StepDownProcess"/>
    <dgm:cxn modelId="{142C1CBB-A417-4A2C-95D2-E4520E9665B6}" type="presParOf" srcId="{782224B1-96E0-49C7-8A24-635ECA0036FD}" destId="{26C784D9-7015-42FB-A7DA-751A0C589CF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7B1C0BE-18BC-4426-AF9F-18E0305D758F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543018-85E6-460A-B51F-7746F0E1F80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Times New Roman" pitchFamily="18" charset="0"/>
              <a:cs typeface="Times New Roman" pitchFamily="18" charset="0"/>
            </a:rPr>
            <a:t>1.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Час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та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конкретний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день за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графіком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dirty="0">
              <a:latin typeface="Times New Roman" pitchFamily="18" charset="0"/>
              <a:cs typeface="Times New Roman" pitchFamily="18" charset="0"/>
            </a:rPr>
            <a:t>2.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логіна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пароля.</a:t>
          </a:r>
          <a:endParaRPr lang="ru-RU" dirty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dirty="0">
              <a:latin typeface="Times New Roman" pitchFamily="18" charset="0"/>
              <a:cs typeface="Times New Roman" pitchFamily="18" charset="0"/>
            </a:rPr>
            <a:t>3.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Самостійне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тестового контролю.</a:t>
          </a:r>
        </a:p>
      </dgm:t>
    </dgm:pt>
    <dgm:pt modelId="{E0C4C02D-3F0B-4F8C-9929-22D9DC174A40}" type="parTrans" cxnId="{B5140C52-96C8-42FC-8669-51D692FFD8AA}">
      <dgm:prSet/>
      <dgm:spPr/>
      <dgm:t>
        <a:bodyPr/>
        <a:lstStyle/>
        <a:p>
          <a:endParaRPr lang="ru-RU"/>
        </a:p>
      </dgm:t>
    </dgm:pt>
    <dgm:pt modelId="{07F7B6D3-8C8F-4BA0-AED3-BFC02CB7947C}" type="sibTrans" cxnId="{B5140C52-96C8-42FC-8669-51D692FFD8AA}">
      <dgm:prSet/>
      <dgm:spPr/>
      <dgm:t>
        <a:bodyPr/>
        <a:lstStyle/>
        <a:p>
          <a:endParaRPr lang="ru-RU"/>
        </a:p>
      </dgm:t>
    </dgm:pt>
    <dgm:pt modelId="{793E6B21-4F33-4B7B-8248-4A1E5843BE8C}">
      <dgm:prSet phldrT="[Текст]"/>
      <dgm:spPr/>
      <dgm:t>
        <a:bodyPr/>
        <a:lstStyle/>
        <a:p>
          <a:pPr algn="just"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здобувача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вищої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логіна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пароля.</a:t>
          </a:r>
          <a:endParaRPr lang="ru-RU" dirty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</a:pPr>
          <a:r>
            <a:rPr lang="ru-RU" dirty="0">
              <a:latin typeface="Times New Roman" pitchFamily="18" charset="0"/>
              <a:cs typeface="Times New Roman" pitchFamily="18" charset="0"/>
            </a:rPr>
            <a:t>3.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Списування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4E82EA3E-FA7D-4186-963D-35AD62EC037D}" type="parTrans" cxnId="{8BAD7021-A269-4124-B4C2-1922FF3393BE}">
      <dgm:prSet/>
      <dgm:spPr/>
      <dgm:t>
        <a:bodyPr/>
        <a:lstStyle/>
        <a:p>
          <a:endParaRPr lang="ru-RU"/>
        </a:p>
      </dgm:t>
    </dgm:pt>
    <dgm:pt modelId="{35A378AA-E76F-450F-8FDE-BD4396D2417E}" type="sibTrans" cxnId="{8BAD7021-A269-4124-B4C2-1922FF3393BE}">
      <dgm:prSet/>
      <dgm:spPr/>
      <dgm:t>
        <a:bodyPr/>
        <a:lstStyle/>
        <a:p>
          <a:endParaRPr lang="ru-RU"/>
        </a:p>
      </dgm:t>
    </dgm:pt>
    <dgm:pt modelId="{E9C74C5F-1754-4FAC-80D4-E0F7F34A07FE}" type="pres">
      <dgm:prSet presAssocID="{A7B1C0BE-18BC-4426-AF9F-18E0305D758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4015B6-9DD6-478A-AABE-F597ADE8AB43}" type="pres">
      <dgm:prSet presAssocID="{A7B1C0BE-18BC-4426-AF9F-18E0305D758F}" presName="Background" presStyleLbl="bgImgPlace1" presStyleIdx="0" presStyleCnt="1" custScaleX="120519" custScaleY="103931" custLinFactNeighborX="-1106" custLinFactNeighborY="-7693"/>
      <dgm:spPr/>
    </dgm:pt>
    <dgm:pt modelId="{76EE0634-1005-4571-9673-2BEFB24C3EA2}" type="pres">
      <dgm:prSet presAssocID="{A7B1C0BE-18BC-4426-AF9F-18E0305D758F}" presName="ParentText1" presStyleLbl="revTx" presStyleIdx="0" presStyleCnt="2" custScaleX="123523" custLinFactNeighborX="-13640" custLinFactNeighborY="-1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65CEA-0CFD-4B76-92BC-F0BF8708302D}" type="pres">
      <dgm:prSet presAssocID="{A7B1C0BE-18BC-4426-AF9F-18E0305D758F}" presName="ParentText2" presStyleLbl="revTx" presStyleIdx="1" presStyleCnt="2" custScaleX="118996" custLinFactNeighborX="14513" custLinFactNeighborY="-1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26103-F345-4A11-9607-5DD74862B625}" type="pres">
      <dgm:prSet presAssocID="{A7B1C0BE-18BC-4426-AF9F-18E0305D758F}" presName="Plus" presStyleLbl="alignNode1" presStyleIdx="0" presStyleCnt="2" custScaleX="58437" custScaleY="58507" custLinFactNeighborX="-37294"/>
      <dgm:spPr/>
    </dgm:pt>
    <dgm:pt modelId="{24A69BFF-366B-4CE5-A212-4C415271ABEA}" type="pres">
      <dgm:prSet presAssocID="{A7B1C0BE-18BC-4426-AF9F-18E0305D758F}" presName="Minus" presStyleLbl="alignNode1" presStyleIdx="1" presStyleCnt="2" custScaleX="82012" custScaleY="76484" custLinFactNeighborX="32689" custLinFactNeighborY="-3268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371B20C8-8A90-4FBC-B02E-064CBBB85F75}" type="pres">
      <dgm:prSet presAssocID="{A7B1C0BE-18BC-4426-AF9F-18E0305D758F}" presName="Divider" presStyleLbl="parChTrans1D1" presStyleIdx="0" presStyleCnt="1"/>
      <dgm:spPr/>
    </dgm:pt>
  </dgm:ptLst>
  <dgm:cxnLst>
    <dgm:cxn modelId="{8BAD7021-A269-4124-B4C2-1922FF3393BE}" srcId="{A7B1C0BE-18BC-4426-AF9F-18E0305D758F}" destId="{793E6B21-4F33-4B7B-8248-4A1E5843BE8C}" srcOrd="1" destOrd="0" parTransId="{4E82EA3E-FA7D-4186-963D-35AD62EC037D}" sibTransId="{35A378AA-E76F-450F-8FDE-BD4396D2417E}"/>
    <dgm:cxn modelId="{B5140C52-96C8-42FC-8669-51D692FFD8AA}" srcId="{A7B1C0BE-18BC-4426-AF9F-18E0305D758F}" destId="{C5543018-85E6-460A-B51F-7746F0E1F803}" srcOrd="0" destOrd="0" parTransId="{E0C4C02D-3F0B-4F8C-9929-22D9DC174A40}" sibTransId="{07F7B6D3-8C8F-4BA0-AED3-BFC02CB7947C}"/>
    <dgm:cxn modelId="{A3A21656-F9F8-4A36-AE64-5E6B78245864}" type="presOf" srcId="{793E6B21-4F33-4B7B-8248-4A1E5843BE8C}" destId="{07E65CEA-0CFD-4B76-92BC-F0BF8708302D}" srcOrd="0" destOrd="0" presId="urn:microsoft.com/office/officeart/2009/3/layout/PlusandMinus"/>
    <dgm:cxn modelId="{B575C869-4CED-4FA1-B2E2-7B2CF3D579F1}" type="presOf" srcId="{C5543018-85E6-460A-B51F-7746F0E1F803}" destId="{76EE0634-1005-4571-9673-2BEFB24C3EA2}" srcOrd="0" destOrd="0" presId="urn:microsoft.com/office/officeart/2009/3/layout/PlusandMinus"/>
    <dgm:cxn modelId="{A9D10F3B-0184-42DC-93B0-845D69C4CB14}" type="presOf" srcId="{A7B1C0BE-18BC-4426-AF9F-18E0305D758F}" destId="{E9C74C5F-1754-4FAC-80D4-E0F7F34A07FE}" srcOrd="0" destOrd="0" presId="urn:microsoft.com/office/officeart/2009/3/layout/PlusandMinus"/>
    <dgm:cxn modelId="{BF126882-5758-47AF-BEFA-0D7BD8012913}" type="presParOf" srcId="{E9C74C5F-1754-4FAC-80D4-E0F7F34A07FE}" destId="{664015B6-9DD6-478A-AABE-F597ADE8AB43}" srcOrd="0" destOrd="0" presId="urn:microsoft.com/office/officeart/2009/3/layout/PlusandMinus"/>
    <dgm:cxn modelId="{5BF2922B-1C56-4178-9456-47B0DF1B9A87}" type="presParOf" srcId="{E9C74C5F-1754-4FAC-80D4-E0F7F34A07FE}" destId="{76EE0634-1005-4571-9673-2BEFB24C3EA2}" srcOrd="1" destOrd="0" presId="urn:microsoft.com/office/officeart/2009/3/layout/PlusandMinus"/>
    <dgm:cxn modelId="{26EDF86B-5870-4801-A695-B8DCCA22844B}" type="presParOf" srcId="{E9C74C5F-1754-4FAC-80D4-E0F7F34A07FE}" destId="{07E65CEA-0CFD-4B76-92BC-F0BF8708302D}" srcOrd="2" destOrd="0" presId="urn:microsoft.com/office/officeart/2009/3/layout/PlusandMinus"/>
    <dgm:cxn modelId="{80F3699D-C195-4E3D-90D5-20E26AC42351}" type="presParOf" srcId="{E9C74C5F-1754-4FAC-80D4-E0F7F34A07FE}" destId="{C8226103-F345-4A11-9607-5DD74862B625}" srcOrd="3" destOrd="0" presId="urn:microsoft.com/office/officeart/2009/3/layout/PlusandMinus"/>
    <dgm:cxn modelId="{93189951-4BF5-4470-AE68-B55CBEC33EFD}" type="presParOf" srcId="{E9C74C5F-1754-4FAC-80D4-E0F7F34A07FE}" destId="{24A69BFF-366B-4CE5-A212-4C415271ABEA}" srcOrd="4" destOrd="0" presId="urn:microsoft.com/office/officeart/2009/3/layout/PlusandMinus"/>
    <dgm:cxn modelId="{ECEA1C98-5485-443C-A311-06F96A8A0D8F}" type="presParOf" srcId="{E9C74C5F-1754-4FAC-80D4-E0F7F34A07FE}" destId="{371B20C8-8A90-4FBC-B02E-064CBBB85F7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FE69A77-1EFC-4839-ACB4-2AC233BDD56F}" type="doc">
      <dgm:prSet loTypeId="urn:microsoft.com/office/officeart/2008/layout/BubblePictureList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7BB0A9-6F14-473F-B3A4-6DFF1023208F}">
      <dgm:prSet phldrT="[Текст]"/>
      <dgm:spPr/>
      <dgm:t>
        <a:bodyPr/>
        <a:lstStyle/>
        <a:p>
          <a:pPr algn="ctr"/>
          <a:r>
            <a:rPr lang="ru-RU" dirty="0" err="1">
              <a:latin typeface="Times New Roman" pitchFamily="18" charset="0"/>
              <a:cs typeface="Times New Roman" pitchFamily="18" charset="0"/>
            </a:rPr>
            <a:t>Механіко-технологічний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факультет</a:t>
          </a:r>
        </a:p>
      </dgm:t>
    </dgm:pt>
    <dgm:pt modelId="{2D7669B4-D6FA-4D2C-A41D-E267D1EDCF3D}" type="parTrans" cxnId="{5AD986DB-F8C7-4E64-8B93-7A1366209901}">
      <dgm:prSet/>
      <dgm:spPr/>
      <dgm:t>
        <a:bodyPr/>
        <a:lstStyle/>
        <a:p>
          <a:endParaRPr lang="ru-RU"/>
        </a:p>
      </dgm:t>
    </dgm:pt>
    <dgm:pt modelId="{F57441E2-0E38-466D-A155-E6DA034091E5}" type="sibTrans" cxnId="{5AD986DB-F8C7-4E64-8B93-7A136620990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C160D5-275A-462B-8600-A378EEA9B5F0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агротехнологій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 та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екології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8365885-0916-46F0-83B8-660219B35B1B}" type="parTrans" cxnId="{573847F4-3739-4B71-8D09-7346B574746A}">
      <dgm:prSet/>
      <dgm:spPr/>
      <dgm:t>
        <a:bodyPr/>
        <a:lstStyle/>
        <a:p>
          <a:endParaRPr lang="ru-RU"/>
        </a:p>
      </dgm:t>
    </dgm:pt>
    <dgm:pt modelId="{517D5EEF-11D8-4FDD-89DE-20617978863E}" type="sibTrans" cxnId="{573847F4-3739-4B71-8D09-7346B574746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AE8BA8-79A0-4A9C-BDC6-DC8806E4166D}">
      <dgm:prSet phldrT="[Текст]"/>
      <dgm:spPr/>
      <dgm:t>
        <a:bodyPr/>
        <a:lstStyle/>
        <a:p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бізнесу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49A5C71-4F9F-4A8B-BD9F-9A0873DC2326}" type="parTrans" cxnId="{9E85B6CF-7E49-49C1-B149-1B704EE71E54}">
      <dgm:prSet/>
      <dgm:spPr/>
      <dgm:t>
        <a:bodyPr/>
        <a:lstStyle/>
        <a:p>
          <a:endParaRPr lang="ru-RU"/>
        </a:p>
      </dgm:t>
    </dgm:pt>
    <dgm:pt modelId="{62F0945F-50AD-4843-AAC4-2FC3C7FD949C}" type="sibTrans" cxnId="{9E85B6CF-7E49-49C1-B149-1B704EE71E5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0" r="-90000"/>
          </a:stretch>
        </a:blipFill>
      </dgm:spPr>
      <dgm:t>
        <a:bodyPr/>
        <a:lstStyle/>
        <a:p>
          <a:endParaRPr lang="ru-RU"/>
        </a:p>
      </dgm:t>
    </dgm:pt>
    <dgm:pt modelId="{3EC5DD9E-26D5-425E-8516-8CD457D4BE57}">
      <dgm:prSet phldrT="[Текст]"/>
      <dgm:spPr/>
      <dgm:t>
        <a:bodyPr/>
        <a:lstStyle/>
        <a:p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енергетики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комп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ютерних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технологій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D67104-5946-4D0F-AC4B-DB32FC5ED926}" type="parTrans" cxnId="{6DCE48CB-A30E-40D3-8041-0B667CEBD142}">
      <dgm:prSet/>
      <dgm:spPr/>
      <dgm:t>
        <a:bodyPr/>
        <a:lstStyle/>
        <a:p>
          <a:endParaRPr lang="ru-RU"/>
        </a:p>
      </dgm:t>
    </dgm:pt>
    <dgm:pt modelId="{A0AEAEA8-9ECF-4106-92FB-FC8219170F0E}" type="sibTrans" cxnId="{6DCE48CB-A30E-40D3-8041-0B667CEBD14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5E6D21-54B5-4BBE-A56D-4A028DA0F10A}">
      <dgm:prSet phldrT="[Текст]"/>
      <dgm:spPr/>
      <dgm:t>
        <a:bodyPr/>
        <a:lstStyle/>
        <a:p>
          <a:pPr algn="just"/>
          <a:r>
            <a:rPr lang="uk-UA" dirty="0" smtClean="0">
              <a:latin typeface="Times New Roman" pitchFamily="18" charset="0"/>
              <a:cs typeface="Times New Roman" pitchFamily="18" charset="0"/>
            </a:rPr>
            <a:t>Навчально-науковий інститут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загальноуніверситетської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підготовки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E3FDAC-3D9C-41DF-A796-B8C89AB5A90A}" type="parTrans" cxnId="{B22402BC-C531-49A2-A5F3-AC749AD5B851}">
      <dgm:prSet/>
      <dgm:spPr/>
      <dgm:t>
        <a:bodyPr/>
        <a:lstStyle/>
        <a:p>
          <a:endParaRPr lang="ru-RU"/>
        </a:p>
      </dgm:t>
    </dgm:pt>
    <dgm:pt modelId="{34C47C17-113E-4B03-A3A2-510F0FC21148}" type="sibTrans" cxnId="{B22402BC-C531-49A2-A5F3-AC749AD5B851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4459B071-B8FE-4DC9-9D68-24808941FB68}" type="pres">
      <dgm:prSet presAssocID="{8FE69A77-1EFC-4839-ACB4-2AC233BDD56F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429DC6B1-E4E5-4213-A603-674676851998}" type="pres">
      <dgm:prSet presAssocID="{C27BB0A9-6F14-473F-B3A4-6DFF1023208F}" presName="parent_text_1" presStyleLbl="revTx" presStyleIdx="0" presStyleCnt="5" custLinFactNeighborX="-9693" custLinFactNeighborY="62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0A4C6-7686-4F0C-9650-2265ECE11944}" type="pres">
      <dgm:prSet presAssocID="{C27BB0A9-6F14-473F-B3A4-6DFF1023208F}" presName="image_accent_1" presStyleCnt="0"/>
      <dgm:spPr/>
      <dgm:t>
        <a:bodyPr/>
        <a:lstStyle/>
        <a:p>
          <a:endParaRPr lang="ru-RU"/>
        </a:p>
      </dgm:t>
    </dgm:pt>
    <dgm:pt modelId="{7083A3FF-8C43-4CB7-A110-FF3AA63A42DB}" type="pres">
      <dgm:prSet presAssocID="{C27BB0A9-6F14-473F-B3A4-6DFF1023208F}" presName="imageAccentRepeatNode" presStyleLbl="alignNode1" presStyleIdx="0" presStyleCnt="9"/>
      <dgm:spPr/>
      <dgm:t>
        <a:bodyPr/>
        <a:lstStyle/>
        <a:p>
          <a:endParaRPr lang="ru-RU"/>
        </a:p>
      </dgm:t>
    </dgm:pt>
    <dgm:pt modelId="{3D2F6B02-D5FF-4336-BCC5-3810657774DB}" type="pres">
      <dgm:prSet presAssocID="{C27BB0A9-6F14-473F-B3A4-6DFF1023208F}" presName="accent_1" presStyleLbl="alignNode1" presStyleIdx="1" presStyleCnt="9"/>
      <dgm:spPr/>
      <dgm:t>
        <a:bodyPr/>
        <a:lstStyle/>
        <a:p>
          <a:endParaRPr lang="ru-RU"/>
        </a:p>
      </dgm:t>
    </dgm:pt>
    <dgm:pt modelId="{3D9FD5A1-07FF-4C12-8B8B-6DE89AC7AE53}" type="pres">
      <dgm:prSet presAssocID="{F57441E2-0E38-466D-A155-E6DA034091E5}" presName="image_1" presStyleCnt="0"/>
      <dgm:spPr/>
      <dgm:t>
        <a:bodyPr/>
        <a:lstStyle/>
        <a:p>
          <a:endParaRPr lang="ru-RU"/>
        </a:p>
      </dgm:t>
    </dgm:pt>
    <dgm:pt modelId="{9DAEB853-F771-4925-8FAC-BC69E2B7AD59}" type="pres">
      <dgm:prSet presAssocID="{F57441E2-0E38-466D-A155-E6DA034091E5}" presName="imageRepeatNode" presStyleLbl="fgImgPlace1" presStyleIdx="0" presStyleCnt="5"/>
      <dgm:spPr/>
      <dgm:t>
        <a:bodyPr/>
        <a:lstStyle/>
        <a:p>
          <a:endParaRPr lang="ru-RU"/>
        </a:p>
      </dgm:t>
    </dgm:pt>
    <dgm:pt modelId="{55A71751-088F-4B50-9E36-8C560EE9F9B0}" type="pres">
      <dgm:prSet presAssocID="{77C160D5-275A-462B-8600-A378EEA9B5F0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E34FA-A5AA-4B7D-991A-E292BFDD3987}" type="pres">
      <dgm:prSet presAssocID="{77C160D5-275A-462B-8600-A378EEA9B5F0}" presName="image_accent_2" presStyleCnt="0"/>
      <dgm:spPr/>
      <dgm:t>
        <a:bodyPr/>
        <a:lstStyle/>
        <a:p>
          <a:endParaRPr lang="ru-RU"/>
        </a:p>
      </dgm:t>
    </dgm:pt>
    <dgm:pt modelId="{D3C3E3D3-32F3-45F5-81FD-5BD987641CA1}" type="pres">
      <dgm:prSet presAssocID="{77C160D5-275A-462B-8600-A378EEA9B5F0}" presName="imageAccentRepeatNode" presStyleLbl="alignNode1" presStyleIdx="2" presStyleCnt="9"/>
      <dgm:spPr/>
      <dgm:t>
        <a:bodyPr/>
        <a:lstStyle/>
        <a:p>
          <a:endParaRPr lang="ru-RU"/>
        </a:p>
      </dgm:t>
    </dgm:pt>
    <dgm:pt modelId="{00423A67-9647-477F-9E85-24DF19216440}" type="pres">
      <dgm:prSet presAssocID="{517D5EEF-11D8-4FDD-89DE-20617978863E}" presName="image_2" presStyleCnt="0"/>
      <dgm:spPr/>
      <dgm:t>
        <a:bodyPr/>
        <a:lstStyle/>
        <a:p>
          <a:endParaRPr lang="ru-RU"/>
        </a:p>
      </dgm:t>
    </dgm:pt>
    <dgm:pt modelId="{B20206EF-1242-4CE1-B747-37B5A31EF456}" type="pres">
      <dgm:prSet presAssocID="{517D5EEF-11D8-4FDD-89DE-20617978863E}" presName="imageRepeatNode" presStyleLbl="fgImgPlace1" presStyleIdx="1" presStyleCnt="5"/>
      <dgm:spPr/>
      <dgm:t>
        <a:bodyPr/>
        <a:lstStyle/>
        <a:p>
          <a:endParaRPr lang="ru-RU"/>
        </a:p>
      </dgm:t>
    </dgm:pt>
    <dgm:pt modelId="{427378A7-B4D6-45BD-9BA7-1F8338188406}" type="pres">
      <dgm:prSet presAssocID="{18AE8BA8-79A0-4A9C-BDC6-DC8806E4166D}" presName="image_accent_3" presStyleCnt="0"/>
      <dgm:spPr/>
      <dgm:t>
        <a:bodyPr/>
        <a:lstStyle/>
        <a:p>
          <a:endParaRPr lang="ru-RU"/>
        </a:p>
      </dgm:t>
    </dgm:pt>
    <dgm:pt modelId="{B940B840-D162-4095-9410-A88EC6F42141}" type="pres">
      <dgm:prSet presAssocID="{18AE8BA8-79A0-4A9C-BDC6-DC8806E4166D}" presName="imageAccentRepeatNode" presStyleLbl="alignNode1" presStyleIdx="3" presStyleCnt="9"/>
      <dgm:spPr/>
      <dgm:t>
        <a:bodyPr/>
        <a:lstStyle/>
        <a:p>
          <a:endParaRPr lang="ru-RU"/>
        </a:p>
      </dgm:t>
    </dgm:pt>
    <dgm:pt modelId="{5608E8C4-1B10-4530-95FA-F945AE8ACA80}" type="pres">
      <dgm:prSet presAssocID="{18AE8BA8-79A0-4A9C-BDC6-DC8806E4166D}" presName="parent_text_3" presStyleLbl="revTx" presStyleIdx="2" presStyleCnt="5" custScaleY="63296" custLinFactNeighborX="-4534" custLinFactNeighborY="-15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DB0E3-48D1-4BD4-B567-92CE5A62E4A8}" type="pres">
      <dgm:prSet presAssocID="{18AE8BA8-79A0-4A9C-BDC6-DC8806E4166D}" presName="accent_2" presStyleLbl="alignNode1" presStyleIdx="4" presStyleCnt="9"/>
      <dgm:spPr/>
      <dgm:t>
        <a:bodyPr/>
        <a:lstStyle/>
        <a:p>
          <a:endParaRPr lang="ru-RU"/>
        </a:p>
      </dgm:t>
    </dgm:pt>
    <dgm:pt modelId="{52D81A95-A3E9-4E8A-8226-78917EFF67FE}" type="pres">
      <dgm:prSet presAssocID="{18AE8BA8-79A0-4A9C-BDC6-DC8806E4166D}" presName="accent_3" presStyleLbl="alignNode1" presStyleIdx="5" presStyleCnt="9"/>
      <dgm:spPr/>
      <dgm:t>
        <a:bodyPr/>
        <a:lstStyle/>
        <a:p>
          <a:endParaRPr lang="ru-RU"/>
        </a:p>
      </dgm:t>
    </dgm:pt>
    <dgm:pt modelId="{CD1B88AC-9021-4BF0-8F01-E5B306538653}" type="pres">
      <dgm:prSet presAssocID="{62F0945F-50AD-4843-AAC4-2FC3C7FD949C}" presName="image_3" presStyleCnt="0"/>
      <dgm:spPr/>
      <dgm:t>
        <a:bodyPr/>
        <a:lstStyle/>
        <a:p>
          <a:endParaRPr lang="ru-RU"/>
        </a:p>
      </dgm:t>
    </dgm:pt>
    <dgm:pt modelId="{6A50C738-FB10-47DB-9A63-1AC2C12D57D3}" type="pres">
      <dgm:prSet presAssocID="{62F0945F-50AD-4843-AAC4-2FC3C7FD949C}" presName="imageRepeatNode" presStyleLbl="fgImgPlace1" presStyleIdx="2" presStyleCnt="5"/>
      <dgm:spPr/>
      <dgm:t>
        <a:bodyPr/>
        <a:lstStyle/>
        <a:p>
          <a:endParaRPr lang="ru-RU"/>
        </a:p>
      </dgm:t>
    </dgm:pt>
    <dgm:pt modelId="{919849CA-F266-436B-B781-4F1FF36FB533}" type="pres">
      <dgm:prSet presAssocID="{3EC5DD9E-26D5-425E-8516-8CD457D4BE57}" presName="image_accent_4" presStyleCnt="0"/>
      <dgm:spPr/>
      <dgm:t>
        <a:bodyPr/>
        <a:lstStyle/>
        <a:p>
          <a:endParaRPr lang="ru-RU"/>
        </a:p>
      </dgm:t>
    </dgm:pt>
    <dgm:pt modelId="{6CF8E3D4-3B63-4F8E-B031-7AA71120AEF8}" type="pres">
      <dgm:prSet presAssocID="{3EC5DD9E-26D5-425E-8516-8CD457D4BE57}" presName="imageAccentRepeatNode" presStyleLbl="alignNode1" presStyleIdx="6" presStyleCnt="9"/>
      <dgm:spPr/>
      <dgm:t>
        <a:bodyPr/>
        <a:lstStyle/>
        <a:p>
          <a:endParaRPr lang="ru-RU"/>
        </a:p>
      </dgm:t>
    </dgm:pt>
    <dgm:pt modelId="{B8694989-1D9F-4F1C-9676-B11BAAFD0AEB}" type="pres">
      <dgm:prSet presAssocID="{3EC5DD9E-26D5-425E-8516-8CD457D4BE57}" presName="parent_text_4" presStyleLbl="revTx" presStyleIdx="3" presStyleCnt="5" custLinFactNeighborX="-1994" custLinFactNeighborY="17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3EF5-CD34-46A6-BF6A-C16F742EFD34}" type="pres">
      <dgm:prSet presAssocID="{3EC5DD9E-26D5-425E-8516-8CD457D4BE57}" presName="accent_4" presStyleLbl="alignNode1" presStyleIdx="7" presStyleCnt="9"/>
      <dgm:spPr/>
      <dgm:t>
        <a:bodyPr/>
        <a:lstStyle/>
        <a:p>
          <a:endParaRPr lang="ru-RU"/>
        </a:p>
      </dgm:t>
    </dgm:pt>
    <dgm:pt modelId="{138C5E55-8AF1-44DE-A590-B1AB735B59DD}" type="pres">
      <dgm:prSet presAssocID="{A0AEAEA8-9ECF-4106-92FB-FC8219170F0E}" presName="image_4" presStyleCnt="0"/>
      <dgm:spPr/>
      <dgm:t>
        <a:bodyPr/>
        <a:lstStyle/>
        <a:p>
          <a:endParaRPr lang="ru-RU"/>
        </a:p>
      </dgm:t>
    </dgm:pt>
    <dgm:pt modelId="{015526AB-354C-48D1-BAE4-90BA4677949E}" type="pres">
      <dgm:prSet presAssocID="{A0AEAEA8-9ECF-4106-92FB-FC8219170F0E}" presName="imageRepeatNode" presStyleLbl="fgImgPlace1" presStyleIdx="3" presStyleCnt="5" custScaleX="138235" custScaleY="133580"/>
      <dgm:spPr/>
      <dgm:t>
        <a:bodyPr/>
        <a:lstStyle/>
        <a:p>
          <a:endParaRPr lang="ru-RU"/>
        </a:p>
      </dgm:t>
    </dgm:pt>
    <dgm:pt modelId="{34F44231-34F7-4322-ADFB-B039E12BED44}" type="pres">
      <dgm:prSet presAssocID="{E15E6D21-54B5-4BBE-A56D-4A028DA0F10A}" presName="image_accent_5" presStyleCnt="0"/>
      <dgm:spPr/>
      <dgm:t>
        <a:bodyPr/>
        <a:lstStyle/>
        <a:p>
          <a:endParaRPr lang="ru-RU"/>
        </a:p>
      </dgm:t>
    </dgm:pt>
    <dgm:pt modelId="{AEFA3FF1-8C80-4617-B597-A6EF3DC65B0B}" type="pres">
      <dgm:prSet presAssocID="{E15E6D21-54B5-4BBE-A56D-4A028DA0F10A}" presName="imageAccentRepeatNode" presStyleLbl="alignNode1" presStyleIdx="8" presStyleCnt="9"/>
      <dgm:spPr/>
      <dgm:t>
        <a:bodyPr/>
        <a:lstStyle/>
        <a:p>
          <a:endParaRPr lang="ru-RU"/>
        </a:p>
      </dgm:t>
    </dgm:pt>
    <dgm:pt modelId="{5F35950D-5DC4-484B-8884-C68038AE67C6}" type="pres">
      <dgm:prSet presAssocID="{E15E6D21-54B5-4BBE-A56D-4A028DA0F10A}" presName="parent_text_5" presStyleLbl="revTx" presStyleIdx="4" presStyleCnt="5" custLinFactNeighborX="13591" custLinFactNeighborY="13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1E7C8-84A9-4DDE-8190-3E8D105806F9}" type="pres">
      <dgm:prSet presAssocID="{34C47C17-113E-4B03-A3A2-510F0FC21148}" presName="image_5" presStyleCnt="0"/>
      <dgm:spPr/>
      <dgm:t>
        <a:bodyPr/>
        <a:lstStyle/>
        <a:p>
          <a:endParaRPr lang="ru-RU"/>
        </a:p>
      </dgm:t>
    </dgm:pt>
    <dgm:pt modelId="{6221E612-D9AC-4803-BDCD-64926FAE62A5}" type="pres">
      <dgm:prSet presAssocID="{34C47C17-113E-4B03-A3A2-510F0FC21148}" presName="imageRepeatNode" presStyleLbl="fgImgPlace1" presStyleIdx="4" presStyleCnt="5" custScaleX="168091" custScaleY="144562" custLinFactNeighborY="-12991"/>
      <dgm:spPr/>
      <dgm:t>
        <a:bodyPr/>
        <a:lstStyle/>
        <a:p>
          <a:endParaRPr lang="ru-RU"/>
        </a:p>
      </dgm:t>
    </dgm:pt>
  </dgm:ptLst>
  <dgm:cxnLst>
    <dgm:cxn modelId="{127621F2-EC38-4C5A-835D-9922DAC0C315}" type="presOf" srcId="{62F0945F-50AD-4843-AAC4-2FC3C7FD949C}" destId="{6A50C738-FB10-47DB-9A63-1AC2C12D57D3}" srcOrd="0" destOrd="0" presId="urn:microsoft.com/office/officeart/2008/layout/BubblePictureList"/>
    <dgm:cxn modelId="{C1B43B4F-AF6C-419E-A146-6EC848667B17}" type="presOf" srcId="{3EC5DD9E-26D5-425E-8516-8CD457D4BE57}" destId="{B8694989-1D9F-4F1C-9676-B11BAAFD0AEB}" srcOrd="0" destOrd="0" presId="urn:microsoft.com/office/officeart/2008/layout/BubblePictureList"/>
    <dgm:cxn modelId="{984EC8FF-A682-4F75-B8DD-5438CEDF2023}" type="presOf" srcId="{E15E6D21-54B5-4BBE-A56D-4A028DA0F10A}" destId="{5F35950D-5DC4-484B-8884-C68038AE67C6}" srcOrd="0" destOrd="0" presId="urn:microsoft.com/office/officeart/2008/layout/BubblePictureList"/>
    <dgm:cxn modelId="{6DCE48CB-A30E-40D3-8041-0B667CEBD142}" srcId="{8FE69A77-1EFC-4839-ACB4-2AC233BDD56F}" destId="{3EC5DD9E-26D5-425E-8516-8CD457D4BE57}" srcOrd="3" destOrd="0" parTransId="{AFD67104-5946-4D0F-AC4B-DB32FC5ED926}" sibTransId="{A0AEAEA8-9ECF-4106-92FB-FC8219170F0E}"/>
    <dgm:cxn modelId="{C981745D-89F8-436A-8273-3DA6693877BF}" type="presOf" srcId="{18AE8BA8-79A0-4A9C-BDC6-DC8806E4166D}" destId="{5608E8C4-1B10-4530-95FA-F945AE8ACA80}" srcOrd="0" destOrd="0" presId="urn:microsoft.com/office/officeart/2008/layout/BubblePictureList"/>
    <dgm:cxn modelId="{035C1DF0-63DE-4F2D-AF30-196809664A99}" type="presOf" srcId="{517D5EEF-11D8-4FDD-89DE-20617978863E}" destId="{B20206EF-1242-4CE1-B747-37B5A31EF456}" srcOrd="0" destOrd="0" presId="urn:microsoft.com/office/officeart/2008/layout/BubblePictureList"/>
    <dgm:cxn modelId="{5E3144A6-012A-45CA-97E5-69EF6E5B269D}" type="presOf" srcId="{A0AEAEA8-9ECF-4106-92FB-FC8219170F0E}" destId="{015526AB-354C-48D1-BAE4-90BA4677949E}" srcOrd="0" destOrd="0" presId="urn:microsoft.com/office/officeart/2008/layout/BubblePictureList"/>
    <dgm:cxn modelId="{A5CAA1B5-FD43-47C5-9A99-7553F0F0200A}" type="presOf" srcId="{C27BB0A9-6F14-473F-B3A4-6DFF1023208F}" destId="{429DC6B1-E4E5-4213-A603-674676851998}" srcOrd="0" destOrd="0" presId="urn:microsoft.com/office/officeart/2008/layout/BubblePictureList"/>
    <dgm:cxn modelId="{1AEBE1D4-5470-4273-8E5F-21B1234D4712}" type="presOf" srcId="{34C47C17-113E-4B03-A3A2-510F0FC21148}" destId="{6221E612-D9AC-4803-BDCD-64926FAE62A5}" srcOrd="0" destOrd="0" presId="urn:microsoft.com/office/officeart/2008/layout/BubblePictureList"/>
    <dgm:cxn modelId="{8773AB7D-B699-4B58-B404-088BA176C46C}" type="presOf" srcId="{8FE69A77-1EFC-4839-ACB4-2AC233BDD56F}" destId="{4459B071-B8FE-4DC9-9D68-24808941FB68}" srcOrd="0" destOrd="0" presId="urn:microsoft.com/office/officeart/2008/layout/BubblePictureList"/>
    <dgm:cxn modelId="{19132BAF-7992-4153-99ED-13EA1D71436B}" type="presOf" srcId="{F57441E2-0E38-466D-A155-E6DA034091E5}" destId="{9DAEB853-F771-4925-8FAC-BC69E2B7AD59}" srcOrd="0" destOrd="0" presId="urn:microsoft.com/office/officeart/2008/layout/BubblePictureList"/>
    <dgm:cxn modelId="{B22402BC-C531-49A2-A5F3-AC749AD5B851}" srcId="{8FE69A77-1EFC-4839-ACB4-2AC233BDD56F}" destId="{E15E6D21-54B5-4BBE-A56D-4A028DA0F10A}" srcOrd="4" destOrd="0" parTransId="{1EE3FDAC-3D9C-41DF-A796-B8C89AB5A90A}" sibTransId="{34C47C17-113E-4B03-A3A2-510F0FC21148}"/>
    <dgm:cxn modelId="{9E85B6CF-7E49-49C1-B149-1B704EE71E54}" srcId="{8FE69A77-1EFC-4839-ACB4-2AC233BDD56F}" destId="{18AE8BA8-79A0-4A9C-BDC6-DC8806E4166D}" srcOrd="2" destOrd="0" parTransId="{149A5C71-4F9F-4A8B-BD9F-9A0873DC2326}" sibTransId="{62F0945F-50AD-4843-AAC4-2FC3C7FD949C}"/>
    <dgm:cxn modelId="{E0DB2A52-9235-4CBB-8AE4-C9269BEB5F0A}" type="presOf" srcId="{77C160D5-275A-462B-8600-A378EEA9B5F0}" destId="{55A71751-088F-4B50-9E36-8C560EE9F9B0}" srcOrd="0" destOrd="0" presId="urn:microsoft.com/office/officeart/2008/layout/BubblePictureList"/>
    <dgm:cxn modelId="{573847F4-3739-4B71-8D09-7346B574746A}" srcId="{8FE69A77-1EFC-4839-ACB4-2AC233BDD56F}" destId="{77C160D5-275A-462B-8600-A378EEA9B5F0}" srcOrd="1" destOrd="0" parTransId="{38365885-0916-46F0-83B8-660219B35B1B}" sibTransId="{517D5EEF-11D8-4FDD-89DE-20617978863E}"/>
    <dgm:cxn modelId="{5AD986DB-F8C7-4E64-8B93-7A1366209901}" srcId="{8FE69A77-1EFC-4839-ACB4-2AC233BDD56F}" destId="{C27BB0A9-6F14-473F-B3A4-6DFF1023208F}" srcOrd="0" destOrd="0" parTransId="{2D7669B4-D6FA-4D2C-A41D-E267D1EDCF3D}" sibTransId="{F57441E2-0E38-466D-A155-E6DA034091E5}"/>
    <dgm:cxn modelId="{FD56D96B-D933-4983-AD4F-6B694C0FDDC8}" type="presParOf" srcId="{4459B071-B8FE-4DC9-9D68-24808941FB68}" destId="{429DC6B1-E4E5-4213-A603-674676851998}" srcOrd="0" destOrd="0" presId="urn:microsoft.com/office/officeart/2008/layout/BubblePictureList"/>
    <dgm:cxn modelId="{1239A938-8D08-4E9C-A57E-B37EC79644FA}" type="presParOf" srcId="{4459B071-B8FE-4DC9-9D68-24808941FB68}" destId="{5A40A4C6-7686-4F0C-9650-2265ECE11944}" srcOrd="1" destOrd="0" presId="urn:microsoft.com/office/officeart/2008/layout/BubblePictureList"/>
    <dgm:cxn modelId="{6CC838FA-ED0B-4F27-875B-14D73276240F}" type="presParOf" srcId="{5A40A4C6-7686-4F0C-9650-2265ECE11944}" destId="{7083A3FF-8C43-4CB7-A110-FF3AA63A42DB}" srcOrd="0" destOrd="0" presId="urn:microsoft.com/office/officeart/2008/layout/BubblePictureList"/>
    <dgm:cxn modelId="{262B7C84-F6DB-457B-BFB0-45FF1B33458D}" type="presParOf" srcId="{4459B071-B8FE-4DC9-9D68-24808941FB68}" destId="{3D2F6B02-D5FF-4336-BCC5-3810657774DB}" srcOrd="2" destOrd="0" presId="urn:microsoft.com/office/officeart/2008/layout/BubblePictureList"/>
    <dgm:cxn modelId="{464704A8-1B6C-412C-BB71-12D0E0086789}" type="presParOf" srcId="{4459B071-B8FE-4DC9-9D68-24808941FB68}" destId="{3D9FD5A1-07FF-4C12-8B8B-6DE89AC7AE53}" srcOrd="3" destOrd="0" presId="urn:microsoft.com/office/officeart/2008/layout/BubblePictureList"/>
    <dgm:cxn modelId="{44C7431F-3566-4A60-B7DA-F645143C8C80}" type="presParOf" srcId="{3D9FD5A1-07FF-4C12-8B8B-6DE89AC7AE53}" destId="{9DAEB853-F771-4925-8FAC-BC69E2B7AD59}" srcOrd="0" destOrd="0" presId="urn:microsoft.com/office/officeart/2008/layout/BubblePictureList"/>
    <dgm:cxn modelId="{E0C3685A-7503-4A2F-81F3-51384A3EB808}" type="presParOf" srcId="{4459B071-B8FE-4DC9-9D68-24808941FB68}" destId="{55A71751-088F-4B50-9E36-8C560EE9F9B0}" srcOrd="4" destOrd="0" presId="urn:microsoft.com/office/officeart/2008/layout/BubblePictureList"/>
    <dgm:cxn modelId="{B4616AAE-C46E-4B42-9A84-1798C766C300}" type="presParOf" srcId="{4459B071-B8FE-4DC9-9D68-24808941FB68}" destId="{4DCE34FA-A5AA-4B7D-991A-E292BFDD3987}" srcOrd="5" destOrd="0" presId="urn:microsoft.com/office/officeart/2008/layout/BubblePictureList"/>
    <dgm:cxn modelId="{7EAF3638-40D0-4E57-AF38-06F854D5E0A0}" type="presParOf" srcId="{4DCE34FA-A5AA-4B7D-991A-E292BFDD3987}" destId="{D3C3E3D3-32F3-45F5-81FD-5BD987641CA1}" srcOrd="0" destOrd="0" presId="urn:microsoft.com/office/officeart/2008/layout/BubblePictureList"/>
    <dgm:cxn modelId="{B5D64F2B-655A-4CDF-97E5-6D7D84AD135F}" type="presParOf" srcId="{4459B071-B8FE-4DC9-9D68-24808941FB68}" destId="{00423A67-9647-477F-9E85-24DF19216440}" srcOrd="6" destOrd="0" presId="urn:microsoft.com/office/officeart/2008/layout/BubblePictureList"/>
    <dgm:cxn modelId="{26C8118D-6092-4614-A049-49981C087548}" type="presParOf" srcId="{00423A67-9647-477F-9E85-24DF19216440}" destId="{B20206EF-1242-4CE1-B747-37B5A31EF456}" srcOrd="0" destOrd="0" presId="urn:microsoft.com/office/officeart/2008/layout/BubblePictureList"/>
    <dgm:cxn modelId="{7D47A932-45BE-4D9D-BB60-134C231E20E5}" type="presParOf" srcId="{4459B071-B8FE-4DC9-9D68-24808941FB68}" destId="{427378A7-B4D6-45BD-9BA7-1F8338188406}" srcOrd="7" destOrd="0" presId="urn:microsoft.com/office/officeart/2008/layout/BubblePictureList"/>
    <dgm:cxn modelId="{431FF58A-4A6E-41E4-9916-446BA181CD4A}" type="presParOf" srcId="{427378A7-B4D6-45BD-9BA7-1F8338188406}" destId="{B940B840-D162-4095-9410-A88EC6F42141}" srcOrd="0" destOrd="0" presId="urn:microsoft.com/office/officeart/2008/layout/BubblePictureList"/>
    <dgm:cxn modelId="{C9ADAE47-60E9-489D-8C96-EC534A3D6C0A}" type="presParOf" srcId="{4459B071-B8FE-4DC9-9D68-24808941FB68}" destId="{5608E8C4-1B10-4530-95FA-F945AE8ACA80}" srcOrd="8" destOrd="0" presId="urn:microsoft.com/office/officeart/2008/layout/BubblePictureList"/>
    <dgm:cxn modelId="{0B287DF1-5BAF-4F88-8702-BB9178983330}" type="presParOf" srcId="{4459B071-B8FE-4DC9-9D68-24808941FB68}" destId="{21FDB0E3-48D1-4BD4-B567-92CE5A62E4A8}" srcOrd="9" destOrd="0" presId="urn:microsoft.com/office/officeart/2008/layout/BubblePictureList"/>
    <dgm:cxn modelId="{F6BB38B8-8990-4256-B316-041BF391D471}" type="presParOf" srcId="{4459B071-B8FE-4DC9-9D68-24808941FB68}" destId="{52D81A95-A3E9-4E8A-8226-78917EFF67FE}" srcOrd="10" destOrd="0" presId="urn:microsoft.com/office/officeart/2008/layout/BubblePictureList"/>
    <dgm:cxn modelId="{3CB3F35B-797D-4F12-93AD-E52A57D086F7}" type="presParOf" srcId="{4459B071-B8FE-4DC9-9D68-24808941FB68}" destId="{CD1B88AC-9021-4BF0-8F01-E5B306538653}" srcOrd="11" destOrd="0" presId="urn:microsoft.com/office/officeart/2008/layout/BubblePictureList"/>
    <dgm:cxn modelId="{51C59C56-F6B0-46AD-AF7D-FD317CB980E5}" type="presParOf" srcId="{CD1B88AC-9021-4BF0-8F01-E5B306538653}" destId="{6A50C738-FB10-47DB-9A63-1AC2C12D57D3}" srcOrd="0" destOrd="0" presId="urn:microsoft.com/office/officeart/2008/layout/BubblePictureList"/>
    <dgm:cxn modelId="{E14EBE2A-ABD6-4D33-9855-F0655FD8560B}" type="presParOf" srcId="{4459B071-B8FE-4DC9-9D68-24808941FB68}" destId="{919849CA-F266-436B-B781-4F1FF36FB533}" srcOrd="12" destOrd="0" presId="urn:microsoft.com/office/officeart/2008/layout/BubblePictureList"/>
    <dgm:cxn modelId="{79E94DF9-9650-47ED-82A9-395EED43A782}" type="presParOf" srcId="{919849CA-F266-436B-B781-4F1FF36FB533}" destId="{6CF8E3D4-3B63-4F8E-B031-7AA71120AEF8}" srcOrd="0" destOrd="0" presId="urn:microsoft.com/office/officeart/2008/layout/BubblePictureList"/>
    <dgm:cxn modelId="{EE406577-F2EE-4CEF-B737-FA3D853D284C}" type="presParOf" srcId="{4459B071-B8FE-4DC9-9D68-24808941FB68}" destId="{B8694989-1D9F-4F1C-9676-B11BAAFD0AEB}" srcOrd="13" destOrd="0" presId="urn:microsoft.com/office/officeart/2008/layout/BubblePictureList"/>
    <dgm:cxn modelId="{14359102-7BB2-474D-A3BE-39CA107F9242}" type="presParOf" srcId="{4459B071-B8FE-4DC9-9D68-24808941FB68}" destId="{845D3EF5-CD34-46A6-BF6A-C16F742EFD34}" srcOrd="14" destOrd="0" presId="urn:microsoft.com/office/officeart/2008/layout/BubblePictureList"/>
    <dgm:cxn modelId="{3682B1C3-300C-41B6-AB6C-D241A69611A3}" type="presParOf" srcId="{4459B071-B8FE-4DC9-9D68-24808941FB68}" destId="{138C5E55-8AF1-44DE-A590-B1AB735B59DD}" srcOrd="15" destOrd="0" presId="urn:microsoft.com/office/officeart/2008/layout/BubblePictureList"/>
    <dgm:cxn modelId="{899B31E2-CB15-4E14-BE7E-F4754D339255}" type="presParOf" srcId="{138C5E55-8AF1-44DE-A590-B1AB735B59DD}" destId="{015526AB-354C-48D1-BAE4-90BA4677949E}" srcOrd="0" destOrd="0" presId="urn:microsoft.com/office/officeart/2008/layout/BubblePictureList"/>
    <dgm:cxn modelId="{0B602E81-1BB9-44FF-84A9-2F99D47D8794}" type="presParOf" srcId="{4459B071-B8FE-4DC9-9D68-24808941FB68}" destId="{34F44231-34F7-4322-ADFB-B039E12BED44}" srcOrd="16" destOrd="0" presId="urn:microsoft.com/office/officeart/2008/layout/BubblePictureList"/>
    <dgm:cxn modelId="{70963FED-F51E-4866-8549-3D044AEBC0B5}" type="presParOf" srcId="{34F44231-34F7-4322-ADFB-B039E12BED44}" destId="{AEFA3FF1-8C80-4617-B597-A6EF3DC65B0B}" srcOrd="0" destOrd="0" presId="urn:microsoft.com/office/officeart/2008/layout/BubblePictureList"/>
    <dgm:cxn modelId="{2F4FFB98-9170-4CDC-B4E4-B8903A74DF21}" type="presParOf" srcId="{4459B071-B8FE-4DC9-9D68-24808941FB68}" destId="{5F35950D-5DC4-484B-8884-C68038AE67C6}" srcOrd="17" destOrd="0" presId="urn:microsoft.com/office/officeart/2008/layout/BubblePictureList"/>
    <dgm:cxn modelId="{6735C00A-D2F6-4B11-8AFF-F262A3A669BB}" type="presParOf" srcId="{4459B071-B8FE-4DC9-9D68-24808941FB68}" destId="{A301E7C8-84A9-4DDE-8190-3E8D105806F9}" srcOrd="18" destOrd="0" presId="urn:microsoft.com/office/officeart/2008/layout/BubblePictureList"/>
    <dgm:cxn modelId="{A59809EF-E558-406E-805A-B8F88EF6A1AA}" type="presParOf" srcId="{A301E7C8-84A9-4DDE-8190-3E8D105806F9}" destId="{6221E612-D9AC-4803-BDCD-64926FAE62A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4075113-7F5A-470B-8F12-03AC3489ECEE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E37BC8-2BB7-4126-AFDD-738903753130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dirty="0"/>
            <a:t>Дякую за увагу!</a:t>
          </a:r>
          <a:endParaRPr lang="ru-RU" dirty="0"/>
        </a:p>
      </dgm:t>
    </dgm:pt>
    <dgm:pt modelId="{FC28C1A4-DA2E-4958-A052-28F31A663162}" type="parTrans" cxnId="{22CCBA48-1AA1-47AB-BF04-03B8A7A6E415}">
      <dgm:prSet/>
      <dgm:spPr/>
      <dgm:t>
        <a:bodyPr/>
        <a:lstStyle/>
        <a:p>
          <a:endParaRPr lang="ru-RU"/>
        </a:p>
      </dgm:t>
    </dgm:pt>
    <dgm:pt modelId="{EC988E1A-D2D8-4E49-B4E1-A96B7FE65618}" type="sibTrans" cxnId="{22CCBA48-1AA1-47AB-BF04-03B8A7A6E415}">
      <dgm:prSet/>
      <dgm:spPr/>
      <dgm:t>
        <a:bodyPr/>
        <a:lstStyle/>
        <a:p>
          <a:endParaRPr lang="ru-RU"/>
        </a:p>
      </dgm:t>
    </dgm:pt>
    <dgm:pt modelId="{B2B403BC-3164-4499-8913-A3A669C7B3A4}" type="pres">
      <dgm:prSet presAssocID="{14075113-7F5A-470B-8F12-03AC3489EC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9367C1-DB41-47EB-B3B7-DD0BF862C69D}" type="pres">
      <dgm:prSet presAssocID="{CAE37BC8-2BB7-4126-AFDD-738903753130}" presName="parentText" presStyleLbl="node1" presStyleIdx="0" presStyleCnt="1" custLinFactNeighborX="2970" custLinFactNeighborY="122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73C86-30B1-4238-A66C-67832C442EBA}" type="presOf" srcId="{14075113-7F5A-470B-8F12-03AC3489ECEE}" destId="{B2B403BC-3164-4499-8913-A3A669C7B3A4}" srcOrd="0" destOrd="0" presId="urn:microsoft.com/office/officeart/2005/8/layout/vList2"/>
    <dgm:cxn modelId="{22CCBA48-1AA1-47AB-BF04-03B8A7A6E415}" srcId="{14075113-7F5A-470B-8F12-03AC3489ECEE}" destId="{CAE37BC8-2BB7-4126-AFDD-738903753130}" srcOrd="0" destOrd="0" parTransId="{FC28C1A4-DA2E-4958-A052-28F31A663162}" sibTransId="{EC988E1A-D2D8-4E49-B4E1-A96B7FE65618}"/>
    <dgm:cxn modelId="{74908A5D-9A92-4E4C-9750-D7809E379098}" type="presOf" srcId="{CAE37BC8-2BB7-4126-AFDD-738903753130}" destId="{2D9367C1-DB41-47EB-B3B7-DD0BF862C69D}" srcOrd="0" destOrd="0" presId="urn:microsoft.com/office/officeart/2005/8/layout/vList2"/>
    <dgm:cxn modelId="{536A2BBB-D27D-4B04-905C-6562CA1EF919}" type="presParOf" srcId="{B2B403BC-3164-4499-8913-A3A669C7B3A4}" destId="{2D9367C1-DB41-47EB-B3B7-DD0BF862C6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0988B-11BE-494E-A4F5-F9203C04D194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5DE7DC-1138-4CF0-B716-304FC14F91EA}">
      <dgm:prSet phldrT="[Текст]" custT="1"/>
      <dgm:spPr/>
      <dgm:t>
        <a:bodyPr/>
        <a:lstStyle/>
        <a:p>
          <a:pPr algn="ctr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Здобувачі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першого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бакалаврського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рівня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D8F6982-695C-4EDA-8722-92940A0EEBAC}" type="parTrans" cxnId="{4F5C4161-174E-4A4D-9587-2DB5DD25E96C}">
      <dgm:prSet/>
      <dgm:spPr/>
      <dgm:t>
        <a:bodyPr/>
        <a:lstStyle/>
        <a:p>
          <a:endParaRPr lang="ru-RU"/>
        </a:p>
      </dgm:t>
    </dgm:pt>
    <dgm:pt modelId="{03CFD9D1-3DBF-4AA0-A24A-241C9E350CE3}" type="sibTrans" cxnId="{4F5C4161-174E-4A4D-9587-2DB5DD25E96C}">
      <dgm:prSet/>
      <dgm:spPr/>
      <dgm:t>
        <a:bodyPr/>
        <a:lstStyle/>
        <a:p>
          <a:endParaRPr lang="ru-RU"/>
        </a:p>
      </dgm:t>
    </dgm:pt>
    <dgm:pt modelId="{84313BE5-5218-4A1D-828E-2B9BB4365685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усі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факультети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університету (1 курс)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479333E-C7AB-4090-A467-8B3FB9DB91F1}" type="parTrans" cxnId="{F3734E00-D639-49C5-B5FA-7F14D8CC775A}">
      <dgm:prSet/>
      <dgm:spPr/>
      <dgm:t>
        <a:bodyPr/>
        <a:lstStyle/>
        <a:p>
          <a:endParaRPr lang="ru-RU"/>
        </a:p>
      </dgm:t>
    </dgm:pt>
    <dgm:pt modelId="{4B46C297-5F42-4A36-8386-27A143BAA19D}" type="sibTrans" cxnId="{F3734E00-D639-49C5-B5FA-7F14D8CC775A}">
      <dgm:prSet/>
      <dgm:spPr/>
      <dgm:t>
        <a:bodyPr/>
        <a:lstStyle/>
        <a:p>
          <a:endParaRPr lang="ru-RU"/>
        </a:p>
      </dgm:t>
    </dgm:pt>
    <dgm:pt modelId="{41D37AF7-479A-4B2A-A968-70D7FD52617A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Здобувачі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дуальної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навчання</a:t>
          </a:r>
        </a:p>
      </dgm:t>
    </dgm:pt>
    <dgm:pt modelId="{25F9DB8B-C036-4836-8534-5BD8EA7E5965}" type="parTrans" cxnId="{AA807ED1-C23E-4A0D-ACFD-24332322CF8A}">
      <dgm:prSet/>
      <dgm:spPr/>
      <dgm:t>
        <a:bodyPr/>
        <a:lstStyle/>
        <a:p>
          <a:endParaRPr lang="ru-RU"/>
        </a:p>
      </dgm:t>
    </dgm:pt>
    <dgm:pt modelId="{F25FA38C-D9CD-4A36-BD12-EB1ADCB7F530}" type="sibTrans" cxnId="{AA807ED1-C23E-4A0D-ACFD-24332322CF8A}">
      <dgm:prSet/>
      <dgm:spPr/>
      <dgm:t>
        <a:bodyPr/>
        <a:lstStyle/>
        <a:p>
          <a:endParaRPr lang="ru-RU"/>
        </a:p>
      </dgm:t>
    </dgm:pt>
    <dgm:pt modelId="{163A8C0E-759F-4374-BE3A-F16F6D36892B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itchFamily="18" charset="0"/>
              <a:cs typeface="Times New Roman" pitchFamily="18" charset="0"/>
            </a:rPr>
            <a:t>1-4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курси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наказів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 університету                                       в І та ІІ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семестрі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2021-2022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н.р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9F4990A-94A8-4955-B1F5-6433C48D81F2}" type="parTrans" cxnId="{AEF15C37-F83E-4E6C-8E5C-C7E4445D0D36}">
      <dgm:prSet/>
      <dgm:spPr/>
      <dgm:t>
        <a:bodyPr/>
        <a:lstStyle/>
        <a:p>
          <a:endParaRPr lang="ru-RU"/>
        </a:p>
      </dgm:t>
    </dgm:pt>
    <dgm:pt modelId="{9DF18458-1DFF-46DE-B77F-8567C3AD06A9}" type="sibTrans" cxnId="{AEF15C37-F83E-4E6C-8E5C-C7E4445D0D36}">
      <dgm:prSet/>
      <dgm:spPr/>
      <dgm:t>
        <a:bodyPr/>
        <a:lstStyle/>
        <a:p>
          <a:endParaRPr lang="ru-RU"/>
        </a:p>
      </dgm:t>
    </dgm:pt>
    <dgm:pt modelId="{28FF551A-6132-4780-9BFC-3878C91078C5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Здобувачі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індивідуальним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графіком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навчання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E6E1BF-E2E4-4DDE-ABAF-8965CCD614CB}" type="parTrans" cxnId="{B914AC65-0DF4-4B96-9E9B-F111FC6072D4}">
      <dgm:prSet/>
      <dgm:spPr/>
      <dgm:t>
        <a:bodyPr/>
        <a:lstStyle/>
        <a:p>
          <a:endParaRPr lang="ru-RU"/>
        </a:p>
      </dgm:t>
    </dgm:pt>
    <dgm:pt modelId="{E44E06FE-8603-4716-9068-6F328809CE9B}" type="sibTrans" cxnId="{B914AC65-0DF4-4B96-9E9B-F111FC6072D4}">
      <dgm:prSet/>
      <dgm:spPr/>
      <dgm:t>
        <a:bodyPr/>
        <a:lstStyle/>
        <a:p>
          <a:endParaRPr lang="ru-RU"/>
        </a:p>
      </dgm:t>
    </dgm:pt>
    <dgm:pt modelId="{7E038217-F7CE-4697-A0E2-F09C3CBD2A2B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itchFamily="18" charset="0"/>
              <a:cs typeface="Times New Roman" pitchFamily="18" charset="0"/>
            </a:rPr>
            <a:t>1-4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курси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наказів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 університету                                     в І та ІІ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семестрі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2021-2022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н.р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6ACCB4F-DA84-4ACC-8473-8CC9973968DC}" type="parTrans" cxnId="{6F1B930F-E312-47EB-BD64-AE7944E4B2D2}">
      <dgm:prSet/>
      <dgm:spPr/>
      <dgm:t>
        <a:bodyPr/>
        <a:lstStyle/>
        <a:p>
          <a:endParaRPr lang="ru-RU"/>
        </a:p>
      </dgm:t>
    </dgm:pt>
    <dgm:pt modelId="{49ECDE06-488B-4043-B704-5BFD424A05C1}" type="sibTrans" cxnId="{6F1B930F-E312-47EB-BD64-AE7944E4B2D2}">
      <dgm:prSet/>
      <dgm:spPr/>
      <dgm:t>
        <a:bodyPr/>
        <a:lstStyle/>
        <a:p>
          <a:endParaRPr lang="ru-RU"/>
        </a:p>
      </dgm:t>
    </dgm:pt>
    <dgm:pt modelId="{58814A6D-53BB-446A-B0C2-9C08CFB778BA}">
      <dgm:prSet phldrT="[Текст]" custT="1"/>
      <dgm:spPr/>
      <dgm:t>
        <a:bodyPr/>
        <a:lstStyle/>
        <a:p>
          <a:pPr algn="just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Науково-педагогічні працівники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6FEC52-B06B-48BE-A85B-33C3C67150B4}" type="parTrans" cxnId="{95F6D144-2A88-4BB2-9CF9-91039F738CF2}">
      <dgm:prSet/>
      <dgm:spPr/>
      <dgm:t>
        <a:bodyPr/>
        <a:lstStyle/>
        <a:p>
          <a:endParaRPr lang="ru-RU"/>
        </a:p>
      </dgm:t>
    </dgm:pt>
    <dgm:pt modelId="{112D8438-B556-4F9D-9022-BA06F25ECFBE}" type="sibTrans" cxnId="{95F6D144-2A88-4BB2-9CF9-91039F738CF2}">
      <dgm:prSet/>
      <dgm:spPr/>
      <dgm:t>
        <a:bodyPr/>
        <a:lstStyle/>
        <a:p>
          <a:endParaRPr lang="ru-RU"/>
        </a:p>
      </dgm:t>
    </dgm:pt>
    <dgm:pt modelId="{9FA87DF1-734A-46BF-BFD4-6D271E984841}" type="pres">
      <dgm:prSet presAssocID="{9F90988B-11BE-494E-A4F5-F9203C04D1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7E6D1-7BA2-439B-8B70-F6F59B6521A9}" type="pres">
      <dgm:prSet presAssocID="{F35DE7DC-1138-4CF0-B716-304FC14F91EA}" presName="parentLin" presStyleCnt="0"/>
      <dgm:spPr/>
      <dgm:t>
        <a:bodyPr/>
        <a:lstStyle/>
        <a:p>
          <a:endParaRPr lang="ru-RU"/>
        </a:p>
      </dgm:t>
    </dgm:pt>
    <dgm:pt modelId="{C47F51E3-D086-4C54-B84B-2FE9B5DD5AE8}" type="pres">
      <dgm:prSet presAssocID="{F35DE7DC-1138-4CF0-B716-304FC14F91E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C30B042-5511-4B65-B8D1-E47085199EDE}" type="pres">
      <dgm:prSet presAssocID="{F35DE7DC-1138-4CF0-B716-304FC14F91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53C60-2334-4800-8DF2-A826B7704161}" type="pres">
      <dgm:prSet presAssocID="{F35DE7DC-1138-4CF0-B716-304FC14F91EA}" presName="negativeSpace" presStyleCnt="0"/>
      <dgm:spPr/>
      <dgm:t>
        <a:bodyPr/>
        <a:lstStyle/>
        <a:p>
          <a:endParaRPr lang="ru-RU"/>
        </a:p>
      </dgm:t>
    </dgm:pt>
    <dgm:pt modelId="{EC325057-17E8-493C-8676-B2546B03194C}" type="pres">
      <dgm:prSet presAssocID="{F35DE7DC-1138-4CF0-B716-304FC14F91E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E062D-8115-4FB1-A37A-D972DDBD34EA}" type="pres">
      <dgm:prSet presAssocID="{03CFD9D1-3DBF-4AA0-A24A-241C9E350CE3}" presName="spaceBetweenRectangles" presStyleCnt="0"/>
      <dgm:spPr/>
      <dgm:t>
        <a:bodyPr/>
        <a:lstStyle/>
        <a:p>
          <a:endParaRPr lang="ru-RU"/>
        </a:p>
      </dgm:t>
    </dgm:pt>
    <dgm:pt modelId="{A7E51F13-DD50-407C-9EFB-D0F06F1F5FED}" type="pres">
      <dgm:prSet presAssocID="{41D37AF7-479A-4B2A-A968-70D7FD52617A}" presName="parentLin" presStyleCnt="0"/>
      <dgm:spPr/>
      <dgm:t>
        <a:bodyPr/>
        <a:lstStyle/>
        <a:p>
          <a:endParaRPr lang="ru-RU"/>
        </a:p>
      </dgm:t>
    </dgm:pt>
    <dgm:pt modelId="{711AE631-5983-4C64-B4FF-CDD1A4680775}" type="pres">
      <dgm:prSet presAssocID="{41D37AF7-479A-4B2A-A968-70D7FD52617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A4ABF36-251E-41F5-B0AC-E8A4D5993A65}" type="pres">
      <dgm:prSet presAssocID="{41D37AF7-479A-4B2A-A968-70D7FD5261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8692F-B4C6-4FAD-80FD-414C4FFFDA47}" type="pres">
      <dgm:prSet presAssocID="{41D37AF7-479A-4B2A-A968-70D7FD52617A}" presName="negativeSpace" presStyleCnt="0"/>
      <dgm:spPr/>
      <dgm:t>
        <a:bodyPr/>
        <a:lstStyle/>
        <a:p>
          <a:endParaRPr lang="ru-RU"/>
        </a:p>
      </dgm:t>
    </dgm:pt>
    <dgm:pt modelId="{3856AFF5-86AE-4CC1-AB65-1FC5A17E7D48}" type="pres">
      <dgm:prSet presAssocID="{41D37AF7-479A-4B2A-A968-70D7FD52617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0C1C-7A8D-419A-990C-98F4BBEA8825}" type="pres">
      <dgm:prSet presAssocID="{F25FA38C-D9CD-4A36-BD12-EB1ADCB7F530}" presName="spaceBetweenRectangles" presStyleCnt="0"/>
      <dgm:spPr/>
      <dgm:t>
        <a:bodyPr/>
        <a:lstStyle/>
        <a:p>
          <a:endParaRPr lang="ru-RU"/>
        </a:p>
      </dgm:t>
    </dgm:pt>
    <dgm:pt modelId="{068B574F-4412-4C31-AC72-3BF85E620AFD}" type="pres">
      <dgm:prSet presAssocID="{28FF551A-6132-4780-9BFC-3878C91078C5}" presName="parentLin" presStyleCnt="0"/>
      <dgm:spPr/>
      <dgm:t>
        <a:bodyPr/>
        <a:lstStyle/>
        <a:p>
          <a:endParaRPr lang="ru-RU"/>
        </a:p>
      </dgm:t>
    </dgm:pt>
    <dgm:pt modelId="{434E34BE-985B-4BA7-94C1-316F19598449}" type="pres">
      <dgm:prSet presAssocID="{28FF551A-6132-4780-9BFC-3878C91078C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0B2C6A9-145A-43C9-81E6-E4DFF8A69E6B}" type="pres">
      <dgm:prSet presAssocID="{28FF551A-6132-4780-9BFC-3878C91078C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5204-6109-4EEC-85E1-D5EAC4C9D190}" type="pres">
      <dgm:prSet presAssocID="{28FF551A-6132-4780-9BFC-3878C91078C5}" presName="negativeSpace" presStyleCnt="0"/>
      <dgm:spPr/>
      <dgm:t>
        <a:bodyPr/>
        <a:lstStyle/>
        <a:p>
          <a:endParaRPr lang="ru-RU"/>
        </a:p>
      </dgm:t>
    </dgm:pt>
    <dgm:pt modelId="{04F5F853-D4EE-4556-9454-041BC1CD2369}" type="pres">
      <dgm:prSet presAssocID="{28FF551A-6132-4780-9BFC-3878C91078C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9BA43-B3C0-49C6-BFE6-67A5F69003C7}" type="pres">
      <dgm:prSet presAssocID="{E44E06FE-8603-4716-9068-6F328809CE9B}" presName="spaceBetweenRectangles" presStyleCnt="0"/>
      <dgm:spPr/>
    </dgm:pt>
    <dgm:pt modelId="{D86C41A7-D4B0-4272-A062-7594E4888FAA}" type="pres">
      <dgm:prSet presAssocID="{58814A6D-53BB-446A-B0C2-9C08CFB778BA}" presName="parentLin" presStyleCnt="0"/>
      <dgm:spPr/>
    </dgm:pt>
    <dgm:pt modelId="{0BD9D0AB-FCD3-4541-BB26-E620F88BBABC}" type="pres">
      <dgm:prSet presAssocID="{58814A6D-53BB-446A-B0C2-9C08CFB778B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078FE80-A5D6-42BA-B5B3-05E3CED1EAB1}" type="pres">
      <dgm:prSet presAssocID="{58814A6D-53BB-446A-B0C2-9C08CFB778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9FFC8-1218-4CD0-A15A-8B80711DEB1D}" type="pres">
      <dgm:prSet presAssocID="{58814A6D-53BB-446A-B0C2-9C08CFB778BA}" presName="negativeSpace" presStyleCnt="0"/>
      <dgm:spPr/>
    </dgm:pt>
    <dgm:pt modelId="{534DB2F1-99BE-4C4C-9E1B-F79088E634BF}" type="pres">
      <dgm:prSet presAssocID="{58814A6D-53BB-446A-B0C2-9C08CFB778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3C41C32-A6CE-4E08-BA07-7DA3B96FF4D7}" type="presOf" srcId="{9F90988B-11BE-494E-A4F5-F9203C04D194}" destId="{9FA87DF1-734A-46BF-BFD4-6D271E984841}" srcOrd="0" destOrd="0" presId="urn:microsoft.com/office/officeart/2005/8/layout/list1"/>
    <dgm:cxn modelId="{E5B44DC3-1BCD-486C-B94E-C8E7894E0A99}" type="presOf" srcId="{41D37AF7-479A-4B2A-A968-70D7FD52617A}" destId="{BA4ABF36-251E-41F5-B0AC-E8A4D5993A65}" srcOrd="1" destOrd="0" presId="urn:microsoft.com/office/officeart/2005/8/layout/list1"/>
    <dgm:cxn modelId="{6F1B930F-E312-47EB-BD64-AE7944E4B2D2}" srcId="{28FF551A-6132-4780-9BFC-3878C91078C5}" destId="{7E038217-F7CE-4697-A0E2-F09C3CBD2A2B}" srcOrd="0" destOrd="0" parTransId="{66ACCB4F-DA84-4ACC-8473-8CC9973968DC}" sibTransId="{49ECDE06-488B-4043-B704-5BFD424A05C1}"/>
    <dgm:cxn modelId="{4F5C4161-174E-4A4D-9587-2DB5DD25E96C}" srcId="{9F90988B-11BE-494E-A4F5-F9203C04D194}" destId="{F35DE7DC-1138-4CF0-B716-304FC14F91EA}" srcOrd="0" destOrd="0" parTransId="{AD8F6982-695C-4EDA-8722-92940A0EEBAC}" sibTransId="{03CFD9D1-3DBF-4AA0-A24A-241C9E350CE3}"/>
    <dgm:cxn modelId="{89C6BCD7-DCF3-4EDE-9E53-13A993DB2F4E}" type="presOf" srcId="{58814A6D-53BB-446A-B0C2-9C08CFB778BA}" destId="{E078FE80-A5D6-42BA-B5B3-05E3CED1EAB1}" srcOrd="1" destOrd="0" presId="urn:microsoft.com/office/officeart/2005/8/layout/list1"/>
    <dgm:cxn modelId="{B808EBA2-2AD4-4A89-8683-C43E2A948733}" type="presOf" srcId="{41D37AF7-479A-4B2A-A968-70D7FD52617A}" destId="{711AE631-5983-4C64-B4FF-CDD1A4680775}" srcOrd="0" destOrd="0" presId="urn:microsoft.com/office/officeart/2005/8/layout/list1"/>
    <dgm:cxn modelId="{E88E4810-C01F-4A3E-829A-38D08561352E}" type="presOf" srcId="{163A8C0E-759F-4374-BE3A-F16F6D36892B}" destId="{3856AFF5-86AE-4CC1-AB65-1FC5A17E7D48}" srcOrd="0" destOrd="0" presId="urn:microsoft.com/office/officeart/2005/8/layout/list1"/>
    <dgm:cxn modelId="{BEED88C5-A78A-48E0-9B3F-B73CE9F4DC64}" type="presOf" srcId="{F35DE7DC-1138-4CF0-B716-304FC14F91EA}" destId="{C47F51E3-D086-4C54-B84B-2FE9B5DD5AE8}" srcOrd="0" destOrd="0" presId="urn:microsoft.com/office/officeart/2005/8/layout/list1"/>
    <dgm:cxn modelId="{BC910268-BEB0-4A99-8284-99931C46995D}" type="presOf" srcId="{7E038217-F7CE-4697-A0E2-F09C3CBD2A2B}" destId="{04F5F853-D4EE-4556-9454-041BC1CD2369}" srcOrd="0" destOrd="0" presId="urn:microsoft.com/office/officeart/2005/8/layout/list1"/>
    <dgm:cxn modelId="{AA807ED1-C23E-4A0D-ACFD-24332322CF8A}" srcId="{9F90988B-11BE-494E-A4F5-F9203C04D194}" destId="{41D37AF7-479A-4B2A-A968-70D7FD52617A}" srcOrd="1" destOrd="0" parTransId="{25F9DB8B-C036-4836-8534-5BD8EA7E5965}" sibTransId="{F25FA38C-D9CD-4A36-BD12-EB1ADCB7F530}"/>
    <dgm:cxn modelId="{B914AC65-0DF4-4B96-9E9B-F111FC6072D4}" srcId="{9F90988B-11BE-494E-A4F5-F9203C04D194}" destId="{28FF551A-6132-4780-9BFC-3878C91078C5}" srcOrd="2" destOrd="0" parTransId="{6AE6E1BF-E2E4-4DDE-ABAF-8965CCD614CB}" sibTransId="{E44E06FE-8603-4716-9068-6F328809CE9B}"/>
    <dgm:cxn modelId="{DB2FF67A-429A-4285-BBCE-CA6EE39CCFEE}" type="presOf" srcId="{28FF551A-6132-4780-9BFC-3878C91078C5}" destId="{434E34BE-985B-4BA7-94C1-316F19598449}" srcOrd="0" destOrd="0" presId="urn:microsoft.com/office/officeart/2005/8/layout/list1"/>
    <dgm:cxn modelId="{F3734E00-D639-49C5-B5FA-7F14D8CC775A}" srcId="{F35DE7DC-1138-4CF0-B716-304FC14F91EA}" destId="{84313BE5-5218-4A1D-828E-2B9BB4365685}" srcOrd="0" destOrd="0" parTransId="{B479333E-C7AB-4090-A467-8B3FB9DB91F1}" sibTransId="{4B46C297-5F42-4A36-8386-27A143BAA19D}"/>
    <dgm:cxn modelId="{95F6D144-2A88-4BB2-9CF9-91039F738CF2}" srcId="{9F90988B-11BE-494E-A4F5-F9203C04D194}" destId="{58814A6D-53BB-446A-B0C2-9C08CFB778BA}" srcOrd="3" destOrd="0" parTransId="{866FEC52-B06B-48BE-A85B-33C3C67150B4}" sibTransId="{112D8438-B556-4F9D-9022-BA06F25ECFBE}"/>
    <dgm:cxn modelId="{EB16EADC-9F74-49AA-B558-74C473449521}" type="presOf" srcId="{58814A6D-53BB-446A-B0C2-9C08CFB778BA}" destId="{0BD9D0AB-FCD3-4541-BB26-E620F88BBABC}" srcOrd="0" destOrd="0" presId="urn:microsoft.com/office/officeart/2005/8/layout/list1"/>
    <dgm:cxn modelId="{AEF15C37-F83E-4E6C-8E5C-C7E4445D0D36}" srcId="{41D37AF7-479A-4B2A-A968-70D7FD52617A}" destId="{163A8C0E-759F-4374-BE3A-F16F6D36892B}" srcOrd="0" destOrd="0" parTransId="{29F4990A-94A8-4955-B1F5-6433C48D81F2}" sibTransId="{9DF18458-1DFF-46DE-B77F-8567C3AD06A9}"/>
    <dgm:cxn modelId="{1092BFD0-1654-4582-B1A7-A480A6874745}" type="presOf" srcId="{F35DE7DC-1138-4CF0-B716-304FC14F91EA}" destId="{CC30B042-5511-4B65-B8D1-E47085199EDE}" srcOrd="1" destOrd="0" presId="urn:microsoft.com/office/officeart/2005/8/layout/list1"/>
    <dgm:cxn modelId="{AF90D4B4-050F-4AC5-82BA-4FD489DD7D00}" type="presOf" srcId="{84313BE5-5218-4A1D-828E-2B9BB4365685}" destId="{EC325057-17E8-493C-8676-B2546B03194C}" srcOrd="0" destOrd="0" presId="urn:microsoft.com/office/officeart/2005/8/layout/list1"/>
    <dgm:cxn modelId="{F68B2C23-F0AE-4F34-B982-1718B3CF839D}" type="presOf" srcId="{28FF551A-6132-4780-9BFC-3878C91078C5}" destId="{60B2C6A9-145A-43C9-81E6-E4DFF8A69E6B}" srcOrd="1" destOrd="0" presId="urn:microsoft.com/office/officeart/2005/8/layout/list1"/>
    <dgm:cxn modelId="{F8042291-DAD8-4855-9BFF-77796217D598}" type="presParOf" srcId="{9FA87DF1-734A-46BF-BFD4-6D271E984841}" destId="{D0A7E6D1-7BA2-439B-8B70-F6F59B6521A9}" srcOrd="0" destOrd="0" presId="urn:microsoft.com/office/officeart/2005/8/layout/list1"/>
    <dgm:cxn modelId="{B4CDAB29-8CA3-4C2C-9973-CA85B4C964A2}" type="presParOf" srcId="{D0A7E6D1-7BA2-439B-8B70-F6F59B6521A9}" destId="{C47F51E3-D086-4C54-B84B-2FE9B5DD5AE8}" srcOrd="0" destOrd="0" presId="urn:microsoft.com/office/officeart/2005/8/layout/list1"/>
    <dgm:cxn modelId="{C8C13014-C972-4422-8552-9B63B27C580F}" type="presParOf" srcId="{D0A7E6D1-7BA2-439B-8B70-F6F59B6521A9}" destId="{CC30B042-5511-4B65-B8D1-E47085199EDE}" srcOrd="1" destOrd="0" presId="urn:microsoft.com/office/officeart/2005/8/layout/list1"/>
    <dgm:cxn modelId="{6062F5CB-273D-40A2-926B-DE66C715E833}" type="presParOf" srcId="{9FA87DF1-734A-46BF-BFD4-6D271E984841}" destId="{23853C60-2334-4800-8DF2-A826B7704161}" srcOrd="1" destOrd="0" presId="urn:microsoft.com/office/officeart/2005/8/layout/list1"/>
    <dgm:cxn modelId="{7E5BBC97-0FAC-40BC-9646-BFF4D0FFAB20}" type="presParOf" srcId="{9FA87DF1-734A-46BF-BFD4-6D271E984841}" destId="{EC325057-17E8-493C-8676-B2546B03194C}" srcOrd="2" destOrd="0" presId="urn:microsoft.com/office/officeart/2005/8/layout/list1"/>
    <dgm:cxn modelId="{566D87D6-D75F-46EE-A00B-B3EFA80BADD0}" type="presParOf" srcId="{9FA87DF1-734A-46BF-BFD4-6D271E984841}" destId="{0ACE062D-8115-4FB1-A37A-D972DDBD34EA}" srcOrd="3" destOrd="0" presId="urn:microsoft.com/office/officeart/2005/8/layout/list1"/>
    <dgm:cxn modelId="{23CE9C54-946D-43E2-8964-B46B07FC91AA}" type="presParOf" srcId="{9FA87DF1-734A-46BF-BFD4-6D271E984841}" destId="{A7E51F13-DD50-407C-9EFB-D0F06F1F5FED}" srcOrd="4" destOrd="0" presId="urn:microsoft.com/office/officeart/2005/8/layout/list1"/>
    <dgm:cxn modelId="{9B492674-EAB0-4720-8076-8E5819370776}" type="presParOf" srcId="{A7E51F13-DD50-407C-9EFB-D0F06F1F5FED}" destId="{711AE631-5983-4C64-B4FF-CDD1A4680775}" srcOrd="0" destOrd="0" presId="urn:microsoft.com/office/officeart/2005/8/layout/list1"/>
    <dgm:cxn modelId="{716D7AE2-77E8-4E61-AA3F-928000D24195}" type="presParOf" srcId="{A7E51F13-DD50-407C-9EFB-D0F06F1F5FED}" destId="{BA4ABF36-251E-41F5-B0AC-E8A4D5993A65}" srcOrd="1" destOrd="0" presId="urn:microsoft.com/office/officeart/2005/8/layout/list1"/>
    <dgm:cxn modelId="{3079DB50-ADDB-458A-9014-F04FD7F42D2C}" type="presParOf" srcId="{9FA87DF1-734A-46BF-BFD4-6D271E984841}" destId="{5038692F-B4C6-4FAD-80FD-414C4FFFDA47}" srcOrd="5" destOrd="0" presId="urn:microsoft.com/office/officeart/2005/8/layout/list1"/>
    <dgm:cxn modelId="{30EF696B-9867-4665-8858-89FC46C20BAE}" type="presParOf" srcId="{9FA87DF1-734A-46BF-BFD4-6D271E984841}" destId="{3856AFF5-86AE-4CC1-AB65-1FC5A17E7D48}" srcOrd="6" destOrd="0" presId="urn:microsoft.com/office/officeart/2005/8/layout/list1"/>
    <dgm:cxn modelId="{17A19D30-B288-422E-9D26-B3BD862D8368}" type="presParOf" srcId="{9FA87DF1-734A-46BF-BFD4-6D271E984841}" destId="{A06D0C1C-7A8D-419A-990C-98F4BBEA8825}" srcOrd="7" destOrd="0" presId="urn:microsoft.com/office/officeart/2005/8/layout/list1"/>
    <dgm:cxn modelId="{4E54A457-071E-49CA-A88E-647240C609EF}" type="presParOf" srcId="{9FA87DF1-734A-46BF-BFD4-6D271E984841}" destId="{068B574F-4412-4C31-AC72-3BF85E620AFD}" srcOrd="8" destOrd="0" presId="urn:microsoft.com/office/officeart/2005/8/layout/list1"/>
    <dgm:cxn modelId="{C9214FD4-1E25-4D7A-80B8-829EFBBAFA9D}" type="presParOf" srcId="{068B574F-4412-4C31-AC72-3BF85E620AFD}" destId="{434E34BE-985B-4BA7-94C1-316F19598449}" srcOrd="0" destOrd="0" presId="urn:microsoft.com/office/officeart/2005/8/layout/list1"/>
    <dgm:cxn modelId="{B86EDBFA-3CAB-42D5-B71F-E3269F126797}" type="presParOf" srcId="{068B574F-4412-4C31-AC72-3BF85E620AFD}" destId="{60B2C6A9-145A-43C9-81E6-E4DFF8A69E6B}" srcOrd="1" destOrd="0" presId="urn:microsoft.com/office/officeart/2005/8/layout/list1"/>
    <dgm:cxn modelId="{B9218323-8F98-4563-8606-69A7AF29009A}" type="presParOf" srcId="{9FA87DF1-734A-46BF-BFD4-6D271E984841}" destId="{163C5204-6109-4EEC-85E1-D5EAC4C9D190}" srcOrd="9" destOrd="0" presId="urn:microsoft.com/office/officeart/2005/8/layout/list1"/>
    <dgm:cxn modelId="{84DDA252-7181-4D31-9111-342F40CBDB83}" type="presParOf" srcId="{9FA87DF1-734A-46BF-BFD4-6D271E984841}" destId="{04F5F853-D4EE-4556-9454-041BC1CD2369}" srcOrd="10" destOrd="0" presId="urn:microsoft.com/office/officeart/2005/8/layout/list1"/>
    <dgm:cxn modelId="{DE11323C-41DD-4178-9868-A5D17FDE5984}" type="presParOf" srcId="{9FA87DF1-734A-46BF-BFD4-6D271E984841}" destId="{BB39BA43-B3C0-49C6-BFE6-67A5F69003C7}" srcOrd="11" destOrd="0" presId="urn:microsoft.com/office/officeart/2005/8/layout/list1"/>
    <dgm:cxn modelId="{1CEA0298-15DA-4CD9-8557-0A9E167EC4DC}" type="presParOf" srcId="{9FA87DF1-734A-46BF-BFD4-6D271E984841}" destId="{D86C41A7-D4B0-4272-A062-7594E4888FAA}" srcOrd="12" destOrd="0" presId="urn:microsoft.com/office/officeart/2005/8/layout/list1"/>
    <dgm:cxn modelId="{5EA0E3DC-AED1-4B99-8204-3091A1A26F7B}" type="presParOf" srcId="{D86C41A7-D4B0-4272-A062-7594E4888FAA}" destId="{0BD9D0AB-FCD3-4541-BB26-E620F88BBABC}" srcOrd="0" destOrd="0" presId="urn:microsoft.com/office/officeart/2005/8/layout/list1"/>
    <dgm:cxn modelId="{4E6C4631-2435-4509-ACA2-EE382989997D}" type="presParOf" srcId="{D86C41A7-D4B0-4272-A062-7594E4888FAA}" destId="{E078FE80-A5D6-42BA-B5B3-05E3CED1EAB1}" srcOrd="1" destOrd="0" presId="urn:microsoft.com/office/officeart/2005/8/layout/list1"/>
    <dgm:cxn modelId="{CA63B044-ED26-4C40-A098-8004C3A5BA6D}" type="presParOf" srcId="{9FA87DF1-734A-46BF-BFD4-6D271E984841}" destId="{33F9FFC8-1218-4CD0-A15A-8B80711DEB1D}" srcOrd="13" destOrd="0" presId="urn:microsoft.com/office/officeart/2005/8/layout/list1"/>
    <dgm:cxn modelId="{07593477-F766-4BEC-8480-3D8DFDA3EF36}" type="presParOf" srcId="{9FA87DF1-734A-46BF-BFD4-6D271E984841}" destId="{534DB2F1-99BE-4C4C-9E1B-F79088E634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C42644-6F60-4209-B740-695051BB438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3305-1CD5-4C32-A8EE-F33F27EF2F1C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Тести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4FA96DB2-9316-4AE1-8DA9-860B90196513}" type="parTrans" cxnId="{D399D3CE-871B-46F5-BC04-F8C1D4E25197}">
      <dgm:prSet/>
      <dgm:spPr/>
      <dgm:t>
        <a:bodyPr/>
        <a:lstStyle/>
        <a:p>
          <a:endParaRPr lang="ru-RU"/>
        </a:p>
      </dgm:t>
    </dgm:pt>
    <dgm:pt modelId="{1DC93D25-FD7C-430F-AEC2-FA5043183A3F}" type="sibTrans" cxnId="{D399D3CE-871B-46F5-BC04-F8C1D4E25197}">
      <dgm:prSet/>
      <dgm:spPr/>
      <dgm:t>
        <a:bodyPr/>
        <a:lstStyle/>
        <a:p>
          <a:endParaRPr lang="ru-RU"/>
        </a:p>
      </dgm:t>
    </dgm:pt>
    <dgm:pt modelId="{A3F6C7BD-882E-42FA-A6B8-74C8D2287DB9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іспит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120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C25A0C-5E6B-4976-AFE4-6AAA3B03DB63}" type="parTrans" cxnId="{49FBF854-D825-492F-B607-0C627B915FE7}">
      <dgm:prSet/>
      <dgm:spPr/>
      <dgm:t>
        <a:bodyPr/>
        <a:lstStyle/>
        <a:p>
          <a:endParaRPr lang="ru-RU"/>
        </a:p>
      </dgm:t>
    </dgm:pt>
    <dgm:pt modelId="{D3D2C082-F67E-4661-B905-53D539F4F925}" type="sibTrans" cxnId="{49FBF854-D825-492F-B607-0C627B915FE7}">
      <dgm:prSet/>
      <dgm:spPr/>
      <dgm:t>
        <a:bodyPr/>
        <a:lstStyle/>
        <a:p>
          <a:endParaRPr lang="ru-RU"/>
        </a:p>
      </dgm:t>
    </dgm:pt>
    <dgm:pt modelId="{58628B27-09A5-4D6A-AED8-9939306122C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залік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120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1A7A7D1-A92D-4B4F-88D1-C0C3F1DAEDD7}" type="parTrans" cxnId="{6D5D1CB2-36AC-4ACF-97F1-158E36616A19}">
      <dgm:prSet/>
      <dgm:spPr/>
      <dgm:t>
        <a:bodyPr/>
        <a:lstStyle/>
        <a:p>
          <a:endParaRPr lang="ru-RU"/>
        </a:p>
      </dgm:t>
    </dgm:pt>
    <dgm:pt modelId="{15F9896E-ADC3-4633-9DB9-30879D2E8F73}" type="sibTrans" cxnId="{6D5D1CB2-36AC-4ACF-97F1-158E36616A19}">
      <dgm:prSet/>
      <dgm:spPr/>
      <dgm:t>
        <a:bodyPr/>
        <a:lstStyle/>
        <a:p>
          <a:endParaRPr lang="ru-RU"/>
        </a:p>
      </dgm:t>
    </dgm:pt>
    <dgm:pt modelId="{3485EF76-3811-4B94-A834-49D906B1A19E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Терміни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4F6A8CC-F917-43FE-A11D-DEF84BBB8408}" type="parTrans" cxnId="{41B85804-F370-4726-9761-F593C36332FA}">
      <dgm:prSet/>
      <dgm:spPr/>
      <dgm:t>
        <a:bodyPr/>
        <a:lstStyle/>
        <a:p>
          <a:endParaRPr lang="ru-RU"/>
        </a:p>
      </dgm:t>
    </dgm:pt>
    <dgm:pt modelId="{4D5A6292-3B5C-453F-A211-21F00BA33769}" type="sibTrans" cxnId="{41B85804-F370-4726-9761-F593C36332FA}">
      <dgm:prSet/>
      <dgm:spPr/>
      <dgm:t>
        <a:bodyPr/>
        <a:lstStyle/>
        <a:p>
          <a:endParaRPr lang="ru-RU"/>
        </a:p>
      </dgm:t>
    </dgm:pt>
    <dgm:pt modelId="{91A83946-463D-49B3-B290-1E6099703676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15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вересня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B677A54-FA41-4957-8039-4415FEC7241E}" type="parTrans" cxnId="{57198617-B96D-4CEC-8097-5AE72F99DC58}">
      <dgm:prSet/>
      <dgm:spPr/>
      <dgm:t>
        <a:bodyPr/>
        <a:lstStyle/>
        <a:p>
          <a:endParaRPr lang="ru-RU"/>
        </a:p>
      </dgm:t>
    </dgm:pt>
    <dgm:pt modelId="{5EEA9DF5-FE7B-4F20-BE57-4485B66F2428}" type="sibTrans" cxnId="{57198617-B96D-4CEC-8097-5AE72F99DC58}">
      <dgm:prSet/>
      <dgm:spPr/>
      <dgm:t>
        <a:bodyPr/>
        <a:lstStyle/>
        <a:p>
          <a:endParaRPr lang="ru-RU"/>
        </a:p>
      </dgm:t>
    </dgm:pt>
    <dgm:pt modelId="{F56451B7-57D2-4425-A5B0-1FDA5C0C40A2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15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січня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ADF4B27-D240-40DA-B4E0-0E936EA81AA8}" type="parTrans" cxnId="{B23C1A03-40E2-4F54-8057-AB47C11D7E6F}">
      <dgm:prSet/>
      <dgm:spPr/>
      <dgm:t>
        <a:bodyPr/>
        <a:lstStyle/>
        <a:p>
          <a:endParaRPr lang="ru-RU"/>
        </a:p>
      </dgm:t>
    </dgm:pt>
    <dgm:pt modelId="{39EE139D-ADC3-452D-8BF6-866CD0636A20}" type="sibTrans" cxnId="{B23C1A03-40E2-4F54-8057-AB47C11D7E6F}">
      <dgm:prSet/>
      <dgm:spPr/>
      <dgm:t>
        <a:bodyPr/>
        <a:lstStyle/>
        <a:p>
          <a:endParaRPr lang="ru-RU"/>
        </a:p>
      </dgm:t>
    </dgm:pt>
    <dgm:pt modelId="{062A3FCA-5764-4CC9-A218-938AB671E0F8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Освітній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портал</a:t>
          </a:r>
        </a:p>
      </dgm:t>
    </dgm:pt>
    <dgm:pt modelId="{053FA721-191A-4A79-8A32-41056A4986F7}" type="parTrans" cxnId="{8EC04839-1160-40CB-8D75-58EB3CF8761A}">
      <dgm:prSet/>
      <dgm:spPr/>
      <dgm:t>
        <a:bodyPr/>
        <a:lstStyle/>
        <a:p>
          <a:endParaRPr lang="ru-RU"/>
        </a:p>
      </dgm:t>
    </dgm:pt>
    <dgm:pt modelId="{EF0E946A-13F7-458E-8159-F46A0C27488C}" type="sibTrans" cxnId="{8EC04839-1160-40CB-8D75-58EB3CF8761A}">
      <dgm:prSet/>
      <dgm:spPr/>
      <dgm:t>
        <a:bodyPr/>
        <a:lstStyle/>
        <a:p>
          <a:endParaRPr lang="ru-RU"/>
        </a:p>
      </dgm:t>
    </dgm:pt>
    <dgm:pt modelId="{30982E66-50C8-4171-B1E4-DBE5DC5828B1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itchFamily="18" charset="0"/>
              <a:cs typeface="Times New Roman" pitchFamily="18" charset="0"/>
            </a:rPr>
            <a:t>один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варіант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запропонованих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правильний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6DA291B-5E8D-4E59-A452-BFE5914AC210}" type="parTrans" cxnId="{2A3F753E-9F27-4B21-8A1A-C631BF4A2D5C}">
      <dgm:prSet/>
      <dgm:spPr/>
      <dgm:t>
        <a:bodyPr/>
        <a:lstStyle/>
        <a:p>
          <a:endParaRPr lang="ru-RU"/>
        </a:p>
      </dgm:t>
    </dgm:pt>
    <dgm:pt modelId="{3BF1C7EA-C4F4-4A45-B429-5705090A6F83}" type="sibTrans" cxnId="{2A3F753E-9F27-4B21-8A1A-C631BF4A2D5C}">
      <dgm:prSet/>
      <dgm:spPr/>
      <dgm:t>
        <a:bodyPr/>
        <a:lstStyle/>
        <a:p>
          <a:endParaRPr lang="ru-RU"/>
        </a:p>
      </dgm:t>
    </dgm:pt>
    <dgm:pt modelId="{F34FAD1F-4222-4567-BD94-EDF075C8F26E}">
      <dgm:prSet phldrT="[Текст]" custT="1"/>
      <dgm:spPr/>
      <dgm:t>
        <a:bodyPr/>
        <a:lstStyle/>
        <a:p>
          <a:pPr algn="just"/>
          <a:r>
            <a:rPr lang="ru-RU" sz="2000" dirty="0" err="1">
              <a:latin typeface="Times New Roman" pitchFamily="18" charset="0"/>
              <a:cs typeface="Times New Roman" pitchFamily="18" charset="0"/>
            </a:rPr>
            <a:t>орієнтація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І ПМК та                   ІІ ПМК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591F634-8CAE-4112-B255-4D9AEF71F4CF}" type="parTrans" cxnId="{B6118D76-A463-49B1-8C73-A64E5AC70F89}">
      <dgm:prSet/>
      <dgm:spPr/>
      <dgm:t>
        <a:bodyPr/>
        <a:lstStyle/>
        <a:p>
          <a:endParaRPr lang="ru-RU"/>
        </a:p>
      </dgm:t>
    </dgm:pt>
    <dgm:pt modelId="{ABA972BC-BFF7-4D60-941B-2694273F5D3C}" type="sibTrans" cxnId="{B6118D76-A463-49B1-8C73-A64E5AC70F89}">
      <dgm:prSet/>
      <dgm:spPr/>
      <dgm:t>
        <a:bodyPr/>
        <a:lstStyle/>
        <a:p>
          <a:endParaRPr lang="ru-RU"/>
        </a:p>
      </dgm:t>
    </dgm:pt>
    <dgm:pt modelId="{1FCE0DBF-A3B1-4E37-A72C-B0EAEFA0A132}" type="pres">
      <dgm:prSet presAssocID="{D7C42644-6F60-4209-B740-695051BB4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A9237F-82E6-4B67-8BFB-029244A8E559}" type="pres">
      <dgm:prSet presAssocID="{D7C42644-6F60-4209-B740-695051BB438E}" presName="tSp" presStyleCnt="0"/>
      <dgm:spPr/>
    </dgm:pt>
    <dgm:pt modelId="{210A2162-E3AE-45E6-90BA-D36293FAB121}" type="pres">
      <dgm:prSet presAssocID="{D7C42644-6F60-4209-B740-695051BB438E}" presName="bSp" presStyleCnt="0"/>
      <dgm:spPr/>
    </dgm:pt>
    <dgm:pt modelId="{73F691ED-6E29-4F01-BCFB-2AF54E30254D}" type="pres">
      <dgm:prSet presAssocID="{D7C42644-6F60-4209-B740-695051BB438E}" presName="process" presStyleCnt="0"/>
      <dgm:spPr/>
    </dgm:pt>
    <dgm:pt modelId="{8DDB2ACF-FFF7-4673-B149-23A8FE12A8FA}" type="pres">
      <dgm:prSet presAssocID="{706E3305-1CD5-4C32-A8EE-F33F27EF2F1C}" presName="composite1" presStyleCnt="0"/>
      <dgm:spPr/>
    </dgm:pt>
    <dgm:pt modelId="{1246FAF4-480B-4DCD-A9BA-7266E2773853}" type="pres">
      <dgm:prSet presAssocID="{706E3305-1CD5-4C32-A8EE-F33F27EF2F1C}" presName="dummyNode1" presStyleLbl="node1" presStyleIdx="0" presStyleCnt="3"/>
      <dgm:spPr/>
    </dgm:pt>
    <dgm:pt modelId="{45C3B7C0-DD44-4C4B-826A-E323E2C8401D}" type="pres">
      <dgm:prSet presAssocID="{706E3305-1CD5-4C32-A8EE-F33F27EF2F1C}" presName="childNode1" presStyleLbl="bgAcc1" presStyleIdx="0" presStyleCnt="3" custScaleX="138380" custScaleY="118224" custLinFactNeighborX="-7349" custLinFactNeighborY="1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04611-ED82-4033-A9AF-80CE7B53EDA2}" type="pres">
      <dgm:prSet presAssocID="{706E3305-1CD5-4C32-A8EE-F33F27EF2F1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EEE76-C705-4901-80FA-F410561125CA}" type="pres">
      <dgm:prSet presAssocID="{706E3305-1CD5-4C32-A8EE-F33F27EF2F1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4236C-26C3-48F3-BF8E-C4A39551E5A8}" type="pres">
      <dgm:prSet presAssocID="{706E3305-1CD5-4C32-A8EE-F33F27EF2F1C}" presName="connSite1" presStyleCnt="0"/>
      <dgm:spPr/>
    </dgm:pt>
    <dgm:pt modelId="{1462465E-54F8-4542-A038-F95D498B2607}" type="pres">
      <dgm:prSet presAssocID="{1DC93D25-FD7C-430F-AEC2-FA5043183A3F}" presName="Name9" presStyleLbl="sibTrans2D1" presStyleIdx="0" presStyleCnt="2"/>
      <dgm:spPr/>
      <dgm:t>
        <a:bodyPr/>
        <a:lstStyle/>
        <a:p>
          <a:endParaRPr lang="ru-RU"/>
        </a:p>
      </dgm:t>
    </dgm:pt>
    <dgm:pt modelId="{82C9F4E0-1EAA-4862-9CDA-4060A2C56A83}" type="pres">
      <dgm:prSet presAssocID="{3485EF76-3811-4B94-A834-49D906B1A19E}" presName="composite2" presStyleCnt="0"/>
      <dgm:spPr/>
    </dgm:pt>
    <dgm:pt modelId="{E9019497-2F81-43EA-BE05-36043F2A6C1B}" type="pres">
      <dgm:prSet presAssocID="{3485EF76-3811-4B94-A834-49D906B1A19E}" presName="dummyNode2" presStyleLbl="node1" presStyleIdx="0" presStyleCnt="3"/>
      <dgm:spPr/>
    </dgm:pt>
    <dgm:pt modelId="{EBBA8AE7-D58E-40F5-A9B9-C18A41D66615}" type="pres">
      <dgm:prSet presAssocID="{3485EF76-3811-4B94-A834-49D906B1A19E}" presName="childNode2" presStyleLbl="bgAcc1" presStyleIdx="1" presStyleCnt="3" custScaleX="147456" custScaleY="125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8926-4AC6-4218-AF42-DFF09BF42016}" type="pres">
      <dgm:prSet presAssocID="{3485EF76-3811-4B94-A834-49D906B1A19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5F735-9DEA-47F8-9367-45007FA2ADD9}" type="pres">
      <dgm:prSet presAssocID="{3485EF76-3811-4B94-A834-49D906B1A19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C1F35-5FBE-47F0-9B9B-5B58266460CA}" type="pres">
      <dgm:prSet presAssocID="{3485EF76-3811-4B94-A834-49D906B1A19E}" presName="connSite2" presStyleCnt="0"/>
      <dgm:spPr/>
    </dgm:pt>
    <dgm:pt modelId="{2E8596CC-D69D-4B51-8C43-DD7BFBDB1C1F}" type="pres">
      <dgm:prSet presAssocID="{4D5A6292-3B5C-453F-A211-21F00BA33769}" presName="Name18" presStyleLbl="sibTrans2D1" presStyleIdx="1" presStyleCnt="2"/>
      <dgm:spPr/>
      <dgm:t>
        <a:bodyPr/>
        <a:lstStyle/>
        <a:p>
          <a:endParaRPr lang="ru-RU"/>
        </a:p>
      </dgm:t>
    </dgm:pt>
    <dgm:pt modelId="{31EC99D3-164D-465D-A87E-2B632902D168}" type="pres">
      <dgm:prSet presAssocID="{062A3FCA-5764-4CC9-A218-938AB671E0F8}" presName="composite1" presStyleCnt="0"/>
      <dgm:spPr/>
    </dgm:pt>
    <dgm:pt modelId="{1A419F2E-D0F4-43A9-8D93-5DB67623D10E}" type="pres">
      <dgm:prSet presAssocID="{062A3FCA-5764-4CC9-A218-938AB671E0F8}" presName="dummyNode1" presStyleLbl="node1" presStyleIdx="1" presStyleCnt="3"/>
      <dgm:spPr/>
    </dgm:pt>
    <dgm:pt modelId="{E9DE7950-685C-4E8E-92F0-EA615A844A23}" type="pres">
      <dgm:prSet presAssocID="{062A3FCA-5764-4CC9-A218-938AB671E0F8}" presName="childNode1" presStyleLbl="bgAcc1" presStyleIdx="2" presStyleCnt="3" custScaleX="265520" custScaleY="127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B4E63-3002-44DF-9F11-DCD257A204C5}" type="pres">
      <dgm:prSet presAssocID="{062A3FCA-5764-4CC9-A218-938AB671E0F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0B965-3C06-4F1A-9522-F3E1310BE902}" type="pres">
      <dgm:prSet presAssocID="{062A3FCA-5764-4CC9-A218-938AB671E0F8}" presName="parentNode1" presStyleLbl="node1" presStyleIdx="2" presStyleCnt="3" custScaleX="163562" custLinFactNeighborX="38443" custLinFactNeighborY="24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EF9BD-0F91-498A-AC3C-8A3B730E8FCF}" type="pres">
      <dgm:prSet presAssocID="{062A3FCA-5764-4CC9-A218-938AB671E0F8}" presName="connSite1" presStyleCnt="0"/>
      <dgm:spPr/>
    </dgm:pt>
  </dgm:ptLst>
  <dgm:cxnLst>
    <dgm:cxn modelId="{4E372999-823E-42DA-A118-39B3822FC4C3}" type="presOf" srcId="{062A3FCA-5764-4CC9-A218-938AB671E0F8}" destId="{5E70B965-3C06-4F1A-9522-F3E1310BE902}" srcOrd="0" destOrd="0" presId="urn:microsoft.com/office/officeart/2005/8/layout/hProcess4"/>
    <dgm:cxn modelId="{96EFACA5-8566-4433-A561-B992D50FF4B9}" type="presOf" srcId="{58628B27-09A5-4D6A-AED8-9939306122C3}" destId="{CB704611-ED82-4033-A9AF-80CE7B53EDA2}" srcOrd="1" destOrd="1" presId="urn:microsoft.com/office/officeart/2005/8/layout/hProcess4"/>
    <dgm:cxn modelId="{B72423D4-5ABF-40F7-B9D1-993438C5157B}" type="presOf" srcId="{91A83946-463D-49B3-B290-1E6099703676}" destId="{FE218926-4AC6-4218-AF42-DFF09BF42016}" srcOrd="1" destOrd="0" presId="urn:microsoft.com/office/officeart/2005/8/layout/hProcess4"/>
    <dgm:cxn modelId="{41B85804-F370-4726-9761-F593C36332FA}" srcId="{D7C42644-6F60-4209-B740-695051BB438E}" destId="{3485EF76-3811-4B94-A834-49D906B1A19E}" srcOrd="1" destOrd="0" parTransId="{C4F6A8CC-F917-43FE-A11D-DEF84BBB8408}" sibTransId="{4D5A6292-3B5C-453F-A211-21F00BA33769}"/>
    <dgm:cxn modelId="{32AF672F-BF5C-40DE-8C49-D3E1C7381039}" type="presOf" srcId="{A3F6C7BD-882E-42FA-A6B8-74C8D2287DB9}" destId="{CB704611-ED82-4033-A9AF-80CE7B53EDA2}" srcOrd="1" destOrd="0" presId="urn:microsoft.com/office/officeart/2005/8/layout/hProcess4"/>
    <dgm:cxn modelId="{1532B06A-1AB8-4AC8-97D1-DEED4DCE0C6A}" type="presOf" srcId="{A3F6C7BD-882E-42FA-A6B8-74C8D2287DB9}" destId="{45C3B7C0-DD44-4C4B-826A-E323E2C8401D}" srcOrd="0" destOrd="0" presId="urn:microsoft.com/office/officeart/2005/8/layout/hProcess4"/>
    <dgm:cxn modelId="{BFC0D9C7-B083-4B73-9221-2FBEA2A5AB84}" type="presOf" srcId="{58628B27-09A5-4D6A-AED8-9939306122C3}" destId="{45C3B7C0-DD44-4C4B-826A-E323E2C8401D}" srcOrd="0" destOrd="1" presId="urn:microsoft.com/office/officeart/2005/8/layout/hProcess4"/>
    <dgm:cxn modelId="{23FEBD2A-FDB9-48A5-BEAA-4601CA64FCE3}" type="presOf" srcId="{D7C42644-6F60-4209-B740-695051BB438E}" destId="{1FCE0DBF-A3B1-4E37-A72C-B0EAEFA0A132}" srcOrd="0" destOrd="0" presId="urn:microsoft.com/office/officeart/2005/8/layout/hProcess4"/>
    <dgm:cxn modelId="{6D5D1CB2-36AC-4ACF-97F1-158E36616A19}" srcId="{706E3305-1CD5-4C32-A8EE-F33F27EF2F1C}" destId="{58628B27-09A5-4D6A-AED8-9939306122C3}" srcOrd="1" destOrd="0" parTransId="{F1A7A7D1-A92D-4B4F-88D1-C0C3F1DAEDD7}" sibTransId="{15F9896E-ADC3-4633-9DB9-30879D2E8F73}"/>
    <dgm:cxn modelId="{B6118D76-A463-49B1-8C73-A64E5AC70F89}" srcId="{062A3FCA-5764-4CC9-A218-938AB671E0F8}" destId="{F34FAD1F-4222-4567-BD94-EDF075C8F26E}" srcOrd="1" destOrd="0" parTransId="{A591F634-8CAE-4112-B255-4D9AEF71F4CF}" sibTransId="{ABA972BC-BFF7-4D60-941B-2694273F5D3C}"/>
    <dgm:cxn modelId="{B5698A2A-BC1C-498E-A8C4-65115D26D6EC}" type="presOf" srcId="{F34FAD1F-4222-4567-BD94-EDF075C8F26E}" destId="{E9DE7950-685C-4E8E-92F0-EA615A844A23}" srcOrd="0" destOrd="1" presId="urn:microsoft.com/office/officeart/2005/8/layout/hProcess4"/>
    <dgm:cxn modelId="{1CD38D5B-6701-459B-B467-182435EC053F}" type="presOf" srcId="{F56451B7-57D2-4425-A5B0-1FDA5C0C40A2}" destId="{EBBA8AE7-D58E-40F5-A9B9-C18A41D66615}" srcOrd="0" destOrd="1" presId="urn:microsoft.com/office/officeart/2005/8/layout/hProcess4"/>
    <dgm:cxn modelId="{8EC04839-1160-40CB-8D75-58EB3CF8761A}" srcId="{D7C42644-6F60-4209-B740-695051BB438E}" destId="{062A3FCA-5764-4CC9-A218-938AB671E0F8}" srcOrd="2" destOrd="0" parTransId="{053FA721-191A-4A79-8A32-41056A4986F7}" sibTransId="{EF0E946A-13F7-458E-8159-F46A0C27488C}"/>
    <dgm:cxn modelId="{D399D3CE-871B-46F5-BC04-F8C1D4E25197}" srcId="{D7C42644-6F60-4209-B740-695051BB438E}" destId="{706E3305-1CD5-4C32-A8EE-F33F27EF2F1C}" srcOrd="0" destOrd="0" parTransId="{4FA96DB2-9316-4AE1-8DA9-860B90196513}" sibTransId="{1DC93D25-FD7C-430F-AEC2-FA5043183A3F}"/>
    <dgm:cxn modelId="{C63ACD9A-3471-437A-B812-DB38807B428F}" type="presOf" srcId="{30982E66-50C8-4171-B1E4-DBE5DC5828B1}" destId="{E9DE7950-685C-4E8E-92F0-EA615A844A23}" srcOrd="0" destOrd="0" presId="urn:microsoft.com/office/officeart/2005/8/layout/hProcess4"/>
    <dgm:cxn modelId="{9FA9DB3F-44B0-4986-9575-CA59FC8ECD1A}" type="presOf" srcId="{F56451B7-57D2-4425-A5B0-1FDA5C0C40A2}" destId="{FE218926-4AC6-4218-AF42-DFF09BF42016}" srcOrd="1" destOrd="1" presId="urn:microsoft.com/office/officeart/2005/8/layout/hProcess4"/>
    <dgm:cxn modelId="{059F93C2-E7BB-45E8-9D37-CD100D9E6090}" type="presOf" srcId="{3485EF76-3811-4B94-A834-49D906B1A19E}" destId="{E0A5F735-9DEA-47F8-9367-45007FA2ADD9}" srcOrd="0" destOrd="0" presId="urn:microsoft.com/office/officeart/2005/8/layout/hProcess4"/>
    <dgm:cxn modelId="{151F27B2-7E3C-45FC-A68A-EBEB4FC820BE}" type="presOf" srcId="{4D5A6292-3B5C-453F-A211-21F00BA33769}" destId="{2E8596CC-D69D-4B51-8C43-DD7BFBDB1C1F}" srcOrd="0" destOrd="0" presId="urn:microsoft.com/office/officeart/2005/8/layout/hProcess4"/>
    <dgm:cxn modelId="{57198617-B96D-4CEC-8097-5AE72F99DC58}" srcId="{3485EF76-3811-4B94-A834-49D906B1A19E}" destId="{91A83946-463D-49B3-B290-1E6099703676}" srcOrd="0" destOrd="0" parTransId="{5B677A54-FA41-4957-8039-4415FEC7241E}" sibTransId="{5EEA9DF5-FE7B-4F20-BE57-4485B66F2428}"/>
    <dgm:cxn modelId="{49FBF854-D825-492F-B607-0C627B915FE7}" srcId="{706E3305-1CD5-4C32-A8EE-F33F27EF2F1C}" destId="{A3F6C7BD-882E-42FA-A6B8-74C8D2287DB9}" srcOrd="0" destOrd="0" parTransId="{6AC25A0C-5E6B-4976-AFE4-6AAA3B03DB63}" sibTransId="{D3D2C082-F67E-4661-B905-53D539F4F925}"/>
    <dgm:cxn modelId="{89F8A515-BF5F-4D93-BC35-036C19ADDF6B}" type="presOf" srcId="{91A83946-463D-49B3-B290-1E6099703676}" destId="{EBBA8AE7-D58E-40F5-A9B9-C18A41D66615}" srcOrd="0" destOrd="0" presId="urn:microsoft.com/office/officeart/2005/8/layout/hProcess4"/>
    <dgm:cxn modelId="{2E04EF99-3643-44E6-B186-24A44A96B68F}" type="presOf" srcId="{1DC93D25-FD7C-430F-AEC2-FA5043183A3F}" destId="{1462465E-54F8-4542-A038-F95D498B2607}" srcOrd="0" destOrd="0" presId="urn:microsoft.com/office/officeart/2005/8/layout/hProcess4"/>
    <dgm:cxn modelId="{2A3F753E-9F27-4B21-8A1A-C631BF4A2D5C}" srcId="{062A3FCA-5764-4CC9-A218-938AB671E0F8}" destId="{30982E66-50C8-4171-B1E4-DBE5DC5828B1}" srcOrd="0" destOrd="0" parTransId="{76DA291B-5E8D-4E59-A452-BFE5914AC210}" sibTransId="{3BF1C7EA-C4F4-4A45-B429-5705090A6F83}"/>
    <dgm:cxn modelId="{B23C1A03-40E2-4F54-8057-AB47C11D7E6F}" srcId="{3485EF76-3811-4B94-A834-49D906B1A19E}" destId="{F56451B7-57D2-4425-A5B0-1FDA5C0C40A2}" srcOrd="1" destOrd="0" parTransId="{AADF4B27-D240-40DA-B4E0-0E936EA81AA8}" sibTransId="{39EE139D-ADC3-452D-8BF6-866CD0636A20}"/>
    <dgm:cxn modelId="{422598A4-338B-442C-B314-B91388CDECA4}" type="presOf" srcId="{F34FAD1F-4222-4567-BD94-EDF075C8F26E}" destId="{2E7B4E63-3002-44DF-9F11-DCD257A204C5}" srcOrd="1" destOrd="1" presId="urn:microsoft.com/office/officeart/2005/8/layout/hProcess4"/>
    <dgm:cxn modelId="{6789FCF0-0C30-4CC0-9092-654D53B72408}" type="presOf" srcId="{706E3305-1CD5-4C32-A8EE-F33F27EF2F1C}" destId="{343EEE76-C705-4901-80FA-F410561125CA}" srcOrd="0" destOrd="0" presId="urn:microsoft.com/office/officeart/2005/8/layout/hProcess4"/>
    <dgm:cxn modelId="{A782CF31-8BC3-4831-9CBA-C5C3D6516817}" type="presOf" srcId="{30982E66-50C8-4171-B1E4-DBE5DC5828B1}" destId="{2E7B4E63-3002-44DF-9F11-DCD257A204C5}" srcOrd="1" destOrd="0" presId="urn:microsoft.com/office/officeart/2005/8/layout/hProcess4"/>
    <dgm:cxn modelId="{AABF2F2A-0BDE-43EA-AEE2-EFB2353089FB}" type="presParOf" srcId="{1FCE0DBF-A3B1-4E37-A72C-B0EAEFA0A132}" destId="{BBA9237F-82E6-4B67-8BFB-029244A8E559}" srcOrd="0" destOrd="0" presId="urn:microsoft.com/office/officeart/2005/8/layout/hProcess4"/>
    <dgm:cxn modelId="{DA1A6A03-C68E-48B0-9270-CA3FC019E4B9}" type="presParOf" srcId="{1FCE0DBF-A3B1-4E37-A72C-B0EAEFA0A132}" destId="{210A2162-E3AE-45E6-90BA-D36293FAB121}" srcOrd="1" destOrd="0" presId="urn:microsoft.com/office/officeart/2005/8/layout/hProcess4"/>
    <dgm:cxn modelId="{F60C26D6-66A1-4FA6-8DFD-E23D47A3A28D}" type="presParOf" srcId="{1FCE0DBF-A3B1-4E37-A72C-B0EAEFA0A132}" destId="{73F691ED-6E29-4F01-BCFB-2AF54E30254D}" srcOrd="2" destOrd="0" presId="urn:microsoft.com/office/officeart/2005/8/layout/hProcess4"/>
    <dgm:cxn modelId="{3BE7904D-09BE-4A3D-B12D-7648E8AAD5B9}" type="presParOf" srcId="{73F691ED-6E29-4F01-BCFB-2AF54E30254D}" destId="{8DDB2ACF-FFF7-4673-B149-23A8FE12A8FA}" srcOrd="0" destOrd="0" presId="urn:microsoft.com/office/officeart/2005/8/layout/hProcess4"/>
    <dgm:cxn modelId="{89C223E5-A68B-4E57-B039-28183EADB309}" type="presParOf" srcId="{8DDB2ACF-FFF7-4673-B149-23A8FE12A8FA}" destId="{1246FAF4-480B-4DCD-A9BA-7266E2773853}" srcOrd="0" destOrd="0" presId="urn:microsoft.com/office/officeart/2005/8/layout/hProcess4"/>
    <dgm:cxn modelId="{7E9AE816-4A46-4CFD-9EEB-643086FDFABF}" type="presParOf" srcId="{8DDB2ACF-FFF7-4673-B149-23A8FE12A8FA}" destId="{45C3B7C0-DD44-4C4B-826A-E323E2C8401D}" srcOrd="1" destOrd="0" presId="urn:microsoft.com/office/officeart/2005/8/layout/hProcess4"/>
    <dgm:cxn modelId="{D626B813-F17E-4C89-8BAB-929CA292E3E6}" type="presParOf" srcId="{8DDB2ACF-FFF7-4673-B149-23A8FE12A8FA}" destId="{CB704611-ED82-4033-A9AF-80CE7B53EDA2}" srcOrd="2" destOrd="0" presId="urn:microsoft.com/office/officeart/2005/8/layout/hProcess4"/>
    <dgm:cxn modelId="{3F773CEC-C349-42A6-B9B4-F37E5678A403}" type="presParOf" srcId="{8DDB2ACF-FFF7-4673-B149-23A8FE12A8FA}" destId="{343EEE76-C705-4901-80FA-F410561125CA}" srcOrd="3" destOrd="0" presId="urn:microsoft.com/office/officeart/2005/8/layout/hProcess4"/>
    <dgm:cxn modelId="{4F701C1A-13C3-4A77-8713-EA7560D34417}" type="presParOf" srcId="{8DDB2ACF-FFF7-4673-B149-23A8FE12A8FA}" destId="{1B54236C-26C3-48F3-BF8E-C4A39551E5A8}" srcOrd="4" destOrd="0" presId="urn:microsoft.com/office/officeart/2005/8/layout/hProcess4"/>
    <dgm:cxn modelId="{C47B4049-BB48-4E13-8D9C-A339E9F6836B}" type="presParOf" srcId="{73F691ED-6E29-4F01-BCFB-2AF54E30254D}" destId="{1462465E-54F8-4542-A038-F95D498B2607}" srcOrd="1" destOrd="0" presId="urn:microsoft.com/office/officeart/2005/8/layout/hProcess4"/>
    <dgm:cxn modelId="{50D3AEE5-F537-4FFC-8483-8BCA8A8B1F5E}" type="presParOf" srcId="{73F691ED-6E29-4F01-BCFB-2AF54E30254D}" destId="{82C9F4E0-1EAA-4862-9CDA-4060A2C56A83}" srcOrd="2" destOrd="0" presId="urn:microsoft.com/office/officeart/2005/8/layout/hProcess4"/>
    <dgm:cxn modelId="{3C67561B-E53D-431E-AD99-9E1C6920276E}" type="presParOf" srcId="{82C9F4E0-1EAA-4862-9CDA-4060A2C56A83}" destId="{E9019497-2F81-43EA-BE05-36043F2A6C1B}" srcOrd="0" destOrd="0" presId="urn:microsoft.com/office/officeart/2005/8/layout/hProcess4"/>
    <dgm:cxn modelId="{89F286C0-BAF6-451F-B7B3-9913226A1150}" type="presParOf" srcId="{82C9F4E0-1EAA-4862-9CDA-4060A2C56A83}" destId="{EBBA8AE7-D58E-40F5-A9B9-C18A41D66615}" srcOrd="1" destOrd="0" presId="urn:microsoft.com/office/officeart/2005/8/layout/hProcess4"/>
    <dgm:cxn modelId="{0562F1D0-5CC7-4882-B575-3709141C4782}" type="presParOf" srcId="{82C9F4E0-1EAA-4862-9CDA-4060A2C56A83}" destId="{FE218926-4AC6-4218-AF42-DFF09BF42016}" srcOrd="2" destOrd="0" presId="urn:microsoft.com/office/officeart/2005/8/layout/hProcess4"/>
    <dgm:cxn modelId="{16778BBA-42B2-48A1-B3FE-38BFE2E640CE}" type="presParOf" srcId="{82C9F4E0-1EAA-4862-9CDA-4060A2C56A83}" destId="{E0A5F735-9DEA-47F8-9367-45007FA2ADD9}" srcOrd="3" destOrd="0" presId="urn:microsoft.com/office/officeart/2005/8/layout/hProcess4"/>
    <dgm:cxn modelId="{3075ECE6-CDA5-425A-B605-8475E20875BF}" type="presParOf" srcId="{82C9F4E0-1EAA-4862-9CDA-4060A2C56A83}" destId="{46AC1F35-5FBE-47F0-9B9B-5B58266460CA}" srcOrd="4" destOrd="0" presId="urn:microsoft.com/office/officeart/2005/8/layout/hProcess4"/>
    <dgm:cxn modelId="{D71ABC2C-F6C2-4688-A851-0C52B88C5835}" type="presParOf" srcId="{73F691ED-6E29-4F01-BCFB-2AF54E30254D}" destId="{2E8596CC-D69D-4B51-8C43-DD7BFBDB1C1F}" srcOrd="3" destOrd="0" presId="urn:microsoft.com/office/officeart/2005/8/layout/hProcess4"/>
    <dgm:cxn modelId="{811A0E03-A593-4D4E-AAD7-5FCBC0F69406}" type="presParOf" srcId="{73F691ED-6E29-4F01-BCFB-2AF54E30254D}" destId="{31EC99D3-164D-465D-A87E-2B632902D168}" srcOrd="4" destOrd="0" presId="urn:microsoft.com/office/officeart/2005/8/layout/hProcess4"/>
    <dgm:cxn modelId="{15DD64FB-2C22-4ACF-9410-87E545D9B8E1}" type="presParOf" srcId="{31EC99D3-164D-465D-A87E-2B632902D168}" destId="{1A419F2E-D0F4-43A9-8D93-5DB67623D10E}" srcOrd="0" destOrd="0" presId="urn:microsoft.com/office/officeart/2005/8/layout/hProcess4"/>
    <dgm:cxn modelId="{2B57CD05-CD60-4527-B629-3F4AFCB2EF8D}" type="presParOf" srcId="{31EC99D3-164D-465D-A87E-2B632902D168}" destId="{E9DE7950-685C-4E8E-92F0-EA615A844A23}" srcOrd="1" destOrd="0" presId="urn:microsoft.com/office/officeart/2005/8/layout/hProcess4"/>
    <dgm:cxn modelId="{22F15C7D-D2FA-493C-9FD2-36A8A7189290}" type="presParOf" srcId="{31EC99D3-164D-465D-A87E-2B632902D168}" destId="{2E7B4E63-3002-44DF-9F11-DCD257A204C5}" srcOrd="2" destOrd="0" presId="urn:microsoft.com/office/officeart/2005/8/layout/hProcess4"/>
    <dgm:cxn modelId="{727925C8-BCEE-4F4C-8E01-D0F194EA0292}" type="presParOf" srcId="{31EC99D3-164D-465D-A87E-2B632902D168}" destId="{5E70B965-3C06-4F1A-9522-F3E1310BE902}" srcOrd="3" destOrd="0" presId="urn:microsoft.com/office/officeart/2005/8/layout/hProcess4"/>
    <dgm:cxn modelId="{B122C2E5-F0C2-4EE0-A14E-C97B91C6EE67}" type="presParOf" srcId="{31EC99D3-164D-465D-A87E-2B632902D168}" destId="{970EF9BD-0F91-498A-AC3C-8A3B730E8FC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E0C825-3915-4132-BCA1-7C1A36B64B3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06FA2-CF4D-48F2-AB07-EC26E3F3C8F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120 іспит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F781A8-D196-437A-9852-A49282C383F0}" type="parTrans" cxnId="{53AB44A5-C330-485E-B887-F91E13151134}">
      <dgm:prSet/>
      <dgm:spPr/>
      <dgm:t>
        <a:bodyPr/>
        <a:lstStyle/>
        <a:p>
          <a:endParaRPr lang="ru-RU"/>
        </a:p>
      </dgm:t>
    </dgm:pt>
    <dgm:pt modelId="{7A716D73-C875-4957-A021-8100A91101C1}" type="sibTrans" cxnId="{53AB44A5-C330-485E-B887-F91E13151134}">
      <dgm:prSet/>
      <dgm:spPr/>
      <dgm:t>
        <a:bodyPr/>
        <a:lstStyle/>
        <a:p>
          <a:endParaRPr lang="ru-RU"/>
        </a:p>
      </dgm:t>
    </dgm:pt>
    <dgm:pt modelId="{65DD8004-1F3F-4C1B-925A-7C29FC6F01D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60 І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ПМК</a:t>
          </a:r>
        </a:p>
      </dgm:t>
    </dgm:pt>
    <dgm:pt modelId="{7C594384-C52D-4D8E-9100-4FBF2E6B21CD}" type="parTrans" cxnId="{68E4B2A8-DF5C-4575-A0A0-A2725D756E6C}">
      <dgm:prSet/>
      <dgm:spPr/>
      <dgm:t>
        <a:bodyPr/>
        <a:lstStyle/>
        <a:p>
          <a:endParaRPr lang="ru-RU"/>
        </a:p>
      </dgm:t>
    </dgm:pt>
    <dgm:pt modelId="{C65FBFBB-59A0-43CF-AE77-F2B8594779AC}" type="sibTrans" cxnId="{68E4B2A8-DF5C-4575-A0A0-A2725D756E6C}">
      <dgm:prSet/>
      <dgm:spPr/>
      <dgm:t>
        <a:bodyPr/>
        <a:lstStyle/>
        <a:p>
          <a:endParaRPr lang="ru-RU"/>
        </a:p>
      </dgm:t>
    </dgm:pt>
    <dgm:pt modelId="{1ABCE444-54D2-41E6-8983-DFC0C4155E1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60 ІІ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ПМК</a:t>
          </a:r>
        </a:p>
      </dgm:t>
    </dgm:pt>
    <dgm:pt modelId="{0A95A862-98A6-4CC0-8EEC-03A254BCE3DC}" type="parTrans" cxnId="{674DC573-FDAA-47C2-994A-2E0A70595D76}">
      <dgm:prSet/>
      <dgm:spPr/>
      <dgm:t>
        <a:bodyPr/>
        <a:lstStyle/>
        <a:p>
          <a:endParaRPr lang="ru-RU"/>
        </a:p>
      </dgm:t>
    </dgm:pt>
    <dgm:pt modelId="{857819CC-F39E-4605-8FE3-76A499DBE672}" type="sibTrans" cxnId="{674DC573-FDAA-47C2-994A-2E0A70595D76}">
      <dgm:prSet/>
      <dgm:spPr/>
      <dgm:t>
        <a:bodyPr/>
        <a:lstStyle/>
        <a:p>
          <a:endParaRPr lang="ru-RU"/>
        </a:p>
      </dgm:t>
    </dgm:pt>
    <dgm:pt modelId="{269FEEC0-7D7D-47B1-BBCD-FF83C6D3119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120 залік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99E571-87FA-47CD-8488-17F9E6D8F711}" type="parTrans" cxnId="{8249EF07-3F0E-4371-ADF5-1F4B1C6CB0B7}">
      <dgm:prSet/>
      <dgm:spPr/>
      <dgm:t>
        <a:bodyPr/>
        <a:lstStyle/>
        <a:p>
          <a:endParaRPr lang="ru-RU"/>
        </a:p>
      </dgm:t>
    </dgm:pt>
    <dgm:pt modelId="{10DB84E4-DE9A-4F69-A409-0286A6342852}" type="sibTrans" cxnId="{8249EF07-3F0E-4371-ADF5-1F4B1C6CB0B7}">
      <dgm:prSet/>
      <dgm:spPr/>
      <dgm:t>
        <a:bodyPr/>
        <a:lstStyle/>
        <a:p>
          <a:endParaRPr lang="ru-RU"/>
        </a:p>
      </dgm:t>
    </dgm:pt>
    <dgm:pt modelId="{55E6C198-FDEF-4EC1-9BE4-6C347E96417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60 І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ПМК</a:t>
          </a:r>
        </a:p>
      </dgm:t>
    </dgm:pt>
    <dgm:pt modelId="{1E0C23A0-9126-422F-B151-5FBDCBA8F3E0}" type="parTrans" cxnId="{14875490-15CD-4684-9564-4281C2700870}">
      <dgm:prSet/>
      <dgm:spPr/>
      <dgm:t>
        <a:bodyPr/>
        <a:lstStyle/>
        <a:p>
          <a:endParaRPr lang="ru-RU"/>
        </a:p>
      </dgm:t>
    </dgm:pt>
    <dgm:pt modelId="{1DF24183-377F-4929-A8C6-43DE663A880A}" type="sibTrans" cxnId="{14875490-15CD-4684-9564-4281C2700870}">
      <dgm:prSet/>
      <dgm:spPr/>
      <dgm:t>
        <a:bodyPr/>
        <a:lstStyle/>
        <a:p>
          <a:endParaRPr lang="ru-RU"/>
        </a:p>
      </dgm:t>
    </dgm:pt>
    <dgm:pt modelId="{CA110A3B-4B0E-40EA-916E-2906A626D10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60 ІІ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ПМК</a:t>
          </a:r>
        </a:p>
      </dgm:t>
    </dgm:pt>
    <dgm:pt modelId="{6EC1C74C-D122-48D1-9578-7DE27AC8125A}" type="parTrans" cxnId="{708B3268-6476-457F-A674-999E55D636CE}">
      <dgm:prSet/>
      <dgm:spPr/>
      <dgm:t>
        <a:bodyPr/>
        <a:lstStyle/>
        <a:p>
          <a:endParaRPr lang="ru-RU"/>
        </a:p>
      </dgm:t>
    </dgm:pt>
    <dgm:pt modelId="{8E8A96C2-5750-4326-86EA-E1D5AB08B4D4}" type="sibTrans" cxnId="{708B3268-6476-457F-A674-999E55D636CE}">
      <dgm:prSet/>
      <dgm:spPr/>
      <dgm:t>
        <a:bodyPr/>
        <a:lstStyle/>
        <a:p>
          <a:endParaRPr lang="ru-RU"/>
        </a:p>
      </dgm:t>
    </dgm:pt>
    <dgm:pt modelId="{07F3F143-5BA9-412A-A508-B70EC8296344}" type="pres">
      <dgm:prSet presAssocID="{C1E0C825-3915-4132-BCA1-7C1A36B64B3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B2738D-0FA3-4AE3-BFFD-1F5B355730A8}" type="pres">
      <dgm:prSet presAssocID="{8FF06FA2-CF4D-48F2-AB07-EC26E3F3C8F7}" presName="posSpace" presStyleCnt="0"/>
      <dgm:spPr/>
    </dgm:pt>
    <dgm:pt modelId="{88C38E16-0B4E-4E6E-9BFB-EF2285AEA5D9}" type="pres">
      <dgm:prSet presAssocID="{8FF06FA2-CF4D-48F2-AB07-EC26E3F3C8F7}" presName="vertFlow" presStyleCnt="0"/>
      <dgm:spPr/>
    </dgm:pt>
    <dgm:pt modelId="{E10E56D7-1DC8-4D05-8B53-11365633EA5A}" type="pres">
      <dgm:prSet presAssocID="{8FF06FA2-CF4D-48F2-AB07-EC26E3F3C8F7}" presName="topSpace" presStyleCnt="0"/>
      <dgm:spPr/>
    </dgm:pt>
    <dgm:pt modelId="{B13D0C82-6FF4-40BF-97D1-23D8EB32018F}" type="pres">
      <dgm:prSet presAssocID="{8FF06FA2-CF4D-48F2-AB07-EC26E3F3C8F7}" presName="firstComp" presStyleCnt="0"/>
      <dgm:spPr/>
    </dgm:pt>
    <dgm:pt modelId="{C7DE41C2-FE23-4794-8871-321B3295E12C}" type="pres">
      <dgm:prSet presAssocID="{8FF06FA2-CF4D-48F2-AB07-EC26E3F3C8F7}" presName="firstChild" presStyleLbl="bgAccFollowNode1" presStyleIdx="0" presStyleCnt="4" custScaleX="125015" custScaleY="102735"/>
      <dgm:spPr/>
      <dgm:t>
        <a:bodyPr/>
        <a:lstStyle/>
        <a:p>
          <a:endParaRPr lang="ru-RU"/>
        </a:p>
      </dgm:t>
    </dgm:pt>
    <dgm:pt modelId="{305BEDCE-5EAD-4E8E-A95D-442CBDB99C6B}" type="pres">
      <dgm:prSet presAssocID="{8FF06FA2-CF4D-48F2-AB07-EC26E3F3C8F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6E403-AB97-4EB8-A81C-EB987556A75A}" type="pres">
      <dgm:prSet presAssocID="{1ABCE444-54D2-41E6-8983-DFC0C4155E1C}" presName="comp" presStyleCnt="0"/>
      <dgm:spPr/>
    </dgm:pt>
    <dgm:pt modelId="{554816C4-D960-4066-A3BC-62ECD555E1FF}" type="pres">
      <dgm:prSet presAssocID="{1ABCE444-54D2-41E6-8983-DFC0C4155E1C}" presName="child" presStyleLbl="bgAccFollowNode1" presStyleIdx="1" presStyleCnt="4" custScaleX="125015" custScaleY="102735"/>
      <dgm:spPr/>
      <dgm:t>
        <a:bodyPr/>
        <a:lstStyle/>
        <a:p>
          <a:endParaRPr lang="ru-RU"/>
        </a:p>
      </dgm:t>
    </dgm:pt>
    <dgm:pt modelId="{1F2EE1E1-EFE9-4943-8ED4-3736E1752C61}" type="pres">
      <dgm:prSet presAssocID="{1ABCE444-54D2-41E6-8983-DFC0C4155E1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C2603-7016-44E7-9629-B69D39D5838C}" type="pres">
      <dgm:prSet presAssocID="{8FF06FA2-CF4D-48F2-AB07-EC26E3F3C8F7}" presName="negSpace" presStyleCnt="0"/>
      <dgm:spPr/>
    </dgm:pt>
    <dgm:pt modelId="{21DD8FD4-F1C2-4AF3-8C08-1685DE9DB841}" type="pres">
      <dgm:prSet presAssocID="{8FF06FA2-CF4D-48F2-AB07-EC26E3F3C8F7}" presName="circle" presStyleLbl="node1" presStyleIdx="0" presStyleCnt="2" custLinFactNeighborX="-41977" custLinFactNeighborY="-80"/>
      <dgm:spPr/>
      <dgm:t>
        <a:bodyPr/>
        <a:lstStyle/>
        <a:p>
          <a:endParaRPr lang="ru-RU"/>
        </a:p>
      </dgm:t>
    </dgm:pt>
    <dgm:pt modelId="{A5540BB1-25C3-4CCB-A9B0-146A6CF6468B}" type="pres">
      <dgm:prSet presAssocID="{7A716D73-C875-4957-A021-8100A91101C1}" presName="transSpace" presStyleCnt="0"/>
      <dgm:spPr/>
    </dgm:pt>
    <dgm:pt modelId="{8BDB28EB-35D2-4FFD-B405-2D16ED5B8EA6}" type="pres">
      <dgm:prSet presAssocID="{269FEEC0-7D7D-47B1-BBCD-FF83C6D31196}" presName="posSpace" presStyleCnt="0"/>
      <dgm:spPr/>
    </dgm:pt>
    <dgm:pt modelId="{C5891396-0C7A-4398-B572-E17753B43BE5}" type="pres">
      <dgm:prSet presAssocID="{269FEEC0-7D7D-47B1-BBCD-FF83C6D31196}" presName="vertFlow" presStyleCnt="0"/>
      <dgm:spPr/>
    </dgm:pt>
    <dgm:pt modelId="{CD83CA52-583A-4664-AE8F-88E58F12795C}" type="pres">
      <dgm:prSet presAssocID="{269FEEC0-7D7D-47B1-BBCD-FF83C6D31196}" presName="topSpace" presStyleCnt="0"/>
      <dgm:spPr/>
    </dgm:pt>
    <dgm:pt modelId="{3B8FFFC7-49E8-4AA0-8088-A5C3FFF18CF7}" type="pres">
      <dgm:prSet presAssocID="{269FEEC0-7D7D-47B1-BBCD-FF83C6D31196}" presName="firstComp" presStyleCnt="0"/>
      <dgm:spPr/>
    </dgm:pt>
    <dgm:pt modelId="{0D9B7A29-E34C-4CAA-A52D-39E5874FEC48}" type="pres">
      <dgm:prSet presAssocID="{269FEEC0-7D7D-47B1-BBCD-FF83C6D31196}" presName="firstChild" presStyleLbl="bgAccFollowNode1" presStyleIdx="2" presStyleCnt="4" custScaleX="125015" custScaleY="102735"/>
      <dgm:spPr/>
      <dgm:t>
        <a:bodyPr/>
        <a:lstStyle/>
        <a:p>
          <a:endParaRPr lang="ru-RU"/>
        </a:p>
      </dgm:t>
    </dgm:pt>
    <dgm:pt modelId="{6EF71A4D-B3E9-4429-9F76-5C9C5BDAD776}" type="pres">
      <dgm:prSet presAssocID="{269FEEC0-7D7D-47B1-BBCD-FF83C6D3119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2900B-9D45-4C49-BFD2-EB23872836E5}" type="pres">
      <dgm:prSet presAssocID="{CA110A3B-4B0E-40EA-916E-2906A626D10A}" presName="comp" presStyleCnt="0"/>
      <dgm:spPr/>
    </dgm:pt>
    <dgm:pt modelId="{352E0EA0-9435-4BAA-AE55-7973FE6D5358}" type="pres">
      <dgm:prSet presAssocID="{CA110A3B-4B0E-40EA-916E-2906A626D10A}" presName="child" presStyleLbl="bgAccFollowNode1" presStyleIdx="3" presStyleCnt="4" custScaleX="125015" custScaleY="102735"/>
      <dgm:spPr/>
      <dgm:t>
        <a:bodyPr/>
        <a:lstStyle/>
        <a:p>
          <a:endParaRPr lang="ru-RU"/>
        </a:p>
      </dgm:t>
    </dgm:pt>
    <dgm:pt modelId="{689285A6-64B1-4DB2-B3C7-637AE405D1BA}" type="pres">
      <dgm:prSet presAssocID="{CA110A3B-4B0E-40EA-916E-2906A626D10A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BAC23-C977-41D1-9D78-F308CB5FBC06}" type="pres">
      <dgm:prSet presAssocID="{269FEEC0-7D7D-47B1-BBCD-FF83C6D31196}" presName="negSpace" presStyleCnt="0"/>
      <dgm:spPr/>
    </dgm:pt>
    <dgm:pt modelId="{BD8100A5-6B86-4BFD-B29E-893F7BF570C4}" type="pres">
      <dgm:prSet presAssocID="{269FEEC0-7D7D-47B1-BBCD-FF83C6D31196}" presName="circle" presStyleLbl="node1" presStyleIdx="1" presStyleCnt="2" custLinFactNeighborX="-27034" custLinFactNeighborY="-80"/>
      <dgm:spPr/>
      <dgm:t>
        <a:bodyPr/>
        <a:lstStyle/>
        <a:p>
          <a:endParaRPr lang="ru-RU"/>
        </a:p>
      </dgm:t>
    </dgm:pt>
  </dgm:ptLst>
  <dgm:cxnLst>
    <dgm:cxn modelId="{A965E750-A92F-4A73-A50B-A5072CE4AE9E}" type="presOf" srcId="{CA110A3B-4B0E-40EA-916E-2906A626D10A}" destId="{352E0EA0-9435-4BAA-AE55-7973FE6D5358}" srcOrd="0" destOrd="0" presId="urn:microsoft.com/office/officeart/2005/8/layout/hList9"/>
    <dgm:cxn modelId="{53AB44A5-C330-485E-B887-F91E13151134}" srcId="{C1E0C825-3915-4132-BCA1-7C1A36B64B3C}" destId="{8FF06FA2-CF4D-48F2-AB07-EC26E3F3C8F7}" srcOrd="0" destOrd="0" parTransId="{81F781A8-D196-437A-9852-A49282C383F0}" sibTransId="{7A716D73-C875-4957-A021-8100A91101C1}"/>
    <dgm:cxn modelId="{167292EA-118D-41B0-A11F-99EA910E12BF}" type="presOf" srcId="{1ABCE444-54D2-41E6-8983-DFC0C4155E1C}" destId="{554816C4-D960-4066-A3BC-62ECD555E1FF}" srcOrd="0" destOrd="0" presId="urn:microsoft.com/office/officeart/2005/8/layout/hList9"/>
    <dgm:cxn modelId="{708B3268-6476-457F-A674-999E55D636CE}" srcId="{269FEEC0-7D7D-47B1-BBCD-FF83C6D31196}" destId="{CA110A3B-4B0E-40EA-916E-2906A626D10A}" srcOrd="1" destOrd="0" parTransId="{6EC1C74C-D122-48D1-9578-7DE27AC8125A}" sibTransId="{8E8A96C2-5750-4326-86EA-E1D5AB08B4D4}"/>
    <dgm:cxn modelId="{EB09CAED-FBC1-4F5D-B394-F49DFDAC19E4}" type="presOf" srcId="{8FF06FA2-CF4D-48F2-AB07-EC26E3F3C8F7}" destId="{21DD8FD4-F1C2-4AF3-8C08-1685DE9DB841}" srcOrd="0" destOrd="0" presId="urn:microsoft.com/office/officeart/2005/8/layout/hList9"/>
    <dgm:cxn modelId="{FEAD711D-B8CB-4F3D-8806-2E515055827D}" type="presOf" srcId="{C1E0C825-3915-4132-BCA1-7C1A36B64B3C}" destId="{07F3F143-5BA9-412A-A508-B70EC8296344}" srcOrd="0" destOrd="0" presId="urn:microsoft.com/office/officeart/2005/8/layout/hList9"/>
    <dgm:cxn modelId="{14875490-15CD-4684-9564-4281C2700870}" srcId="{269FEEC0-7D7D-47B1-BBCD-FF83C6D31196}" destId="{55E6C198-FDEF-4EC1-9BE4-6C347E964174}" srcOrd="0" destOrd="0" parTransId="{1E0C23A0-9126-422F-B151-5FBDCBA8F3E0}" sibTransId="{1DF24183-377F-4929-A8C6-43DE663A880A}"/>
    <dgm:cxn modelId="{5BFF9A20-EF01-4802-B08F-D93E61E06760}" type="presOf" srcId="{65DD8004-1F3F-4C1B-925A-7C29FC6F01DD}" destId="{305BEDCE-5EAD-4E8E-A95D-442CBDB99C6B}" srcOrd="1" destOrd="0" presId="urn:microsoft.com/office/officeart/2005/8/layout/hList9"/>
    <dgm:cxn modelId="{76A4229D-98DD-48A4-917F-8B169A0C7E16}" type="presOf" srcId="{65DD8004-1F3F-4C1B-925A-7C29FC6F01DD}" destId="{C7DE41C2-FE23-4794-8871-321B3295E12C}" srcOrd="0" destOrd="0" presId="urn:microsoft.com/office/officeart/2005/8/layout/hList9"/>
    <dgm:cxn modelId="{23E673FD-4102-4632-92FE-96C75FB9B568}" type="presOf" srcId="{55E6C198-FDEF-4EC1-9BE4-6C347E964174}" destId="{6EF71A4D-B3E9-4429-9F76-5C9C5BDAD776}" srcOrd="1" destOrd="0" presId="urn:microsoft.com/office/officeart/2005/8/layout/hList9"/>
    <dgm:cxn modelId="{68E4B2A8-DF5C-4575-A0A0-A2725D756E6C}" srcId="{8FF06FA2-CF4D-48F2-AB07-EC26E3F3C8F7}" destId="{65DD8004-1F3F-4C1B-925A-7C29FC6F01DD}" srcOrd="0" destOrd="0" parTransId="{7C594384-C52D-4D8E-9100-4FBF2E6B21CD}" sibTransId="{C65FBFBB-59A0-43CF-AE77-F2B8594779AC}"/>
    <dgm:cxn modelId="{0E17435A-26E1-40E2-B8DE-E68FC1A87AB2}" type="presOf" srcId="{55E6C198-FDEF-4EC1-9BE4-6C347E964174}" destId="{0D9B7A29-E34C-4CAA-A52D-39E5874FEC48}" srcOrd="0" destOrd="0" presId="urn:microsoft.com/office/officeart/2005/8/layout/hList9"/>
    <dgm:cxn modelId="{54A0CF26-43E0-45DA-90B5-B8DE997C73CA}" type="presOf" srcId="{1ABCE444-54D2-41E6-8983-DFC0C4155E1C}" destId="{1F2EE1E1-EFE9-4943-8ED4-3736E1752C61}" srcOrd="1" destOrd="0" presId="urn:microsoft.com/office/officeart/2005/8/layout/hList9"/>
    <dgm:cxn modelId="{674DC573-FDAA-47C2-994A-2E0A70595D76}" srcId="{8FF06FA2-CF4D-48F2-AB07-EC26E3F3C8F7}" destId="{1ABCE444-54D2-41E6-8983-DFC0C4155E1C}" srcOrd="1" destOrd="0" parTransId="{0A95A862-98A6-4CC0-8EEC-03A254BCE3DC}" sibTransId="{857819CC-F39E-4605-8FE3-76A499DBE672}"/>
    <dgm:cxn modelId="{A50C3094-594F-4A07-948B-29C189E5FBEB}" type="presOf" srcId="{269FEEC0-7D7D-47B1-BBCD-FF83C6D31196}" destId="{BD8100A5-6B86-4BFD-B29E-893F7BF570C4}" srcOrd="0" destOrd="0" presId="urn:microsoft.com/office/officeart/2005/8/layout/hList9"/>
    <dgm:cxn modelId="{8249EF07-3F0E-4371-ADF5-1F4B1C6CB0B7}" srcId="{C1E0C825-3915-4132-BCA1-7C1A36B64B3C}" destId="{269FEEC0-7D7D-47B1-BBCD-FF83C6D31196}" srcOrd="1" destOrd="0" parTransId="{F199E571-87FA-47CD-8488-17F9E6D8F711}" sibTransId="{10DB84E4-DE9A-4F69-A409-0286A6342852}"/>
    <dgm:cxn modelId="{7CF3D35D-6C44-40BA-893A-4AA3641D84C3}" type="presOf" srcId="{CA110A3B-4B0E-40EA-916E-2906A626D10A}" destId="{689285A6-64B1-4DB2-B3C7-637AE405D1BA}" srcOrd="1" destOrd="0" presId="urn:microsoft.com/office/officeart/2005/8/layout/hList9"/>
    <dgm:cxn modelId="{B93E3AF2-BE42-4D9D-A9B2-A6D4BB354291}" type="presParOf" srcId="{07F3F143-5BA9-412A-A508-B70EC8296344}" destId="{3BB2738D-0FA3-4AE3-BFFD-1F5B355730A8}" srcOrd="0" destOrd="0" presId="urn:microsoft.com/office/officeart/2005/8/layout/hList9"/>
    <dgm:cxn modelId="{6721B12E-6548-4540-AD54-0981948FA073}" type="presParOf" srcId="{07F3F143-5BA9-412A-A508-B70EC8296344}" destId="{88C38E16-0B4E-4E6E-9BFB-EF2285AEA5D9}" srcOrd="1" destOrd="0" presId="urn:microsoft.com/office/officeart/2005/8/layout/hList9"/>
    <dgm:cxn modelId="{0CC0F455-253C-44EA-955B-C0B5FDC415A7}" type="presParOf" srcId="{88C38E16-0B4E-4E6E-9BFB-EF2285AEA5D9}" destId="{E10E56D7-1DC8-4D05-8B53-11365633EA5A}" srcOrd="0" destOrd="0" presId="urn:microsoft.com/office/officeart/2005/8/layout/hList9"/>
    <dgm:cxn modelId="{EE43031D-C124-435D-AC28-3E67665E461A}" type="presParOf" srcId="{88C38E16-0B4E-4E6E-9BFB-EF2285AEA5D9}" destId="{B13D0C82-6FF4-40BF-97D1-23D8EB32018F}" srcOrd="1" destOrd="0" presId="urn:microsoft.com/office/officeart/2005/8/layout/hList9"/>
    <dgm:cxn modelId="{79FD8106-B6B6-4738-8ED3-F6AFCFC4AF57}" type="presParOf" srcId="{B13D0C82-6FF4-40BF-97D1-23D8EB32018F}" destId="{C7DE41C2-FE23-4794-8871-321B3295E12C}" srcOrd="0" destOrd="0" presId="urn:microsoft.com/office/officeart/2005/8/layout/hList9"/>
    <dgm:cxn modelId="{6ABCDAB0-69A8-4C9D-AFFE-D2046C316222}" type="presParOf" srcId="{B13D0C82-6FF4-40BF-97D1-23D8EB32018F}" destId="{305BEDCE-5EAD-4E8E-A95D-442CBDB99C6B}" srcOrd="1" destOrd="0" presId="urn:microsoft.com/office/officeart/2005/8/layout/hList9"/>
    <dgm:cxn modelId="{34E8D523-E3E0-4F53-B0AF-C039FDDB421E}" type="presParOf" srcId="{88C38E16-0B4E-4E6E-9BFB-EF2285AEA5D9}" destId="{12A6E403-AB97-4EB8-A81C-EB987556A75A}" srcOrd="2" destOrd="0" presId="urn:microsoft.com/office/officeart/2005/8/layout/hList9"/>
    <dgm:cxn modelId="{E074C1B9-2220-42AC-8B53-1187F2619833}" type="presParOf" srcId="{12A6E403-AB97-4EB8-A81C-EB987556A75A}" destId="{554816C4-D960-4066-A3BC-62ECD555E1FF}" srcOrd="0" destOrd="0" presId="urn:microsoft.com/office/officeart/2005/8/layout/hList9"/>
    <dgm:cxn modelId="{47435095-574D-464E-A2E7-A1DD6D7B8D05}" type="presParOf" srcId="{12A6E403-AB97-4EB8-A81C-EB987556A75A}" destId="{1F2EE1E1-EFE9-4943-8ED4-3736E1752C61}" srcOrd="1" destOrd="0" presId="urn:microsoft.com/office/officeart/2005/8/layout/hList9"/>
    <dgm:cxn modelId="{DCCBB7B4-675C-4D77-8610-8C10C181278B}" type="presParOf" srcId="{07F3F143-5BA9-412A-A508-B70EC8296344}" destId="{7C9C2603-7016-44E7-9629-B69D39D5838C}" srcOrd="2" destOrd="0" presId="urn:microsoft.com/office/officeart/2005/8/layout/hList9"/>
    <dgm:cxn modelId="{A7884168-E7AA-4AE3-A53D-71D22FA3AC9A}" type="presParOf" srcId="{07F3F143-5BA9-412A-A508-B70EC8296344}" destId="{21DD8FD4-F1C2-4AF3-8C08-1685DE9DB841}" srcOrd="3" destOrd="0" presId="urn:microsoft.com/office/officeart/2005/8/layout/hList9"/>
    <dgm:cxn modelId="{BA4A888E-827A-4E2B-A1DC-42FF8C794F14}" type="presParOf" srcId="{07F3F143-5BA9-412A-A508-B70EC8296344}" destId="{A5540BB1-25C3-4CCB-A9B0-146A6CF6468B}" srcOrd="4" destOrd="0" presId="urn:microsoft.com/office/officeart/2005/8/layout/hList9"/>
    <dgm:cxn modelId="{A1EE0AB0-D2D6-4DBF-B709-4CF30D493085}" type="presParOf" srcId="{07F3F143-5BA9-412A-A508-B70EC8296344}" destId="{8BDB28EB-35D2-4FFD-B405-2D16ED5B8EA6}" srcOrd="5" destOrd="0" presId="urn:microsoft.com/office/officeart/2005/8/layout/hList9"/>
    <dgm:cxn modelId="{7292B397-97A3-45B6-8F74-D3B481CD09D7}" type="presParOf" srcId="{07F3F143-5BA9-412A-A508-B70EC8296344}" destId="{C5891396-0C7A-4398-B572-E17753B43BE5}" srcOrd="6" destOrd="0" presId="urn:microsoft.com/office/officeart/2005/8/layout/hList9"/>
    <dgm:cxn modelId="{5B0930CC-1101-403F-B3C4-AFDB86EF11E7}" type="presParOf" srcId="{C5891396-0C7A-4398-B572-E17753B43BE5}" destId="{CD83CA52-583A-4664-AE8F-88E58F12795C}" srcOrd="0" destOrd="0" presId="urn:microsoft.com/office/officeart/2005/8/layout/hList9"/>
    <dgm:cxn modelId="{96BA1B88-504B-44E6-8444-F07C9563C31A}" type="presParOf" srcId="{C5891396-0C7A-4398-B572-E17753B43BE5}" destId="{3B8FFFC7-49E8-4AA0-8088-A5C3FFF18CF7}" srcOrd="1" destOrd="0" presId="urn:microsoft.com/office/officeart/2005/8/layout/hList9"/>
    <dgm:cxn modelId="{66668AF5-E355-450A-A43D-7EE8263A3680}" type="presParOf" srcId="{3B8FFFC7-49E8-4AA0-8088-A5C3FFF18CF7}" destId="{0D9B7A29-E34C-4CAA-A52D-39E5874FEC48}" srcOrd="0" destOrd="0" presId="urn:microsoft.com/office/officeart/2005/8/layout/hList9"/>
    <dgm:cxn modelId="{0AE35B58-AE23-4DF3-AF96-918EBECED783}" type="presParOf" srcId="{3B8FFFC7-49E8-4AA0-8088-A5C3FFF18CF7}" destId="{6EF71A4D-B3E9-4429-9F76-5C9C5BDAD776}" srcOrd="1" destOrd="0" presId="urn:microsoft.com/office/officeart/2005/8/layout/hList9"/>
    <dgm:cxn modelId="{2D2FD1E2-8C03-4B2A-B6A5-65D588A181ED}" type="presParOf" srcId="{C5891396-0C7A-4398-B572-E17753B43BE5}" destId="{6152900B-9D45-4C49-BFD2-EB23872836E5}" srcOrd="2" destOrd="0" presId="urn:microsoft.com/office/officeart/2005/8/layout/hList9"/>
    <dgm:cxn modelId="{B993E666-BC9E-493B-9D06-7470B8519E4B}" type="presParOf" srcId="{6152900B-9D45-4C49-BFD2-EB23872836E5}" destId="{352E0EA0-9435-4BAA-AE55-7973FE6D5358}" srcOrd="0" destOrd="0" presId="urn:microsoft.com/office/officeart/2005/8/layout/hList9"/>
    <dgm:cxn modelId="{220E84E6-042D-4723-B2C4-0F1BF4D3C1A3}" type="presParOf" srcId="{6152900B-9D45-4C49-BFD2-EB23872836E5}" destId="{689285A6-64B1-4DB2-B3C7-637AE405D1BA}" srcOrd="1" destOrd="0" presId="urn:microsoft.com/office/officeart/2005/8/layout/hList9"/>
    <dgm:cxn modelId="{3BE211BB-4519-49F7-BC9E-7DFB0BB9AF92}" type="presParOf" srcId="{07F3F143-5BA9-412A-A508-B70EC8296344}" destId="{B90BAC23-C977-41D1-9D78-F308CB5FBC06}" srcOrd="7" destOrd="0" presId="urn:microsoft.com/office/officeart/2005/8/layout/hList9"/>
    <dgm:cxn modelId="{9768D833-1529-4E93-9B25-C53BB5C37590}" type="presParOf" srcId="{07F3F143-5BA9-412A-A508-B70EC8296344}" destId="{BD8100A5-6B86-4BFD-B29E-893F7BF570C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E0C825-3915-4132-BCA1-7C1A36B64B3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06FA2-CF4D-48F2-AB07-EC26E3F3C8F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120 іспит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F781A8-D196-437A-9852-A49282C383F0}" type="parTrans" cxnId="{53AB44A5-C330-485E-B887-F91E13151134}">
      <dgm:prSet/>
      <dgm:spPr/>
      <dgm:t>
        <a:bodyPr/>
        <a:lstStyle/>
        <a:p>
          <a:endParaRPr lang="ru-RU"/>
        </a:p>
      </dgm:t>
    </dgm:pt>
    <dgm:pt modelId="{7A716D73-C875-4957-A021-8100A91101C1}" type="sibTrans" cxnId="{53AB44A5-C330-485E-B887-F91E13151134}">
      <dgm:prSet/>
      <dgm:spPr/>
      <dgm:t>
        <a:bodyPr/>
        <a:lstStyle/>
        <a:p>
          <a:endParaRPr lang="ru-RU"/>
        </a:p>
      </dgm:t>
    </dgm:pt>
    <dgm:pt modelId="{65DD8004-1F3F-4C1B-925A-7C29FC6F01DD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60*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І ПМК</a:t>
          </a:r>
        </a:p>
      </dgm:t>
    </dgm:pt>
    <dgm:pt modelId="{7C594384-C52D-4D8E-9100-4FBF2E6B21CD}" type="parTrans" cxnId="{68E4B2A8-DF5C-4575-A0A0-A2725D756E6C}">
      <dgm:prSet/>
      <dgm:spPr/>
      <dgm:t>
        <a:bodyPr/>
        <a:lstStyle/>
        <a:p>
          <a:endParaRPr lang="ru-RU"/>
        </a:p>
      </dgm:t>
    </dgm:pt>
    <dgm:pt modelId="{C65FBFBB-59A0-43CF-AE77-F2B8594779AC}" type="sibTrans" cxnId="{68E4B2A8-DF5C-4575-A0A0-A2725D756E6C}">
      <dgm:prSet/>
      <dgm:spPr/>
      <dgm:t>
        <a:bodyPr/>
        <a:lstStyle/>
        <a:p>
          <a:endParaRPr lang="ru-RU"/>
        </a:p>
      </dgm:t>
    </dgm:pt>
    <dgm:pt modelId="{1ABCE444-54D2-41E6-8983-DFC0C4155E1C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60*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ІІ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ПМК</a:t>
          </a:r>
        </a:p>
      </dgm:t>
    </dgm:pt>
    <dgm:pt modelId="{0A95A862-98A6-4CC0-8EEC-03A254BCE3DC}" type="parTrans" cxnId="{674DC573-FDAA-47C2-994A-2E0A70595D76}">
      <dgm:prSet/>
      <dgm:spPr/>
      <dgm:t>
        <a:bodyPr/>
        <a:lstStyle/>
        <a:p>
          <a:endParaRPr lang="ru-RU"/>
        </a:p>
      </dgm:t>
    </dgm:pt>
    <dgm:pt modelId="{857819CC-F39E-4605-8FE3-76A499DBE672}" type="sibTrans" cxnId="{674DC573-FDAA-47C2-994A-2E0A70595D76}">
      <dgm:prSet/>
      <dgm:spPr/>
      <dgm:t>
        <a:bodyPr/>
        <a:lstStyle/>
        <a:p>
          <a:endParaRPr lang="ru-RU"/>
        </a:p>
      </dgm:t>
    </dgm:pt>
    <dgm:pt modelId="{269FEEC0-7D7D-47B1-BBCD-FF83C6D3119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120 залік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99E571-87FA-47CD-8488-17F9E6D8F711}" type="parTrans" cxnId="{8249EF07-3F0E-4371-ADF5-1F4B1C6CB0B7}">
      <dgm:prSet/>
      <dgm:spPr/>
      <dgm:t>
        <a:bodyPr/>
        <a:lstStyle/>
        <a:p>
          <a:endParaRPr lang="ru-RU"/>
        </a:p>
      </dgm:t>
    </dgm:pt>
    <dgm:pt modelId="{10DB84E4-DE9A-4F69-A409-0286A6342852}" type="sibTrans" cxnId="{8249EF07-3F0E-4371-ADF5-1F4B1C6CB0B7}">
      <dgm:prSet/>
      <dgm:spPr/>
      <dgm:t>
        <a:bodyPr/>
        <a:lstStyle/>
        <a:p>
          <a:endParaRPr lang="ru-RU"/>
        </a:p>
      </dgm:t>
    </dgm:pt>
    <dgm:pt modelId="{55E6C198-FDEF-4EC1-9BE4-6C347E96417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60*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ПМК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0C23A0-9126-422F-B151-5FBDCBA8F3E0}" type="parTrans" cxnId="{14875490-15CD-4684-9564-4281C2700870}">
      <dgm:prSet/>
      <dgm:spPr/>
      <dgm:t>
        <a:bodyPr/>
        <a:lstStyle/>
        <a:p>
          <a:endParaRPr lang="ru-RU"/>
        </a:p>
      </dgm:t>
    </dgm:pt>
    <dgm:pt modelId="{1DF24183-377F-4929-A8C6-43DE663A880A}" type="sibTrans" cxnId="{14875490-15CD-4684-9564-4281C2700870}">
      <dgm:prSet/>
      <dgm:spPr/>
      <dgm:t>
        <a:bodyPr/>
        <a:lstStyle/>
        <a:p>
          <a:endParaRPr lang="ru-RU"/>
        </a:p>
      </dgm:t>
    </dgm:pt>
    <dgm:pt modelId="{CA110A3B-4B0E-40EA-916E-2906A626D10A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60*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ІІ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ПМК</a:t>
          </a:r>
        </a:p>
      </dgm:t>
    </dgm:pt>
    <dgm:pt modelId="{6EC1C74C-D122-48D1-9578-7DE27AC8125A}" type="parTrans" cxnId="{708B3268-6476-457F-A674-999E55D636CE}">
      <dgm:prSet/>
      <dgm:spPr/>
      <dgm:t>
        <a:bodyPr/>
        <a:lstStyle/>
        <a:p>
          <a:endParaRPr lang="ru-RU"/>
        </a:p>
      </dgm:t>
    </dgm:pt>
    <dgm:pt modelId="{8E8A96C2-5750-4326-86EA-E1D5AB08B4D4}" type="sibTrans" cxnId="{708B3268-6476-457F-A674-999E55D636CE}">
      <dgm:prSet/>
      <dgm:spPr/>
      <dgm:t>
        <a:bodyPr/>
        <a:lstStyle/>
        <a:p>
          <a:endParaRPr lang="ru-RU"/>
        </a:p>
      </dgm:t>
    </dgm:pt>
    <dgm:pt modelId="{07F3F143-5BA9-412A-A508-B70EC8296344}" type="pres">
      <dgm:prSet presAssocID="{C1E0C825-3915-4132-BCA1-7C1A36B64B3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B2738D-0FA3-4AE3-BFFD-1F5B355730A8}" type="pres">
      <dgm:prSet presAssocID="{8FF06FA2-CF4D-48F2-AB07-EC26E3F3C8F7}" presName="posSpace" presStyleCnt="0"/>
      <dgm:spPr/>
    </dgm:pt>
    <dgm:pt modelId="{88C38E16-0B4E-4E6E-9BFB-EF2285AEA5D9}" type="pres">
      <dgm:prSet presAssocID="{8FF06FA2-CF4D-48F2-AB07-EC26E3F3C8F7}" presName="vertFlow" presStyleCnt="0"/>
      <dgm:spPr/>
    </dgm:pt>
    <dgm:pt modelId="{E10E56D7-1DC8-4D05-8B53-11365633EA5A}" type="pres">
      <dgm:prSet presAssocID="{8FF06FA2-CF4D-48F2-AB07-EC26E3F3C8F7}" presName="topSpace" presStyleCnt="0"/>
      <dgm:spPr/>
    </dgm:pt>
    <dgm:pt modelId="{B13D0C82-6FF4-40BF-97D1-23D8EB32018F}" type="pres">
      <dgm:prSet presAssocID="{8FF06FA2-CF4D-48F2-AB07-EC26E3F3C8F7}" presName="firstComp" presStyleCnt="0"/>
      <dgm:spPr/>
    </dgm:pt>
    <dgm:pt modelId="{C7DE41C2-FE23-4794-8871-321B3295E12C}" type="pres">
      <dgm:prSet presAssocID="{8FF06FA2-CF4D-48F2-AB07-EC26E3F3C8F7}" presName="firstChild" presStyleLbl="bgAccFollowNode1" presStyleIdx="0" presStyleCnt="4" custScaleX="125015" custScaleY="102735"/>
      <dgm:spPr/>
      <dgm:t>
        <a:bodyPr/>
        <a:lstStyle/>
        <a:p>
          <a:endParaRPr lang="ru-RU"/>
        </a:p>
      </dgm:t>
    </dgm:pt>
    <dgm:pt modelId="{305BEDCE-5EAD-4E8E-A95D-442CBDB99C6B}" type="pres">
      <dgm:prSet presAssocID="{8FF06FA2-CF4D-48F2-AB07-EC26E3F3C8F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6E403-AB97-4EB8-A81C-EB987556A75A}" type="pres">
      <dgm:prSet presAssocID="{1ABCE444-54D2-41E6-8983-DFC0C4155E1C}" presName="comp" presStyleCnt="0"/>
      <dgm:spPr/>
    </dgm:pt>
    <dgm:pt modelId="{554816C4-D960-4066-A3BC-62ECD555E1FF}" type="pres">
      <dgm:prSet presAssocID="{1ABCE444-54D2-41E6-8983-DFC0C4155E1C}" presName="child" presStyleLbl="bgAccFollowNode1" presStyleIdx="1" presStyleCnt="4" custScaleX="125015" custScaleY="102735"/>
      <dgm:spPr/>
      <dgm:t>
        <a:bodyPr/>
        <a:lstStyle/>
        <a:p>
          <a:endParaRPr lang="ru-RU"/>
        </a:p>
      </dgm:t>
    </dgm:pt>
    <dgm:pt modelId="{1F2EE1E1-EFE9-4943-8ED4-3736E1752C61}" type="pres">
      <dgm:prSet presAssocID="{1ABCE444-54D2-41E6-8983-DFC0C4155E1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C2603-7016-44E7-9629-B69D39D5838C}" type="pres">
      <dgm:prSet presAssocID="{8FF06FA2-CF4D-48F2-AB07-EC26E3F3C8F7}" presName="negSpace" presStyleCnt="0"/>
      <dgm:spPr/>
    </dgm:pt>
    <dgm:pt modelId="{21DD8FD4-F1C2-4AF3-8C08-1685DE9DB841}" type="pres">
      <dgm:prSet presAssocID="{8FF06FA2-CF4D-48F2-AB07-EC26E3F3C8F7}" presName="circle" presStyleLbl="node1" presStyleIdx="0" presStyleCnt="2" custLinFactNeighborX="-41977" custLinFactNeighborY="-80"/>
      <dgm:spPr/>
      <dgm:t>
        <a:bodyPr/>
        <a:lstStyle/>
        <a:p>
          <a:endParaRPr lang="ru-RU"/>
        </a:p>
      </dgm:t>
    </dgm:pt>
    <dgm:pt modelId="{A5540BB1-25C3-4CCB-A9B0-146A6CF6468B}" type="pres">
      <dgm:prSet presAssocID="{7A716D73-C875-4957-A021-8100A91101C1}" presName="transSpace" presStyleCnt="0"/>
      <dgm:spPr/>
    </dgm:pt>
    <dgm:pt modelId="{8BDB28EB-35D2-4FFD-B405-2D16ED5B8EA6}" type="pres">
      <dgm:prSet presAssocID="{269FEEC0-7D7D-47B1-BBCD-FF83C6D31196}" presName="posSpace" presStyleCnt="0"/>
      <dgm:spPr/>
    </dgm:pt>
    <dgm:pt modelId="{C5891396-0C7A-4398-B572-E17753B43BE5}" type="pres">
      <dgm:prSet presAssocID="{269FEEC0-7D7D-47B1-BBCD-FF83C6D31196}" presName="vertFlow" presStyleCnt="0"/>
      <dgm:spPr/>
    </dgm:pt>
    <dgm:pt modelId="{CD83CA52-583A-4664-AE8F-88E58F12795C}" type="pres">
      <dgm:prSet presAssocID="{269FEEC0-7D7D-47B1-BBCD-FF83C6D31196}" presName="topSpace" presStyleCnt="0"/>
      <dgm:spPr/>
    </dgm:pt>
    <dgm:pt modelId="{3B8FFFC7-49E8-4AA0-8088-A5C3FFF18CF7}" type="pres">
      <dgm:prSet presAssocID="{269FEEC0-7D7D-47B1-BBCD-FF83C6D31196}" presName="firstComp" presStyleCnt="0"/>
      <dgm:spPr/>
    </dgm:pt>
    <dgm:pt modelId="{0D9B7A29-E34C-4CAA-A52D-39E5874FEC48}" type="pres">
      <dgm:prSet presAssocID="{269FEEC0-7D7D-47B1-BBCD-FF83C6D31196}" presName="firstChild" presStyleLbl="bgAccFollowNode1" presStyleIdx="2" presStyleCnt="4" custScaleX="125015" custScaleY="102735"/>
      <dgm:spPr/>
      <dgm:t>
        <a:bodyPr/>
        <a:lstStyle/>
        <a:p>
          <a:endParaRPr lang="ru-RU"/>
        </a:p>
      </dgm:t>
    </dgm:pt>
    <dgm:pt modelId="{6EF71A4D-B3E9-4429-9F76-5C9C5BDAD776}" type="pres">
      <dgm:prSet presAssocID="{269FEEC0-7D7D-47B1-BBCD-FF83C6D3119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2900B-9D45-4C49-BFD2-EB23872836E5}" type="pres">
      <dgm:prSet presAssocID="{CA110A3B-4B0E-40EA-916E-2906A626D10A}" presName="comp" presStyleCnt="0"/>
      <dgm:spPr/>
    </dgm:pt>
    <dgm:pt modelId="{352E0EA0-9435-4BAA-AE55-7973FE6D5358}" type="pres">
      <dgm:prSet presAssocID="{CA110A3B-4B0E-40EA-916E-2906A626D10A}" presName="child" presStyleLbl="bgAccFollowNode1" presStyleIdx="3" presStyleCnt="4" custScaleX="125015" custScaleY="102735"/>
      <dgm:spPr/>
      <dgm:t>
        <a:bodyPr/>
        <a:lstStyle/>
        <a:p>
          <a:endParaRPr lang="ru-RU"/>
        </a:p>
      </dgm:t>
    </dgm:pt>
    <dgm:pt modelId="{689285A6-64B1-4DB2-B3C7-637AE405D1BA}" type="pres">
      <dgm:prSet presAssocID="{CA110A3B-4B0E-40EA-916E-2906A626D10A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BAC23-C977-41D1-9D78-F308CB5FBC06}" type="pres">
      <dgm:prSet presAssocID="{269FEEC0-7D7D-47B1-BBCD-FF83C6D31196}" presName="negSpace" presStyleCnt="0"/>
      <dgm:spPr/>
    </dgm:pt>
    <dgm:pt modelId="{BD8100A5-6B86-4BFD-B29E-893F7BF570C4}" type="pres">
      <dgm:prSet presAssocID="{269FEEC0-7D7D-47B1-BBCD-FF83C6D31196}" presName="circle" presStyleLbl="node1" presStyleIdx="1" presStyleCnt="2" custLinFactNeighborX="-27034" custLinFactNeighborY="-80"/>
      <dgm:spPr/>
      <dgm:t>
        <a:bodyPr/>
        <a:lstStyle/>
        <a:p>
          <a:endParaRPr lang="ru-RU"/>
        </a:p>
      </dgm:t>
    </dgm:pt>
  </dgm:ptLst>
  <dgm:cxnLst>
    <dgm:cxn modelId="{C5C0445E-1AEF-49C2-A56D-B08A754774E6}" type="presOf" srcId="{269FEEC0-7D7D-47B1-BBCD-FF83C6D31196}" destId="{BD8100A5-6B86-4BFD-B29E-893F7BF570C4}" srcOrd="0" destOrd="0" presId="urn:microsoft.com/office/officeart/2005/8/layout/hList9"/>
    <dgm:cxn modelId="{8249EF07-3F0E-4371-ADF5-1F4B1C6CB0B7}" srcId="{C1E0C825-3915-4132-BCA1-7C1A36B64B3C}" destId="{269FEEC0-7D7D-47B1-BBCD-FF83C6D31196}" srcOrd="1" destOrd="0" parTransId="{F199E571-87FA-47CD-8488-17F9E6D8F711}" sibTransId="{10DB84E4-DE9A-4F69-A409-0286A6342852}"/>
    <dgm:cxn modelId="{53AB44A5-C330-485E-B887-F91E13151134}" srcId="{C1E0C825-3915-4132-BCA1-7C1A36B64B3C}" destId="{8FF06FA2-CF4D-48F2-AB07-EC26E3F3C8F7}" srcOrd="0" destOrd="0" parTransId="{81F781A8-D196-437A-9852-A49282C383F0}" sibTransId="{7A716D73-C875-4957-A021-8100A91101C1}"/>
    <dgm:cxn modelId="{8A51D82A-EF43-4AAE-9959-B7579FB7C278}" type="presOf" srcId="{1ABCE444-54D2-41E6-8983-DFC0C4155E1C}" destId="{1F2EE1E1-EFE9-4943-8ED4-3736E1752C61}" srcOrd="1" destOrd="0" presId="urn:microsoft.com/office/officeart/2005/8/layout/hList9"/>
    <dgm:cxn modelId="{04C0B328-14FD-4AB9-B8B8-AA11BE37CD58}" type="presOf" srcId="{1ABCE444-54D2-41E6-8983-DFC0C4155E1C}" destId="{554816C4-D960-4066-A3BC-62ECD555E1FF}" srcOrd="0" destOrd="0" presId="urn:microsoft.com/office/officeart/2005/8/layout/hList9"/>
    <dgm:cxn modelId="{30F43FCC-CB78-4647-BEBF-AB27BF2BD4CE}" type="presOf" srcId="{65DD8004-1F3F-4C1B-925A-7C29FC6F01DD}" destId="{C7DE41C2-FE23-4794-8871-321B3295E12C}" srcOrd="0" destOrd="0" presId="urn:microsoft.com/office/officeart/2005/8/layout/hList9"/>
    <dgm:cxn modelId="{ECDD9BE4-2287-4F9F-BD3A-36B231C25E23}" type="presOf" srcId="{CA110A3B-4B0E-40EA-916E-2906A626D10A}" destId="{352E0EA0-9435-4BAA-AE55-7973FE6D5358}" srcOrd="0" destOrd="0" presId="urn:microsoft.com/office/officeart/2005/8/layout/hList9"/>
    <dgm:cxn modelId="{14875490-15CD-4684-9564-4281C2700870}" srcId="{269FEEC0-7D7D-47B1-BBCD-FF83C6D31196}" destId="{55E6C198-FDEF-4EC1-9BE4-6C347E964174}" srcOrd="0" destOrd="0" parTransId="{1E0C23A0-9126-422F-B151-5FBDCBA8F3E0}" sibTransId="{1DF24183-377F-4929-A8C6-43DE663A880A}"/>
    <dgm:cxn modelId="{68E4B2A8-DF5C-4575-A0A0-A2725D756E6C}" srcId="{8FF06FA2-CF4D-48F2-AB07-EC26E3F3C8F7}" destId="{65DD8004-1F3F-4C1B-925A-7C29FC6F01DD}" srcOrd="0" destOrd="0" parTransId="{7C594384-C52D-4D8E-9100-4FBF2E6B21CD}" sibTransId="{C65FBFBB-59A0-43CF-AE77-F2B8594779AC}"/>
    <dgm:cxn modelId="{6EF9566C-9D76-4369-B47D-AB37DD64FDC0}" type="presOf" srcId="{8FF06FA2-CF4D-48F2-AB07-EC26E3F3C8F7}" destId="{21DD8FD4-F1C2-4AF3-8C08-1685DE9DB841}" srcOrd="0" destOrd="0" presId="urn:microsoft.com/office/officeart/2005/8/layout/hList9"/>
    <dgm:cxn modelId="{674DC573-FDAA-47C2-994A-2E0A70595D76}" srcId="{8FF06FA2-CF4D-48F2-AB07-EC26E3F3C8F7}" destId="{1ABCE444-54D2-41E6-8983-DFC0C4155E1C}" srcOrd="1" destOrd="0" parTransId="{0A95A862-98A6-4CC0-8EEC-03A254BCE3DC}" sibTransId="{857819CC-F39E-4605-8FE3-76A499DBE672}"/>
    <dgm:cxn modelId="{72D48637-C873-44DC-9616-962B12213203}" type="presOf" srcId="{CA110A3B-4B0E-40EA-916E-2906A626D10A}" destId="{689285A6-64B1-4DB2-B3C7-637AE405D1BA}" srcOrd="1" destOrd="0" presId="urn:microsoft.com/office/officeart/2005/8/layout/hList9"/>
    <dgm:cxn modelId="{FB90AF9A-AEC8-44C4-9B2F-D609439DE155}" type="presOf" srcId="{55E6C198-FDEF-4EC1-9BE4-6C347E964174}" destId="{0D9B7A29-E34C-4CAA-A52D-39E5874FEC48}" srcOrd="0" destOrd="0" presId="urn:microsoft.com/office/officeart/2005/8/layout/hList9"/>
    <dgm:cxn modelId="{708B3268-6476-457F-A674-999E55D636CE}" srcId="{269FEEC0-7D7D-47B1-BBCD-FF83C6D31196}" destId="{CA110A3B-4B0E-40EA-916E-2906A626D10A}" srcOrd="1" destOrd="0" parTransId="{6EC1C74C-D122-48D1-9578-7DE27AC8125A}" sibTransId="{8E8A96C2-5750-4326-86EA-E1D5AB08B4D4}"/>
    <dgm:cxn modelId="{D01B6D9E-86C2-470F-A812-FC1B9493958C}" type="presOf" srcId="{55E6C198-FDEF-4EC1-9BE4-6C347E964174}" destId="{6EF71A4D-B3E9-4429-9F76-5C9C5BDAD776}" srcOrd="1" destOrd="0" presId="urn:microsoft.com/office/officeart/2005/8/layout/hList9"/>
    <dgm:cxn modelId="{5A6DD52A-690F-4608-B12F-B02B0992BA47}" type="presOf" srcId="{65DD8004-1F3F-4C1B-925A-7C29FC6F01DD}" destId="{305BEDCE-5EAD-4E8E-A95D-442CBDB99C6B}" srcOrd="1" destOrd="0" presId="urn:microsoft.com/office/officeart/2005/8/layout/hList9"/>
    <dgm:cxn modelId="{5B8590D5-4185-4A82-9768-014B3E39B562}" type="presOf" srcId="{C1E0C825-3915-4132-BCA1-7C1A36B64B3C}" destId="{07F3F143-5BA9-412A-A508-B70EC8296344}" srcOrd="0" destOrd="0" presId="urn:microsoft.com/office/officeart/2005/8/layout/hList9"/>
    <dgm:cxn modelId="{F256D245-ADB3-4447-8062-54AE13A1190B}" type="presParOf" srcId="{07F3F143-5BA9-412A-A508-B70EC8296344}" destId="{3BB2738D-0FA3-4AE3-BFFD-1F5B355730A8}" srcOrd="0" destOrd="0" presId="urn:microsoft.com/office/officeart/2005/8/layout/hList9"/>
    <dgm:cxn modelId="{BFD29238-1D63-4EF5-996B-84BECE73835E}" type="presParOf" srcId="{07F3F143-5BA9-412A-A508-B70EC8296344}" destId="{88C38E16-0B4E-4E6E-9BFB-EF2285AEA5D9}" srcOrd="1" destOrd="0" presId="urn:microsoft.com/office/officeart/2005/8/layout/hList9"/>
    <dgm:cxn modelId="{AFC6A64B-0CAB-478E-BE8B-631658DDEE4C}" type="presParOf" srcId="{88C38E16-0B4E-4E6E-9BFB-EF2285AEA5D9}" destId="{E10E56D7-1DC8-4D05-8B53-11365633EA5A}" srcOrd="0" destOrd="0" presId="urn:microsoft.com/office/officeart/2005/8/layout/hList9"/>
    <dgm:cxn modelId="{1F6C23D7-F679-4A13-8F78-79C690FB0030}" type="presParOf" srcId="{88C38E16-0B4E-4E6E-9BFB-EF2285AEA5D9}" destId="{B13D0C82-6FF4-40BF-97D1-23D8EB32018F}" srcOrd="1" destOrd="0" presId="urn:microsoft.com/office/officeart/2005/8/layout/hList9"/>
    <dgm:cxn modelId="{79C19A83-5816-48CE-ADC7-62EC1E651246}" type="presParOf" srcId="{B13D0C82-6FF4-40BF-97D1-23D8EB32018F}" destId="{C7DE41C2-FE23-4794-8871-321B3295E12C}" srcOrd="0" destOrd="0" presId="urn:microsoft.com/office/officeart/2005/8/layout/hList9"/>
    <dgm:cxn modelId="{C9A24F0D-1B69-49CA-ADF5-5C4E2F6AB5A7}" type="presParOf" srcId="{B13D0C82-6FF4-40BF-97D1-23D8EB32018F}" destId="{305BEDCE-5EAD-4E8E-A95D-442CBDB99C6B}" srcOrd="1" destOrd="0" presId="urn:microsoft.com/office/officeart/2005/8/layout/hList9"/>
    <dgm:cxn modelId="{3EF4888E-5215-462F-A664-D8CF07CEFB54}" type="presParOf" srcId="{88C38E16-0B4E-4E6E-9BFB-EF2285AEA5D9}" destId="{12A6E403-AB97-4EB8-A81C-EB987556A75A}" srcOrd="2" destOrd="0" presId="urn:microsoft.com/office/officeart/2005/8/layout/hList9"/>
    <dgm:cxn modelId="{22E27092-A89B-41AB-A67C-31871FF09129}" type="presParOf" srcId="{12A6E403-AB97-4EB8-A81C-EB987556A75A}" destId="{554816C4-D960-4066-A3BC-62ECD555E1FF}" srcOrd="0" destOrd="0" presId="urn:microsoft.com/office/officeart/2005/8/layout/hList9"/>
    <dgm:cxn modelId="{DA9673E8-A3D2-4638-A374-91E5F31B45AD}" type="presParOf" srcId="{12A6E403-AB97-4EB8-A81C-EB987556A75A}" destId="{1F2EE1E1-EFE9-4943-8ED4-3736E1752C61}" srcOrd="1" destOrd="0" presId="urn:microsoft.com/office/officeart/2005/8/layout/hList9"/>
    <dgm:cxn modelId="{E12A5391-74AD-4B93-94E2-32344E7011D5}" type="presParOf" srcId="{07F3F143-5BA9-412A-A508-B70EC8296344}" destId="{7C9C2603-7016-44E7-9629-B69D39D5838C}" srcOrd="2" destOrd="0" presId="urn:microsoft.com/office/officeart/2005/8/layout/hList9"/>
    <dgm:cxn modelId="{2DA5FCA7-5B11-4399-AD03-C51674E9685C}" type="presParOf" srcId="{07F3F143-5BA9-412A-A508-B70EC8296344}" destId="{21DD8FD4-F1C2-4AF3-8C08-1685DE9DB841}" srcOrd="3" destOrd="0" presId="urn:microsoft.com/office/officeart/2005/8/layout/hList9"/>
    <dgm:cxn modelId="{CCC25979-C81C-4895-A4D2-A6AF72E0ABFF}" type="presParOf" srcId="{07F3F143-5BA9-412A-A508-B70EC8296344}" destId="{A5540BB1-25C3-4CCB-A9B0-146A6CF6468B}" srcOrd="4" destOrd="0" presId="urn:microsoft.com/office/officeart/2005/8/layout/hList9"/>
    <dgm:cxn modelId="{49E7F3EF-C644-46B9-B231-24806595D980}" type="presParOf" srcId="{07F3F143-5BA9-412A-A508-B70EC8296344}" destId="{8BDB28EB-35D2-4FFD-B405-2D16ED5B8EA6}" srcOrd="5" destOrd="0" presId="urn:microsoft.com/office/officeart/2005/8/layout/hList9"/>
    <dgm:cxn modelId="{8B2899A0-F744-4503-A4BC-582B79F046ED}" type="presParOf" srcId="{07F3F143-5BA9-412A-A508-B70EC8296344}" destId="{C5891396-0C7A-4398-B572-E17753B43BE5}" srcOrd="6" destOrd="0" presId="urn:microsoft.com/office/officeart/2005/8/layout/hList9"/>
    <dgm:cxn modelId="{0474DAE4-BDAE-4669-A097-E2417AAA14BC}" type="presParOf" srcId="{C5891396-0C7A-4398-B572-E17753B43BE5}" destId="{CD83CA52-583A-4664-AE8F-88E58F12795C}" srcOrd="0" destOrd="0" presId="urn:microsoft.com/office/officeart/2005/8/layout/hList9"/>
    <dgm:cxn modelId="{3DB68410-2511-4A00-94F8-C9CD75718533}" type="presParOf" srcId="{C5891396-0C7A-4398-B572-E17753B43BE5}" destId="{3B8FFFC7-49E8-4AA0-8088-A5C3FFF18CF7}" srcOrd="1" destOrd="0" presId="urn:microsoft.com/office/officeart/2005/8/layout/hList9"/>
    <dgm:cxn modelId="{E21D21B9-0A5E-483E-AAED-F5F68471027F}" type="presParOf" srcId="{3B8FFFC7-49E8-4AA0-8088-A5C3FFF18CF7}" destId="{0D9B7A29-E34C-4CAA-A52D-39E5874FEC48}" srcOrd="0" destOrd="0" presId="urn:microsoft.com/office/officeart/2005/8/layout/hList9"/>
    <dgm:cxn modelId="{66D1AF03-6252-4796-A9D3-FF4BEFD10E80}" type="presParOf" srcId="{3B8FFFC7-49E8-4AA0-8088-A5C3FFF18CF7}" destId="{6EF71A4D-B3E9-4429-9F76-5C9C5BDAD776}" srcOrd="1" destOrd="0" presId="urn:microsoft.com/office/officeart/2005/8/layout/hList9"/>
    <dgm:cxn modelId="{2EB303AA-B647-4936-AE9E-AD9125807D44}" type="presParOf" srcId="{C5891396-0C7A-4398-B572-E17753B43BE5}" destId="{6152900B-9D45-4C49-BFD2-EB23872836E5}" srcOrd="2" destOrd="0" presId="urn:microsoft.com/office/officeart/2005/8/layout/hList9"/>
    <dgm:cxn modelId="{D497F6E0-5EA4-4A43-8FEB-45AEC7F21E32}" type="presParOf" srcId="{6152900B-9D45-4C49-BFD2-EB23872836E5}" destId="{352E0EA0-9435-4BAA-AE55-7973FE6D5358}" srcOrd="0" destOrd="0" presId="urn:microsoft.com/office/officeart/2005/8/layout/hList9"/>
    <dgm:cxn modelId="{7ED3B369-F9B6-45BA-B76F-519C4D0AADE2}" type="presParOf" srcId="{6152900B-9D45-4C49-BFD2-EB23872836E5}" destId="{689285A6-64B1-4DB2-B3C7-637AE405D1BA}" srcOrd="1" destOrd="0" presId="urn:microsoft.com/office/officeart/2005/8/layout/hList9"/>
    <dgm:cxn modelId="{AAE4FAAF-21E0-4426-99DC-3868520F2067}" type="presParOf" srcId="{07F3F143-5BA9-412A-A508-B70EC8296344}" destId="{B90BAC23-C977-41D1-9D78-F308CB5FBC06}" srcOrd="7" destOrd="0" presId="urn:microsoft.com/office/officeart/2005/8/layout/hList9"/>
    <dgm:cxn modelId="{FA877CFB-0A50-4E0B-8286-3BAC10624DB9}" type="presParOf" srcId="{07F3F143-5BA9-412A-A508-B70EC8296344}" destId="{BD8100A5-6B86-4BFD-B29E-893F7BF570C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3243AF-D9C7-4EF0-B36D-B5B7498C8915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A32E24-A6B1-4DEE-8DD4-96C76E950F7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І ПМК</a:t>
          </a:r>
        </a:p>
      </dgm:t>
    </dgm:pt>
    <dgm:pt modelId="{D80B7AE6-310A-4D04-8C06-900FF96F3148}" type="parTrans" cxnId="{37E487AF-F8B0-49F2-B202-8E75CF7F9D5E}">
      <dgm:prSet/>
      <dgm:spPr/>
      <dgm:t>
        <a:bodyPr/>
        <a:lstStyle/>
        <a:p>
          <a:endParaRPr lang="ru-RU"/>
        </a:p>
      </dgm:t>
    </dgm:pt>
    <dgm:pt modelId="{194C9889-114C-4F38-BCD2-8B11CDB2F0AC}" type="sibTrans" cxnId="{37E487AF-F8B0-49F2-B202-8E75CF7F9D5E}">
      <dgm:prSet/>
      <dgm:spPr/>
      <dgm:t>
        <a:bodyPr/>
        <a:lstStyle/>
        <a:p>
          <a:endParaRPr lang="ru-RU"/>
        </a:p>
      </dgm:t>
    </dgm:pt>
    <dgm:pt modelId="{10D32156-5424-462F-A36D-2A95D820F3BF}">
      <dgm:prSet phldrT="[Текст]" custT="1"/>
      <dgm:spPr/>
      <dgm:t>
        <a:bodyPr/>
        <a:lstStyle/>
        <a:p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робота</a:t>
          </a:r>
        </a:p>
      </dgm:t>
    </dgm:pt>
    <dgm:pt modelId="{B8EF6954-8855-497E-BA56-861E285FFB42}" type="parTrans" cxnId="{75AEEC44-59D3-4170-BE86-BD5654C7E6D3}">
      <dgm:prSet/>
      <dgm:spPr/>
      <dgm:t>
        <a:bodyPr/>
        <a:lstStyle/>
        <a:p>
          <a:endParaRPr lang="ru-RU"/>
        </a:p>
      </dgm:t>
    </dgm:pt>
    <dgm:pt modelId="{2A0F0226-A9A0-4920-8769-661E6CB8273E}" type="sibTrans" cxnId="{75AEEC44-59D3-4170-BE86-BD5654C7E6D3}">
      <dgm:prSet/>
      <dgm:spPr/>
      <dgm:t>
        <a:bodyPr/>
        <a:lstStyle/>
        <a:p>
          <a:endParaRPr lang="ru-RU"/>
        </a:p>
      </dgm:t>
    </dgm:pt>
    <dgm:pt modelId="{C85EE227-6723-4202-A0CB-39E23447C4A0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7D209F1-3C3E-41C7-8069-FAEAE0FA706B}" type="parTrans" cxnId="{8E297E48-9373-4DA9-BB8A-97D98E1BE6FA}">
      <dgm:prSet/>
      <dgm:spPr/>
      <dgm:t>
        <a:bodyPr/>
        <a:lstStyle/>
        <a:p>
          <a:endParaRPr lang="ru-RU"/>
        </a:p>
      </dgm:t>
    </dgm:pt>
    <dgm:pt modelId="{F738737C-0B1A-414D-84FA-903CC08D0FE9}" type="sibTrans" cxnId="{8E297E48-9373-4DA9-BB8A-97D98E1BE6FA}">
      <dgm:prSet/>
      <dgm:spPr/>
      <dgm:t>
        <a:bodyPr/>
        <a:lstStyle/>
        <a:p>
          <a:endParaRPr lang="ru-RU"/>
        </a:p>
      </dgm:t>
    </dgm:pt>
    <dgm:pt modelId="{58399AE9-374D-4563-999B-301A461E5658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2EF3984-E7BC-40BB-963E-72CC51653D03}" type="parTrans" cxnId="{7E6A2F26-47FC-4C47-8057-68C784117873}">
      <dgm:prSet/>
      <dgm:spPr/>
      <dgm:t>
        <a:bodyPr/>
        <a:lstStyle/>
        <a:p>
          <a:endParaRPr lang="ru-RU"/>
        </a:p>
      </dgm:t>
    </dgm:pt>
    <dgm:pt modelId="{0C5166B5-6441-4C0E-A2D0-146FF2F6DD19}" type="sibTrans" cxnId="{7E6A2F26-47FC-4C47-8057-68C784117873}">
      <dgm:prSet/>
      <dgm:spPr/>
      <dgm:t>
        <a:bodyPr/>
        <a:lstStyle/>
        <a:p>
          <a:endParaRPr lang="ru-RU"/>
        </a:p>
      </dgm:t>
    </dgm:pt>
    <dgm:pt modelId="{B7C9A105-3937-441E-B81F-92266FED193F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лекції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C0D8C96-A428-4DFF-B232-F32E83774A59}" type="parTrans" cxnId="{FABDC0FF-32A6-4910-83A7-C5E8C33FEE2B}">
      <dgm:prSet/>
      <dgm:spPr/>
      <dgm:t>
        <a:bodyPr/>
        <a:lstStyle/>
        <a:p>
          <a:endParaRPr lang="ru-RU"/>
        </a:p>
      </dgm:t>
    </dgm:pt>
    <dgm:pt modelId="{5ED2FB11-960B-4C89-BDBD-8048CD1B5D60}" type="sibTrans" cxnId="{FABDC0FF-32A6-4910-83A7-C5E8C33FEE2B}">
      <dgm:prSet/>
      <dgm:spPr/>
      <dgm:t>
        <a:bodyPr/>
        <a:lstStyle/>
        <a:p>
          <a:endParaRPr lang="ru-RU"/>
        </a:p>
      </dgm:t>
    </dgm:pt>
    <dgm:pt modelId="{67C7D058-6C7B-4D86-BB4A-18B3C9B3C167}">
      <dgm:prSet phldrT="[Текст]"/>
      <dgm:spPr/>
      <dgm:t>
        <a:bodyPr/>
        <a:lstStyle/>
        <a:p>
          <a:endParaRPr lang="ru-RU"/>
        </a:p>
      </dgm:t>
    </dgm:pt>
    <dgm:pt modelId="{A06AD7AB-D211-4572-AC8E-9C7A52D548F4}" type="parTrans" cxnId="{AEE5FE65-643F-4DF9-BCDD-882F81E9F7BE}">
      <dgm:prSet/>
      <dgm:spPr/>
      <dgm:t>
        <a:bodyPr/>
        <a:lstStyle/>
        <a:p>
          <a:endParaRPr lang="ru-RU"/>
        </a:p>
      </dgm:t>
    </dgm:pt>
    <dgm:pt modelId="{24B7C150-BCFD-4925-AD56-878FEEA41A4F}" type="sibTrans" cxnId="{AEE5FE65-643F-4DF9-BCDD-882F81E9F7BE}">
      <dgm:prSet/>
      <dgm:spPr/>
      <dgm:t>
        <a:bodyPr/>
        <a:lstStyle/>
        <a:p>
          <a:endParaRPr lang="ru-RU"/>
        </a:p>
      </dgm:t>
    </dgm:pt>
    <dgm:pt modelId="{6C2FC535-BC0D-4A9E-9CBF-C8EB0BE117CA}">
      <dgm:prSet phldrT="[Текст]"/>
      <dgm:spPr/>
      <dgm:t>
        <a:bodyPr/>
        <a:lstStyle/>
        <a:p>
          <a:endParaRPr lang="ru-RU"/>
        </a:p>
      </dgm:t>
    </dgm:pt>
    <dgm:pt modelId="{BDDB9A7D-C19A-4FA4-A7A0-7580FC7FDF67}" type="parTrans" cxnId="{66F5B4FC-AEA3-4CE9-8C10-65569C4E6F7E}">
      <dgm:prSet/>
      <dgm:spPr/>
      <dgm:t>
        <a:bodyPr/>
        <a:lstStyle/>
        <a:p>
          <a:endParaRPr lang="ru-RU"/>
        </a:p>
      </dgm:t>
    </dgm:pt>
    <dgm:pt modelId="{0322B3E5-648B-4FD9-B7EC-61D367313D91}" type="sibTrans" cxnId="{66F5B4FC-AEA3-4CE9-8C10-65569C4E6F7E}">
      <dgm:prSet/>
      <dgm:spPr/>
      <dgm:t>
        <a:bodyPr/>
        <a:lstStyle/>
        <a:p>
          <a:endParaRPr lang="ru-RU"/>
        </a:p>
      </dgm:t>
    </dgm:pt>
    <dgm:pt modelId="{D7859D6B-50F4-4FFA-B4CE-43D5C10D4DF7}" type="pres">
      <dgm:prSet presAssocID="{243243AF-D9C7-4EF0-B36D-B5B7498C89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FE4DDF-80FB-4513-A026-DE14FC799CE4}" type="pres">
      <dgm:prSet presAssocID="{47A32E24-A6B1-4DEE-8DD4-96C76E950F70}" presName="centerShape" presStyleLbl="node0" presStyleIdx="0" presStyleCnt="1" custScaleX="88242" custScaleY="80807"/>
      <dgm:spPr/>
      <dgm:t>
        <a:bodyPr/>
        <a:lstStyle/>
        <a:p>
          <a:endParaRPr lang="ru-RU"/>
        </a:p>
      </dgm:t>
    </dgm:pt>
    <dgm:pt modelId="{D8240868-565D-4A64-996C-700BF6EB10C8}" type="pres">
      <dgm:prSet presAssocID="{10D32156-5424-462F-A36D-2A95D820F3BF}" presName="node" presStyleLbl="node1" presStyleIdx="0" presStyleCnt="4" custScaleX="224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0EA7-AAC6-47FD-A756-98A59611D841}" type="pres">
      <dgm:prSet presAssocID="{10D32156-5424-462F-A36D-2A95D820F3BF}" presName="dummy" presStyleCnt="0"/>
      <dgm:spPr/>
      <dgm:t>
        <a:bodyPr/>
        <a:lstStyle/>
        <a:p>
          <a:endParaRPr lang="ru-RU"/>
        </a:p>
      </dgm:t>
    </dgm:pt>
    <dgm:pt modelId="{AA382234-6016-46C6-B9C8-E0E8393C852B}" type="pres">
      <dgm:prSet presAssocID="{2A0F0226-A9A0-4920-8769-661E6CB8273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A1F388D-4B7B-4CF2-9F65-36314CE7D6B3}" type="pres">
      <dgm:prSet presAssocID="{C85EE227-6723-4202-A0CB-39E23447C4A0}" presName="node" presStyleLbl="node1" presStyleIdx="1" presStyleCnt="4" custScaleX="228811" custRadScaleRad="13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BFCAC-AB5D-4D12-98AE-0FACA9E33423}" type="pres">
      <dgm:prSet presAssocID="{C85EE227-6723-4202-A0CB-39E23447C4A0}" presName="dummy" presStyleCnt="0"/>
      <dgm:spPr/>
      <dgm:t>
        <a:bodyPr/>
        <a:lstStyle/>
        <a:p>
          <a:endParaRPr lang="ru-RU"/>
        </a:p>
      </dgm:t>
    </dgm:pt>
    <dgm:pt modelId="{3B0BC938-AC10-4802-A419-2BB00EE075F3}" type="pres">
      <dgm:prSet presAssocID="{F738737C-0B1A-414D-84FA-903CC08D0FE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17215D7-43D6-448A-8C66-186731D5D00C}" type="pres">
      <dgm:prSet presAssocID="{58399AE9-374D-4563-999B-301A461E5658}" presName="node" presStyleLbl="node1" presStyleIdx="2" presStyleCnt="4" custScaleX="238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FD63D-5602-44C7-9285-313ACC0E16EB}" type="pres">
      <dgm:prSet presAssocID="{58399AE9-374D-4563-999B-301A461E5658}" presName="dummy" presStyleCnt="0"/>
      <dgm:spPr/>
      <dgm:t>
        <a:bodyPr/>
        <a:lstStyle/>
        <a:p>
          <a:endParaRPr lang="ru-RU"/>
        </a:p>
      </dgm:t>
    </dgm:pt>
    <dgm:pt modelId="{1BB4EA8A-422B-4CE2-B1A5-1A7998FA24F2}" type="pres">
      <dgm:prSet presAssocID="{0C5166B5-6441-4C0E-A2D0-146FF2F6DD1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414ABFC-1D25-44B0-A928-0FF7B804C91D}" type="pres">
      <dgm:prSet presAssocID="{B7C9A105-3937-441E-B81F-92266FED193F}" presName="node" presStyleLbl="node1" presStyleIdx="3" presStyleCnt="4" custScaleX="221741" custRadScaleRad="124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A3580-5B80-4CFD-93F9-9E7E456C4A02}" type="pres">
      <dgm:prSet presAssocID="{B7C9A105-3937-441E-B81F-92266FED193F}" presName="dummy" presStyleCnt="0"/>
      <dgm:spPr/>
      <dgm:t>
        <a:bodyPr/>
        <a:lstStyle/>
        <a:p>
          <a:endParaRPr lang="ru-RU"/>
        </a:p>
      </dgm:t>
    </dgm:pt>
    <dgm:pt modelId="{549623A0-3B14-4F7F-A295-7A70763205AE}" type="pres">
      <dgm:prSet presAssocID="{5ED2FB11-960B-4C89-BDBD-8048CD1B5D6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F4691B9-F6D7-48AA-987A-7067638007BB}" type="presOf" srcId="{5ED2FB11-960B-4C89-BDBD-8048CD1B5D60}" destId="{549623A0-3B14-4F7F-A295-7A70763205AE}" srcOrd="0" destOrd="0" presId="urn:microsoft.com/office/officeart/2005/8/layout/radial6"/>
    <dgm:cxn modelId="{852353E1-1C91-4040-A92E-E89CEE5AAB75}" type="presOf" srcId="{47A32E24-A6B1-4DEE-8DD4-96C76E950F70}" destId="{8BFE4DDF-80FB-4513-A026-DE14FC799CE4}" srcOrd="0" destOrd="0" presId="urn:microsoft.com/office/officeart/2005/8/layout/radial6"/>
    <dgm:cxn modelId="{37E487AF-F8B0-49F2-B202-8E75CF7F9D5E}" srcId="{243243AF-D9C7-4EF0-B36D-B5B7498C8915}" destId="{47A32E24-A6B1-4DEE-8DD4-96C76E950F70}" srcOrd="0" destOrd="0" parTransId="{D80B7AE6-310A-4D04-8C06-900FF96F3148}" sibTransId="{194C9889-114C-4F38-BCD2-8B11CDB2F0AC}"/>
    <dgm:cxn modelId="{FABDC0FF-32A6-4910-83A7-C5E8C33FEE2B}" srcId="{47A32E24-A6B1-4DEE-8DD4-96C76E950F70}" destId="{B7C9A105-3937-441E-B81F-92266FED193F}" srcOrd="3" destOrd="0" parTransId="{4C0D8C96-A428-4DFF-B232-F32E83774A59}" sibTransId="{5ED2FB11-960B-4C89-BDBD-8048CD1B5D60}"/>
    <dgm:cxn modelId="{AEE5FE65-643F-4DF9-BCDD-882F81E9F7BE}" srcId="{243243AF-D9C7-4EF0-B36D-B5B7498C8915}" destId="{67C7D058-6C7B-4D86-BB4A-18B3C9B3C167}" srcOrd="1" destOrd="0" parTransId="{A06AD7AB-D211-4572-AC8E-9C7A52D548F4}" sibTransId="{24B7C150-BCFD-4925-AD56-878FEEA41A4F}"/>
    <dgm:cxn modelId="{8E297E48-9373-4DA9-BB8A-97D98E1BE6FA}" srcId="{47A32E24-A6B1-4DEE-8DD4-96C76E950F70}" destId="{C85EE227-6723-4202-A0CB-39E23447C4A0}" srcOrd="1" destOrd="0" parTransId="{47D209F1-3C3E-41C7-8069-FAEAE0FA706B}" sibTransId="{F738737C-0B1A-414D-84FA-903CC08D0FE9}"/>
    <dgm:cxn modelId="{5661DA71-3B71-45C4-A657-3A2565535997}" type="presOf" srcId="{2A0F0226-A9A0-4920-8769-661E6CB8273E}" destId="{AA382234-6016-46C6-B9C8-E0E8393C852B}" srcOrd="0" destOrd="0" presId="urn:microsoft.com/office/officeart/2005/8/layout/radial6"/>
    <dgm:cxn modelId="{B4F40BB1-57BF-4D10-97A9-B8AE24765C23}" type="presOf" srcId="{243243AF-D9C7-4EF0-B36D-B5B7498C8915}" destId="{D7859D6B-50F4-4FFA-B4CE-43D5C10D4DF7}" srcOrd="0" destOrd="0" presId="urn:microsoft.com/office/officeart/2005/8/layout/radial6"/>
    <dgm:cxn modelId="{5326A5DD-B16F-46FA-AC13-0687E2604326}" type="presOf" srcId="{10D32156-5424-462F-A36D-2A95D820F3BF}" destId="{D8240868-565D-4A64-996C-700BF6EB10C8}" srcOrd="0" destOrd="0" presId="urn:microsoft.com/office/officeart/2005/8/layout/radial6"/>
    <dgm:cxn modelId="{637DC591-E20B-4915-AEEF-23A965FA5523}" type="presOf" srcId="{F738737C-0B1A-414D-84FA-903CC08D0FE9}" destId="{3B0BC938-AC10-4802-A419-2BB00EE075F3}" srcOrd="0" destOrd="0" presId="urn:microsoft.com/office/officeart/2005/8/layout/radial6"/>
    <dgm:cxn modelId="{66F5B4FC-AEA3-4CE9-8C10-65569C4E6F7E}" srcId="{243243AF-D9C7-4EF0-B36D-B5B7498C8915}" destId="{6C2FC535-BC0D-4A9E-9CBF-C8EB0BE117CA}" srcOrd="2" destOrd="0" parTransId="{BDDB9A7D-C19A-4FA4-A7A0-7580FC7FDF67}" sibTransId="{0322B3E5-648B-4FD9-B7EC-61D367313D91}"/>
    <dgm:cxn modelId="{7E6A2F26-47FC-4C47-8057-68C784117873}" srcId="{47A32E24-A6B1-4DEE-8DD4-96C76E950F70}" destId="{58399AE9-374D-4563-999B-301A461E5658}" srcOrd="2" destOrd="0" parTransId="{42EF3984-E7BC-40BB-963E-72CC51653D03}" sibTransId="{0C5166B5-6441-4C0E-A2D0-146FF2F6DD19}"/>
    <dgm:cxn modelId="{D63893BC-675C-4C82-9A43-FA6690C1AAD8}" type="presOf" srcId="{C85EE227-6723-4202-A0CB-39E23447C4A0}" destId="{BA1F388D-4B7B-4CF2-9F65-36314CE7D6B3}" srcOrd="0" destOrd="0" presId="urn:microsoft.com/office/officeart/2005/8/layout/radial6"/>
    <dgm:cxn modelId="{0271195D-79FD-4FB4-A323-2A7FD71363E7}" type="presOf" srcId="{B7C9A105-3937-441E-B81F-92266FED193F}" destId="{B414ABFC-1D25-44B0-A928-0FF7B804C91D}" srcOrd="0" destOrd="0" presId="urn:microsoft.com/office/officeart/2005/8/layout/radial6"/>
    <dgm:cxn modelId="{75AEEC44-59D3-4170-BE86-BD5654C7E6D3}" srcId="{47A32E24-A6B1-4DEE-8DD4-96C76E950F70}" destId="{10D32156-5424-462F-A36D-2A95D820F3BF}" srcOrd="0" destOrd="0" parTransId="{B8EF6954-8855-497E-BA56-861E285FFB42}" sibTransId="{2A0F0226-A9A0-4920-8769-661E6CB8273E}"/>
    <dgm:cxn modelId="{30B1D591-FA1F-40A9-958E-91C5E1216BD8}" type="presOf" srcId="{58399AE9-374D-4563-999B-301A461E5658}" destId="{C17215D7-43D6-448A-8C66-186731D5D00C}" srcOrd="0" destOrd="0" presId="urn:microsoft.com/office/officeart/2005/8/layout/radial6"/>
    <dgm:cxn modelId="{ABF5227B-0408-4324-9D3B-25F84A7396A4}" type="presOf" srcId="{0C5166B5-6441-4C0E-A2D0-146FF2F6DD19}" destId="{1BB4EA8A-422B-4CE2-B1A5-1A7998FA24F2}" srcOrd="0" destOrd="0" presId="urn:microsoft.com/office/officeart/2005/8/layout/radial6"/>
    <dgm:cxn modelId="{C136D9E9-B0C3-42A3-8D01-08FEE0938008}" type="presParOf" srcId="{D7859D6B-50F4-4FFA-B4CE-43D5C10D4DF7}" destId="{8BFE4DDF-80FB-4513-A026-DE14FC799CE4}" srcOrd="0" destOrd="0" presId="urn:microsoft.com/office/officeart/2005/8/layout/radial6"/>
    <dgm:cxn modelId="{AD76F55B-86D3-4A6D-B8AD-FB406A65D4FF}" type="presParOf" srcId="{D7859D6B-50F4-4FFA-B4CE-43D5C10D4DF7}" destId="{D8240868-565D-4A64-996C-700BF6EB10C8}" srcOrd="1" destOrd="0" presId="urn:microsoft.com/office/officeart/2005/8/layout/radial6"/>
    <dgm:cxn modelId="{EE5A717B-2147-4DCB-B4FE-B1C27B438D06}" type="presParOf" srcId="{D7859D6B-50F4-4FFA-B4CE-43D5C10D4DF7}" destId="{E1E60EA7-AAC6-47FD-A756-98A59611D841}" srcOrd="2" destOrd="0" presId="urn:microsoft.com/office/officeart/2005/8/layout/radial6"/>
    <dgm:cxn modelId="{A1DE696D-079C-4A68-8886-55690F5E59B9}" type="presParOf" srcId="{D7859D6B-50F4-4FFA-B4CE-43D5C10D4DF7}" destId="{AA382234-6016-46C6-B9C8-E0E8393C852B}" srcOrd="3" destOrd="0" presId="urn:microsoft.com/office/officeart/2005/8/layout/radial6"/>
    <dgm:cxn modelId="{2AD4DC45-013F-464F-9297-C440921134AF}" type="presParOf" srcId="{D7859D6B-50F4-4FFA-B4CE-43D5C10D4DF7}" destId="{BA1F388D-4B7B-4CF2-9F65-36314CE7D6B3}" srcOrd="4" destOrd="0" presId="urn:microsoft.com/office/officeart/2005/8/layout/radial6"/>
    <dgm:cxn modelId="{39FA559B-2219-4BA7-81BD-D9D68BBD9266}" type="presParOf" srcId="{D7859D6B-50F4-4FFA-B4CE-43D5C10D4DF7}" destId="{FEFBFCAC-AB5D-4D12-98AE-0FACA9E33423}" srcOrd="5" destOrd="0" presId="urn:microsoft.com/office/officeart/2005/8/layout/radial6"/>
    <dgm:cxn modelId="{84E22F39-6594-4182-AA33-9A57954F6B44}" type="presParOf" srcId="{D7859D6B-50F4-4FFA-B4CE-43D5C10D4DF7}" destId="{3B0BC938-AC10-4802-A419-2BB00EE075F3}" srcOrd="6" destOrd="0" presId="urn:microsoft.com/office/officeart/2005/8/layout/radial6"/>
    <dgm:cxn modelId="{69E19A62-7F14-4E64-8273-FB8EE8376016}" type="presParOf" srcId="{D7859D6B-50F4-4FFA-B4CE-43D5C10D4DF7}" destId="{C17215D7-43D6-448A-8C66-186731D5D00C}" srcOrd="7" destOrd="0" presId="urn:microsoft.com/office/officeart/2005/8/layout/radial6"/>
    <dgm:cxn modelId="{4FFA8AE8-745D-4242-9B7B-C87D30AAC203}" type="presParOf" srcId="{D7859D6B-50F4-4FFA-B4CE-43D5C10D4DF7}" destId="{7B6FD63D-5602-44C7-9285-313ACC0E16EB}" srcOrd="8" destOrd="0" presId="urn:microsoft.com/office/officeart/2005/8/layout/radial6"/>
    <dgm:cxn modelId="{978B93D3-ACDE-4A07-B343-A1DB81188974}" type="presParOf" srcId="{D7859D6B-50F4-4FFA-B4CE-43D5C10D4DF7}" destId="{1BB4EA8A-422B-4CE2-B1A5-1A7998FA24F2}" srcOrd="9" destOrd="0" presId="urn:microsoft.com/office/officeart/2005/8/layout/radial6"/>
    <dgm:cxn modelId="{DEFED3FD-FDD2-4347-A497-CAF8E06699C6}" type="presParOf" srcId="{D7859D6B-50F4-4FFA-B4CE-43D5C10D4DF7}" destId="{B414ABFC-1D25-44B0-A928-0FF7B804C91D}" srcOrd="10" destOrd="0" presId="urn:microsoft.com/office/officeart/2005/8/layout/radial6"/>
    <dgm:cxn modelId="{4235DAFF-EC40-4B60-9ADD-0E3F39488CE6}" type="presParOf" srcId="{D7859D6B-50F4-4FFA-B4CE-43D5C10D4DF7}" destId="{E48A3580-5B80-4CFD-93F9-9E7E456C4A02}" srcOrd="11" destOrd="0" presId="urn:microsoft.com/office/officeart/2005/8/layout/radial6"/>
    <dgm:cxn modelId="{D3A2E645-A2B3-4461-A54F-7C46B9A4C74A}" type="presParOf" srcId="{D7859D6B-50F4-4FFA-B4CE-43D5C10D4DF7}" destId="{549623A0-3B14-4F7F-A295-7A70763205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3243AF-D9C7-4EF0-B36D-B5B7498C8915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A32E24-A6B1-4DEE-8DD4-96C76E950F70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ІІ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ПМК</a:t>
          </a:r>
        </a:p>
      </dgm:t>
    </dgm:pt>
    <dgm:pt modelId="{D80B7AE6-310A-4D04-8C06-900FF96F3148}" type="parTrans" cxnId="{37E487AF-F8B0-49F2-B202-8E75CF7F9D5E}">
      <dgm:prSet/>
      <dgm:spPr/>
      <dgm:t>
        <a:bodyPr/>
        <a:lstStyle/>
        <a:p>
          <a:endParaRPr lang="ru-RU"/>
        </a:p>
      </dgm:t>
    </dgm:pt>
    <dgm:pt modelId="{194C9889-114C-4F38-BCD2-8B11CDB2F0AC}" type="sibTrans" cxnId="{37E487AF-F8B0-49F2-B202-8E75CF7F9D5E}">
      <dgm:prSet/>
      <dgm:spPr/>
      <dgm:t>
        <a:bodyPr/>
        <a:lstStyle/>
        <a:p>
          <a:endParaRPr lang="ru-RU"/>
        </a:p>
      </dgm:t>
    </dgm:pt>
    <dgm:pt modelId="{10D32156-5424-462F-A36D-2A95D820F3BF}">
      <dgm:prSet phldrT="[Текст]" custT="1"/>
      <dgm:spPr/>
      <dgm:t>
        <a:bodyPr/>
        <a:lstStyle/>
        <a:p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робота</a:t>
          </a:r>
        </a:p>
      </dgm:t>
    </dgm:pt>
    <dgm:pt modelId="{B8EF6954-8855-497E-BA56-861E285FFB42}" type="parTrans" cxnId="{75AEEC44-59D3-4170-BE86-BD5654C7E6D3}">
      <dgm:prSet/>
      <dgm:spPr/>
      <dgm:t>
        <a:bodyPr/>
        <a:lstStyle/>
        <a:p>
          <a:endParaRPr lang="ru-RU"/>
        </a:p>
      </dgm:t>
    </dgm:pt>
    <dgm:pt modelId="{2A0F0226-A9A0-4920-8769-661E6CB8273E}" type="sibTrans" cxnId="{75AEEC44-59D3-4170-BE86-BD5654C7E6D3}">
      <dgm:prSet/>
      <dgm:spPr/>
      <dgm:t>
        <a:bodyPr/>
        <a:lstStyle/>
        <a:p>
          <a:endParaRPr lang="ru-RU"/>
        </a:p>
      </dgm:t>
    </dgm:pt>
    <dgm:pt modelId="{C85EE227-6723-4202-A0CB-39E23447C4A0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7D209F1-3C3E-41C7-8069-FAEAE0FA706B}" type="parTrans" cxnId="{8E297E48-9373-4DA9-BB8A-97D98E1BE6FA}">
      <dgm:prSet/>
      <dgm:spPr/>
      <dgm:t>
        <a:bodyPr/>
        <a:lstStyle/>
        <a:p>
          <a:endParaRPr lang="ru-RU"/>
        </a:p>
      </dgm:t>
    </dgm:pt>
    <dgm:pt modelId="{F738737C-0B1A-414D-84FA-903CC08D0FE9}" type="sibTrans" cxnId="{8E297E48-9373-4DA9-BB8A-97D98E1BE6FA}">
      <dgm:prSet/>
      <dgm:spPr/>
      <dgm:t>
        <a:bodyPr/>
        <a:lstStyle/>
        <a:p>
          <a:endParaRPr lang="ru-RU"/>
        </a:p>
      </dgm:t>
    </dgm:pt>
    <dgm:pt modelId="{58399AE9-374D-4563-999B-301A461E5658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2EF3984-E7BC-40BB-963E-72CC51653D03}" type="parTrans" cxnId="{7E6A2F26-47FC-4C47-8057-68C784117873}">
      <dgm:prSet/>
      <dgm:spPr/>
      <dgm:t>
        <a:bodyPr/>
        <a:lstStyle/>
        <a:p>
          <a:endParaRPr lang="ru-RU"/>
        </a:p>
      </dgm:t>
    </dgm:pt>
    <dgm:pt modelId="{0C5166B5-6441-4C0E-A2D0-146FF2F6DD19}" type="sibTrans" cxnId="{7E6A2F26-47FC-4C47-8057-68C784117873}">
      <dgm:prSet/>
      <dgm:spPr/>
      <dgm:t>
        <a:bodyPr/>
        <a:lstStyle/>
        <a:p>
          <a:endParaRPr lang="ru-RU"/>
        </a:p>
      </dgm:t>
    </dgm:pt>
    <dgm:pt modelId="{B7C9A105-3937-441E-B81F-92266FED193F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лекції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C0D8C96-A428-4DFF-B232-F32E83774A59}" type="parTrans" cxnId="{FABDC0FF-32A6-4910-83A7-C5E8C33FEE2B}">
      <dgm:prSet/>
      <dgm:spPr/>
      <dgm:t>
        <a:bodyPr/>
        <a:lstStyle/>
        <a:p>
          <a:endParaRPr lang="ru-RU"/>
        </a:p>
      </dgm:t>
    </dgm:pt>
    <dgm:pt modelId="{5ED2FB11-960B-4C89-BDBD-8048CD1B5D60}" type="sibTrans" cxnId="{FABDC0FF-32A6-4910-83A7-C5E8C33FEE2B}">
      <dgm:prSet/>
      <dgm:spPr/>
      <dgm:t>
        <a:bodyPr/>
        <a:lstStyle/>
        <a:p>
          <a:endParaRPr lang="ru-RU"/>
        </a:p>
      </dgm:t>
    </dgm:pt>
    <dgm:pt modelId="{67C7D058-6C7B-4D86-BB4A-18B3C9B3C167}">
      <dgm:prSet phldrT="[Текст]"/>
      <dgm:spPr/>
      <dgm:t>
        <a:bodyPr/>
        <a:lstStyle/>
        <a:p>
          <a:endParaRPr lang="ru-RU"/>
        </a:p>
      </dgm:t>
    </dgm:pt>
    <dgm:pt modelId="{A06AD7AB-D211-4572-AC8E-9C7A52D548F4}" type="parTrans" cxnId="{AEE5FE65-643F-4DF9-BCDD-882F81E9F7BE}">
      <dgm:prSet/>
      <dgm:spPr/>
      <dgm:t>
        <a:bodyPr/>
        <a:lstStyle/>
        <a:p>
          <a:endParaRPr lang="ru-RU"/>
        </a:p>
      </dgm:t>
    </dgm:pt>
    <dgm:pt modelId="{24B7C150-BCFD-4925-AD56-878FEEA41A4F}" type="sibTrans" cxnId="{AEE5FE65-643F-4DF9-BCDD-882F81E9F7BE}">
      <dgm:prSet/>
      <dgm:spPr/>
      <dgm:t>
        <a:bodyPr/>
        <a:lstStyle/>
        <a:p>
          <a:endParaRPr lang="ru-RU"/>
        </a:p>
      </dgm:t>
    </dgm:pt>
    <dgm:pt modelId="{6C2FC535-BC0D-4A9E-9CBF-C8EB0BE117CA}">
      <dgm:prSet phldrT="[Текст]"/>
      <dgm:spPr/>
      <dgm:t>
        <a:bodyPr/>
        <a:lstStyle/>
        <a:p>
          <a:endParaRPr lang="ru-RU"/>
        </a:p>
      </dgm:t>
    </dgm:pt>
    <dgm:pt modelId="{BDDB9A7D-C19A-4FA4-A7A0-7580FC7FDF67}" type="parTrans" cxnId="{66F5B4FC-AEA3-4CE9-8C10-65569C4E6F7E}">
      <dgm:prSet/>
      <dgm:spPr/>
      <dgm:t>
        <a:bodyPr/>
        <a:lstStyle/>
        <a:p>
          <a:endParaRPr lang="ru-RU"/>
        </a:p>
      </dgm:t>
    </dgm:pt>
    <dgm:pt modelId="{0322B3E5-648B-4FD9-B7EC-61D367313D91}" type="sibTrans" cxnId="{66F5B4FC-AEA3-4CE9-8C10-65569C4E6F7E}">
      <dgm:prSet/>
      <dgm:spPr/>
      <dgm:t>
        <a:bodyPr/>
        <a:lstStyle/>
        <a:p>
          <a:endParaRPr lang="ru-RU"/>
        </a:p>
      </dgm:t>
    </dgm:pt>
    <dgm:pt modelId="{D7859D6B-50F4-4FFA-B4CE-43D5C10D4DF7}" type="pres">
      <dgm:prSet presAssocID="{243243AF-D9C7-4EF0-B36D-B5B7498C89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FE4DDF-80FB-4513-A026-DE14FC799CE4}" type="pres">
      <dgm:prSet presAssocID="{47A32E24-A6B1-4DEE-8DD4-96C76E950F70}" presName="centerShape" presStyleLbl="node0" presStyleIdx="0" presStyleCnt="1" custScaleX="88242" custScaleY="80807"/>
      <dgm:spPr/>
      <dgm:t>
        <a:bodyPr/>
        <a:lstStyle/>
        <a:p>
          <a:endParaRPr lang="ru-RU"/>
        </a:p>
      </dgm:t>
    </dgm:pt>
    <dgm:pt modelId="{D8240868-565D-4A64-996C-700BF6EB10C8}" type="pres">
      <dgm:prSet presAssocID="{10D32156-5424-462F-A36D-2A95D820F3BF}" presName="node" presStyleLbl="node1" presStyleIdx="0" presStyleCnt="4" custScaleX="224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0EA7-AAC6-47FD-A756-98A59611D841}" type="pres">
      <dgm:prSet presAssocID="{10D32156-5424-462F-A36D-2A95D820F3BF}" presName="dummy" presStyleCnt="0"/>
      <dgm:spPr/>
      <dgm:t>
        <a:bodyPr/>
        <a:lstStyle/>
        <a:p>
          <a:endParaRPr lang="ru-RU"/>
        </a:p>
      </dgm:t>
    </dgm:pt>
    <dgm:pt modelId="{AA382234-6016-46C6-B9C8-E0E8393C852B}" type="pres">
      <dgm:prSet presAssocID="{2A0F0226-A9A0-4920-8769-661E6CB8273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A1F388D-4B7B-4CF2-9F65-36314CE7D6B3}" type="pres">
      <dgm:prSet presAssocID="{C85EE227-6723-4202-A0CB-39E23447C4A0}" presName="node" presStyleLbl="node1" presStyleIdx="1" presStyleCnt="4" custScaleX="228811" custRadScaleRad="13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BFCAC-AB5D-4D12-98AE-0FACA9E33423}" type="pres">
      <dgm:prSet presAssocID="{C85EE227-6723-4202-A0CB-39E23447C4A0}" presName="dummy" presStyleCnt="0"/>
      <dgm:spPr/>
      <dgm:t>
        <a:bodyPr/>
        <a:lstStyle/>
        <a:p>
          <a:endParaRPr lang="ru-RU"/>
        </a:p>
      </dgm:t>
    </dgm:pt>
    <dgm:pt modelId="{3B0BC938-AC10-4802-A419-2BB00EE075F3}" type="pres">
      <dgm:prSet presAssocID="{F738737C-0B1A-414D-84FA-903CC08D0FE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17215D7-43D6-448A-8C66-186731D5D00C}" type="pres">
      <dgm:prSet presAssocID="{58399AE9-374D-4563-999B-301A461E5658}" presName="node" presStyleLbl="node1" presStyleIdx="2" presStyleCnt="4" custScaleX="238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FD63D-5602-44C7-9285-313ACC0E16EB}" type="pres">
      <dgm:prSet presAssocID="{58399AE9-374D-4563-999B-301A461E5658}" presName="dummy" presStyleCnt="0"/>
      <dgm:spPr/>
      <dgm:t>
        <a:bodyPr/>
        <a:lstStyle/>
        <a:p>
          <a:endParaRPr lang="ru-RU"/>
        </a:p>
      </dgm:t>
    </dgm:pt>
    <dgm:pt modelId="{1BB4EA8A-422B-4CE2-B1A5-1A7998FA24F2}" type="pres">
      <dgm:prSet presAssocID="{0C5166B5-6441-4C0E-A2D0-146FF2F6DD1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414ABFC-1D25-44B0-A928-0FF7B804C91D}" type="pres">
      <dgm:prSet presAssocID="{B7C9A105-3937-441E-B81F-92266FED193F}" presName="node" presStyleLbl="node1" presStyleIdx="3" presStyleCnt="4" custScaleX="221741" custRadScaleRad="124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A3580-5B80-4CFD-93F9-9E7E456C4A02}" type="pres">
      <dgm:prSet presAssocID="{B7C9A105-3937-441E-B81F-92266FED193F}" presName="dummy" presStyleCnt="0"/>
      <dgm:spPr/>
      <dgm:t>
        <a:bodyPr/>
        <a:lstStyle/>
        <a:p>
          <a:endParaRPr lang="ru-RU"/>
        </a:p>
      </dgm:t>
    </dgm:pt>
    <dgm:pt modelId="{549623A0-3B14-4F7F-A295-7A70763205AE}" type="pres">
      <dgm:prSet presAssocID="{5ED2FB11-960B-4C89-BDBD-8048CD1B5D6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5AEEC44-59D3-4170-BE86-BD5654C7E6D3}" srcId="{47A32E24-A6B1-4DEE-8DD4-96C76E950F70}" destId="{10D32156-5424-462F-A36D-2A95D820F3BF}" srcOrd="0" destOrd="0" parTransId="{B8EF6954-8855-497E-BA56-861E285FFB42}" sibTransId="{2A0F0226-A9A0-4920-8769-661E6CB8273E}"/>
    <dgm:cxn modelId="{FABDC0FF-32A6-4910-83A7-C5E8C33FEE2B}" srcId="{47A32E24-A6B1-4DEE-8DD4-96C76E950F70}" destId="{B7C9A105-3937-441E-B81F-92266FED193F}" srcOrd="3" destOrd="0" parTransId="{4C0D8C96-A428-4DFF-B232-F32E83774A59}" sibTransId="{5ED2FB11-960B-4C89-BDBD-8048CD1B5D60}"/>
    <dgm:cxn modelId="{7E6A2F26-47FC-4C47-8057-68C784117873}" srcId="{47A32E24-A6B1-4DEE-8DD4-96C76E950F70}" destId="{58399AE9-374D-4563-999B-301A461E5658}" srcOrd="2" destOrd="0" parTransId="{42EF3984-E7BC-40BB-963E-72CC51653D03}" sibTransId="{0C5166B5-6441-4C0E-A2D0-146FF2F6DD19}"/>
    <dgm:cxn modelId="{8E297E48-9373-4DA9-BB8A-97D98E1BE6FA}" srcId="{47A32E24-A6B1-4DEE-8DD4-96C76E950F70}" destId="{C85EE227-6723-4202-A0CB-39E23447C4A0}" srcOrd="1" destOrd="0" parTransId="{47D209F1-3C3E-41C7-8069-FAEAE0FA706B}" sibTransId="{F738737C-0B1A-414D-84FA-903CC08D0FE9}"/>
    <dgm:cxn modelId="{EF8AF83B-5CC8-4E8F-8BDB-07A251D3861E}" type="presOf" srcId="{2A0F0226-A9A0-4920-8769-661E6CB8273E}" destId="{AA382234-6016-46C6-B9C8-E0E8393C852B}" srcOrd="0" destOrd="0" presId="urn:microsoft.com/office/officeart/2005/8/layout/radial6"/>
    <dgm:cxn modelId="{66F5B4FC-AEA3-4CE9-8C10-65569C4E6F7E}" srcId="{243243AF-D9C7-4EF0-B36D-B5B7498C8915}" destId="{6C2FC535-BC0D-4A9E-9CBF-C8EB0BE117CA}" srcOrd="2" destOrd="0" parTransId="{BDDB9A7D-C19A-4FA4-A7A0-7580FC7FDF67}" sibTransId="{0322B3E5-648B-4FD9-B7EC-61D367313D91}"/>
    <dgm:cxn modelId="{6ECD9F32-B931-410E-B118-1DEA8430F893}" type="presOf" srcId="{10D32156-5424-462F-A36D-2A95D820F3BF}" destId="{D8240868-565D-4A64-996C-700BF6EB10C8}" srcOrd="0" destOrd="0" presId="urn:microsoft.com/office/officeart/2005/8/layout/radial6"/>
    <dgm:cxn modelId="{3537FACD-8380-4D43-841F-4505991DA3E9}" type="presOf" srcId="{0C5166B5-6441-4C0E-A2D0-146FF2F6DD19}" destId="{1BB4EA8A-422B-4CE2-B1A5-1A7998FA24F2}" srcOrd="0" destOrd="0" presId="urn:microsoft.com/office/officeart/2005/8/layout/radial6"/>
    <dgm:cxn modelId="{AEE5FE65-643F-4DF9-BCDD-882F81E9F7BE}" srcId="{243243AF-D9C7-4EF0-B36D-B5B7498C8915}" destId="{67C7D058-6C7B-4D86-BB4A-18B3C9B3C167}" srcOrd="1" destOrd="0" parTransId="{A06AD7AB-D211-4572-AC8E-9C7A52D548F4}" sibTransId="{24B7C150-BCFD-4925-AD56-878FEEA41A4F}"/>
    <dgm:cxn modelId="{6104525C-A3A0-4DFF-8CE7-D71736145811}" type="presOf" srcId="{F738737C-0B1A-414D-84FA-903CC08D0FE9}" destId="{3B0BC938-AC10-4802-A419-2BB00EE075F3}" srcOrd="0" destOrd="0" presId="urn:microsoft.com/office/officeart/2005/8/layout/radial6"/>
    <dgm:cxn modelId="{37334E21-7536-4DD8-B1C9-91620DCEA081}" type="presOf" srcId="{58399AE9-374D-4563-999B-301A461E5658}" destId="{C17215D7-43D6-448A-8C66-186731D5D00C}" srcOrd="0" destOrd="0" presId="urn:microsoft.com/office/officeart/2005/8/layout/radial6"/>
    <dgm:cxn modelId="{37E487AF-F8B0-49F2-B202-8E75CF7F9D5E}" srcId="{243243AF-D9C7-4EF0-B36D-B5B7498C8915}" destId="{47A32E24-A6B1-4DEE-8DD4-96C76E950F70}" srcOrd="0" destOrd="0" parTransId="{D80B7AE6-310A-4D04-8C06-900FF96F3148}" sibTransId="{194C9889-114C-4F38-BCD2-8B11CDB2F0AC}"/>
    <dgm:cxn modelId="{36A2A0B4-2400-45E1-B450-65327492A039}" type="presOf" srcId="{5ED2FB11-960B-4C89-BDBD-8048CD1B5D60}" destId="{549623A0-3B14-4F7F-A295-7A70763205AE}" srcOrd="0" destOrd="0" presId="urn:microsoft.com/office/officeart/2005/8/layout/radial6"/>
    <dgm:cxn modelId="{2544D4B6-C85E-4E72-9C2B-9838A050B7B6}" type="presOf" srcId="{C85EE227-6723-4202-A0CB-39E23447C4A0}" destId="{BA1F388D-4B7B-4CF2-9F65-36314CE7D6B3}" srcOrd="0" destOrd="0" presId="urn:microsoft.com/office/officeart/2005/8/layout/radial6"/>
    <dgm:cxn modelId="{38AB301D-25BC-4F76-B333-FEB70FECB388}" type="presOf" srcId="{47A32E24-A6B1-4DEE-8DD4-96C76E950F70}" destId="{8BFE4DDF-80FB-4513-A026-DE14FC799CE4}" srcOrd="0" destOrd="0" presId="urn:microsoft.com/office/officeart/2005/8/layout/radial6"/>
    <dgm:cxn modelId="{E2B04320-017E-4888-B7BF-F3271B63375A}" type="presOf" srcId="{B7C9A105-3937-441E-B81F-92266FED193F}" destId="{B414ABFC-1D25-44B0-A928-0FF7B804C91D}" srcOrd="0" destOrd="0" presId="urn:microsoft.com/office/officeart/2005/8/layout/radial6"/>
    <dgm:cxn modelId="{B529BFCB-D886-4C1E-A36C-269C3415A3E7}" type="presOf" srcId="{243243AF-D9C7-4EF0-B36D-B5B7498C8915}" destId="{D7859D6B-50F4-4FFA-B4CE-43D5C10D4DF7}" srcOrd="0" destOrd="0" presId="urn:microsoft.com/office/officeart/2005/8/layout/radial6"/>
    <dgm:cxn modelId="{1DD02F9C-C4CF-40F8-91C3-F341B2D617DC}" type="presParOf" srcId="{D7859D6B-50F4-4FFA-B4CE-43D5C10D4DF7}" destId="{8BFE4DDF-80FB-4513-A026-DE14FC799CE4}" srcOrd="0" destOrd="0" presId="urn:microsoft.com/office/officeart/2005/8/layout/radial6"/>
    <dgm:cxn modelId="{25FA590B-0441-4D25-810F-1D13DBC42371}" type="presParOf" srcId="{D7859D6B-50F4-4FFA-B4CE-43D5C10D4DF7}" destId="{D8240868-565D-4A64-996C-700BF6EB10C8}" srcOrd="1" destOrd="0" presId="urn:microsoft.com/office/officeart/2005/8/layout/radial6"/>
    <dgm:cxn modelId="{4F0184B5-EE97-43EC-82BA-5C1F4DDEEE32}" type="presParOf" srcId="{D7859D6B-50F4-4FFA-B4CE-43D5C10D4DF7}" destId="{E1E60EA7-AAC6-47FD-A756-98A59611D841}" srcOrd="2" destOrd="0" presId="urn:microsoft.com/office/officeart/2005/8/layout/radial6"/>
    <dgm:cxn modelId="{9B0F18F7-4E1C-424D-882E-26FE6881A1B9}" type="presParOf" srcId="{D7859D6B-50F4-4FFA-B4CE-43D5C10D4DF7}" destId="{AA382234-6016-46C6-B9C8-E0E8393C852B}" srcOrd="3" destOrd="0" presId="urn:microsoft.com/office/officeart/2005/8/layout/radial6"/>
    <dgm:cxn modelId="{EB65ED9A-06F0-49C4-B90A-6D952927874B}" type="presParOf" srcId="{D7859D6B-50F4-4FFA-B4CE-43D5C10D4DF7}" destId="{BA1F388D-4B7B-4CF2-9F65-36314CE7D6B3}" srcOrd="4" destOrd="0" presId="urn:microsoft.com/office/officeart/2005/8/layout/radial6"/>
    <dgm:cxn modelId="{FABC33E6-146C-46A8-A065-B586F573BB87}" type="presParOf" srcId="{D7859D6B-50F4-4FFA-B4CE-43D5C10D4DF7}" destId="{FEFBFCAC-AB5D-4D12-98AE-0FACA9E33423}" srcOrd="5" destOrd="0" presId="urn:microsoft.com/office/officeart/2005/8/layout/radial6"/>
    <dgm:cxn modelId="{29DEEB2D-823A-40FE-A887-EA1B62067F3B}" type="presParOf" srcId="{D7859D6B-50F4-4FFA-B4CE-43D5C10D4DF7}" destId="{3B0BC938-AC10-4802-A419-2BB00EE075F3}" srcOrd="6" destOrd="0" presId="urn:microsoft.com/office/officeart/2005/8/layout/radial6"/>
    <dgm:cxn modelId="{EC6EC7F2-264C-41D4-90A8-49CBFB295F6B}" type="presParOf" srcId="{D7859D6B-50F4-4FFA-B4CE-43D5C10D4DF7}" destId="{C17215D7-43D6-448A-8C66-186731D5D00C}" srcOrd="7" destOrd="0" presId="urn:microsoft.com/office/officeart/2005/8/layout/radial6"/>
    <dgm:cxn modelId="{D587FFFE-17C2-4C64-BCD5-23B6CC0B9505}" type="presParOf" srcId="{D7859D6B-50F4-4FFA-B4CE-43D5C10D4DF7}" destId="{7B6FD63D-5602-44C7-9285-313ACC0E16EB}" srcOrd="8" destOrd="0" presId="urn:microsoft.com/office/officeart/2005/8/layout/radial6"/>
    <dgm:cxn modelId="{E4A9202B-3ACF-45AA-A352-FB8FE9037C83}" type="presParOf" srcId="{D7859D6B-50F4-4FFA-B4CE-43D5C10D4DF7}" destId="{1BB4EA8A-422B-4CE2-B1A5-1A7998FA24F2}" srcOrd="9" destOrd="0" presId="urn:microsoft.com/office/officeart/2005/8/layout/radial6"/>
    <dgm:cxn modelId="{2D874A94-F8C7-49BE-AD58-97031EED4BB7}" type="presParOf" srcId="{D7859D6B-50F4-4FFA-B4CE-43D5C10D4DF7}" destId="{B414ABFC-1D25-44B0-A928-0FF7B804C91D}" srcOrd="10" destOrd="0" presId="urn:microsoft.com/office/officeart/2005/8/layout/radial6"/>
    <dgm:cxn modelId="{A882EF3F-2B44-4E12-B33A-144DEF4F8EE6}" type="presParOf" srcId="{D7859D6B-50F4-4FFA-B4CE-43D5C10D4DF7}" destId="{E48A3580-5B80-4CFD-93F9-9E7E456C4A02}" srcOrd="11" destOrd="0" presId="urn:microsoft.com/office/officeart/2005/8/layout/radial6"/>
    <dgm:cxn modelId="{6A5AD163-D65E-4F92-8CDC-6C61B69CAC38}" type="presParOf" srcId="{D7859D6B-50F4-4FFA-B4CE-43D5C10D4DF7}" destId="{549623A0-3B14-4F7F-A295-7A70763205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14B99-337A-436C-B632-3B867174466A}">
      <dsp:nvSpPr>
        <dsp:cNvPr id="0" name=""/>
        <dsp:cNvSpPr/>
      </dsp:nvSpPr>
      <dsp:spPr>
        <a:xfrm>
          <a:off x="2106495" y="3959359"/>
          <a:ext cx="42706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102C2-FC41-4440-A8E7-79D0ACBCDEFA}">
      <dsp:nvSpPr>
        <dsp:cNvPr id="0" name=""/>
        <dsp:cNvSpPr/>
      </dsp:nvSpPr>
      <dsp:spPr>
        <a:xfrm>
          <a:off x="2106495" y="3239027"/>
          <a:ext cx="3608821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EDB65-8520-4F0C-A0B7-85206418C399}">
      <dsp:nvSpPr>
        <dsp:cNvPr id="0" name=""/>
        <dsp:cNvSpPr/>
      </dsp:nvSpPr>
      <dsp:spPr>
        <a:xfrm>
          <a:off x="2106495" y="2232248"/>
          <a:ext cx="3369974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FC637-581F-4DAA-B897-543169ACB2AF}">
      <dsp:nvSpPr>
        <dsp:cNvPr id="0" name=""/>
        <dsp:cNvSpPr/>
      </dsp:nvSpPr>
      <dsp:spPr>
        <a:xfrm>
          <a:off x="2106495" y="1225468"/>
          <a:ext cx="3608821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190A3-B327-40A2-A216-13554896ADAA}">
      <dsp:nvSpPr>
        <dsp:cNvPr id="0" name=""/>
        <dsp:cNvSpPr/>
      </dsp:nvSpPr>
      <dsp:spPr>
        <a:xfrm>
          <a:off x="2106495" y="505136"/>
          <a:ext cx="42706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3A58E-C247-46D9-AABB-C21C5BB24946}">
      <dsp:nvSpPr>
        <dsp:cNvPr id="0" name=""/>
        <dsp:cNvSpPr/>
      </dsp:nvSpPr>
      <dsp:spPr>
        <a:xfrm>
          <a:off x="261" y="126013"/>
          <a:ext cx="4212468" cy="42124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1D076-0728-469F-A819-817C25873458}">
      <dsp:nvSpPr>
        <dsp:cNvPr id="0" name=""/>
        <dsp:cNvSpPr/>
      </dsp:nvSpPr>
      <dsp:spPr>
        <a:xfrm>
          <a:off x="275" y="3660199"/>
          <a:ext cx="4123958" cy="611678"/>
        </a:xfrm>
        <a:prstGeom prst="rect">
          <a:avLst/>
        </a:prstGeom>
        <a:noFill/>
        <a:ln>
          <a:noFill/>
        </a:ln>
        <a:effectLst>
          <a:glow rad="101500">
            <a:schemeClr val="accent1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ТДАТУ </a:t>
          </a:r>
          <a:endParaRPr lang="ru-RU" sz="2300" b="1" kern="120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імені Дмитра Моторного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" y="3660199"/>
        <a:ext cx="4123958" cy="611678"/>
      </dsp:txXfrm>
    </dsp:sp>
    <dsp:sp modelId="{E45C2B6F-3AAE-4C84-9B43-1B986F2F8BE6}">
      <dsp:nvSpPr>
        <dsp:cNvPr id="0" name=""/>
        <dsp:cNvSpPr/>
      </dsp:nvSpPr>
      <dsp:spPr>
        <a:xfrm>
          <a:off x="5853573" y="126013"/>
          <a:ext cx="758244" cy="75824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5451B-862E-43D6-98D8-B1BEAE0DF595}">
      <dsp:nvSpPr>
        <dsp:cNvPr id="0" name=""/>
        <dsp:cNvSpPr/>
      </dsp:nvSpPr>
      <dsp:spPr>
        <a:xfrm>
          <a:off x="6638949" y="126013"/>
          <a:ext cx="1666364" cy="758244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sz="1000" b="1" kern="1200" dirty="0" err="1">
              <a:latin typeface="Times New Roman" pitchFamily="18" charset="0"/>
              <a:cs typeface="Times New Roman" pitchFamily="18" charset="0"/>
            </a:rPr>
            <a:t>агротехнологій</a:t>
          </a: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  та </a:t>
          </a:r>
          <a:r>
            <a:rPr lang="ru-RU" sz="1000" b="1" kern="1200" dirty="0" err="1">
              <a:latin typeface="Times New Roman" pitchFamily="18" charset="0"/>
              <a:cs typeface="Times New Roman" pitchFamily="18" charset="0"/>
            </a:rPr>
            <a:t>екології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8949" y="126013"/>
        <a:ext cx="1666364" cy="758244"/>
      </dsp:txXfrm>
    </dsp:sp>
    <dsp:sp modelId="{4F899116-857A-49B9-84E2-98AE928C3DD2}">
      <dsp:nvSpPr>
        <dsp:cNvPr id="0" name=""/>
        <dsp:cNvSpPr/>
      </dsp:nvSpPr>
      <dsp:spPr>
        <a:xfrm>
          <a:off x="5139589" y="974223"/>
          <a:ext cx="758244" cy="7582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0" r="-9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F22FD-9CA4-4536-B629-4A5B246F04FE}">
      <dsp:nvSpPr>
        <dsp:cNvPr id="0" name=""/>
        <dsp:cNvSpPr/>
      </dsp:nvSpPr>
      <dsp:spPr>
        <a:xfrm>
          <a:off x="6094439" y="974223"/>
          <a:ext cx="1656993" cy="758244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sz="1000" b="1" kern="1200" dirty="0" err="1"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000" b="1" kern="1200" dirty="0" err="1">
              <a:latin typeface="Times New Roman" pitchFamily="18" charset="0"/>
              <a:cs typeface="Times New Roman" pitchFamily="18" charset="0"/>
            </a:rPr>
            <a:t>бізнесу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4439" y="974223"/>
        <a:ext cx="1656993" cy="758244"/>
      </dsp:txXfrm>
    </dsp:sp>
    <dsp:sp modelId="{0E07A2BA-1F3E-4F94-949D-C69BDDD946A5}">
      <dsp:nvSpPr>
        <dsp:cNvPr id="0" name=""/>
        <dsp:cNvSpPr/>
      </dsp:nvSpPr>
      <dsp:spPr>
        <a:xfrm>
          <a:off x="5097348" y="1853125"/>
          <a:ext cx="758244" cy="75824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E5FB4-E4C0-4EEB-A6A8-E4381E37885C}">
      <dsp:nvSpPr>
        <dsp:cNvPr id="0" name=""/>
        <dsp:cNvSpPr/>
      </dsp:nvSpPr>
      <dsp:spPr>
        <a:xfrm>
          <a:off x="5855592" y="2018055"/>
          <a:ext cx="2566803" cy="428385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sz="1000" b="1" kern="1200" dirty="0" err="1">
              <a:latin typeface="Times New Roman" pitchFamily="18" charset="0"/>
              <a:cs typeface="Times New Roman" pitchFamily="18" charset="0"/>
            </a:rPr>
            <a:t>енергетики</a:t>
          </a: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комп</a:t>
          </a:r>
          <a:r>
            <a:rPr lang="en-US" sz="1000" b="1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1000" b="1" kern="1200" dirty="0" err="1" smtClean="0">
              <a:latin typeface="Times New Roman" pitchFamily="18" charset="0"/>
              <a:cs typeface="Times New Roman" pitchFamily="18" charset="0"/>
            </a:rPr>
            <a:t>ютерних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kern="1200" dirty="0" err="1">
              <a:latin typeface="Times New Roman" pitchFamily="18" charset="0"/>
              <a:cs typeface="Times New Roman" pitchFamily="18" charset="0"/>
            </a:rPr>
            <a:t>технологій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5592" y="2018055"/>
        <a:ext cx="2566803" cy="428385"/>
      </dsp:txXfrm>
    </dsp:sp>
    <dsp:sp modelId="{67ADC690-2517-44AA-ADAA-48269ED22BDC}">
      <dsp:nvSpPr>
        <dsp:cNvPr id="0" name=""/>
        <dsp:cNvSpPr/>
      </dsp:nvSpPr>
      <dsp:spPr>
        <a:xfrm>
          <a:off x="5290427" y="2842155"/>
          <a:ext cx="758244" cy="75824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5709A-1025-4B9F-827E-F08FF98FABC7}">
      <dsp:nvSpPr>
        <dsp:cNvPr id="0" name=""/>
        <dsp:cNvSpPr/>
      </dsp:nvSpPr>
      <dsp:spPr>
        <a:xfrm>
          <a:off x="6094439" y="2626131"/>
          <a:ext cx="1757141" cy="758244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>
              <a:latin typeface="Times New Roman" pitchFamily="18" charset="0"/>
              <a:cs typeface="Times New Roman" pitchFamily="18" charset="0"/>
            </a:rPr>
            <a:t>Механіко-технологічний</a:t>
          </a: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 факультет</a:t>
          </a:r>
        </a:p>
      </dsp:txBody>
      <dsp:txXfrm>
        <a:off x="6094439" y="2626131"/>
        <a:ext cx="1757141" cy="758244"/>
      </dsp:txXfrm>
    </dsp:sp>
    <dsp:sp modelId="{9C7B50C0-B385-408C-8B59-F72C29802C7E}">
      <dsp:nvSpPr>
        <dsp:cNvPr id="0" name=""/>
        <dsp:cNvSpPr/>
      </dsp:nvSpPr>
      <dsp:spPr>
        <a:xfrm>
          <a:off x="5881750" y="3580237"/>
          <a:ext cx="758244" cy="75824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A4BDD-4A16-416A-807F-50E337627E93}">
      <dsp:nvSpPr>
        <dsp:cNvPr id="0" name=""/>
        <dsp:cNvSpPr/>
      </dsp:nvSpPr>
      <dsp:spPr>
        <a:xfrm>
          <a:off x="6756217" y="3580237"/>
          <a:ext cx="1668456" cy="758244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latin typeface="Times New Roman" pitchFamily="18" charset="0"/>
              <a:cs typeface="Times New Roman" pitchFamily="18" charset="0"/>
            </a:rPr>
            <a:t>Навчально-науковий інститут </a:t>
          </a:r>
          <a:r>
            <a:rPr lang="uk-UA" sz="1000" b="1" kern="1200" dirty="0" err="1" smtClean="0">
              <a:latin typeface="Times New Roman" pitchFamily="18" charset="0"/>
              <a:cs typeface="Times New Roman" pitchFamily="18" charset="0"/>
            </a:rPr>
            <a:t>загальноуніверситетської</a:t>
          </a:r>
          <a:r>
            <a:rPr lang="uk-UA" sz="1000" b="1" kern="1200" dirty="0" smtClean="0">
              <a:latin typeface="Times New Roman" pitchFamily="18" charset="0"/>
              <a:cs typeface="Times New Roman" pitchFamily="18" charset="0"/>
            </a:rPr>
            <a:t> підготовки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56217" y="3580237"/>
        <a:ext cx="1668456" cy="7582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623A0-3B14-4F7F-A295-7A70763205AE}">
      <dsp:nvSpPr>
        <dsp:cNvPr id="0" name=""/>
        <dsp:cNvSpPr/>
      </dsp:nvSpPr>
      <dsp:spPr>
        <a:xfrm>
          <a:off x="2038360" y="430552"/>
          <a:ext cx="3194018" cy="3194018"/>
        </a:xfrm>
        <a:prstGeom prst="blockArc">
          <a:avLst>
            <a:gd name="adj1" fmla="val 10697039"/>
            <a:gd name="adj2" fmla="val 17043425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B4EA8A-422B-4CE2-B1A5-1A7998FA24F2}">
      <dsp:nvSpPr>
        <dsp:cNvPr id="0" name=""/>
        <dsp:cNvSpPr/>
      </dsp:nvSpPr>
      <dsp:spPr>
        <a:xfrm>
          <a:off x="2038360" y="523982"/>
          <a:ext cx="3194018" cy="3194018"/>
        </a:xfrm>
        <a:prstGeom prst="blockArc">
          <a:avLst>
            <a:gd name="adj1" fmla="val 4556575"/>
            <a:gd name="adj2" fmla="val 1090296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0BC938-AC10-4802-A419-2BB00EE075F3}">
      <dsp:nvSpPr>
        <dsp:cNvPr id="0" name=""/>
        <dsp:cNvSpPr/>
      </dsp:nvSpPr>
      <dsp:spPr>
        <a:xfrm>
          <a:off x="2918041" y="559829"/>
          <a:ext cx="3194018" cy="3194018"/>
        </a:xfrm>
        <a:prstGeom prst="blockArc">
          <a:avLst>
            <a:gd name="adj1" fmla="val 21417973"/>
            <a:gd name="adj2" fmla="val 652344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382234-6016-46C6-B9C8-E0E8393C852B}">
      <dsp:nvSpPr>
        <dsp:cNvPr id="0" name=""/>
        <dsp:cNvSpPr/>
      </dsp:nvSpPr>
      <dsp:spPr>
        <a:xfrm>
          <a:off x="2918041" y="394705"/>
          <a:ext cx="3194018" cy="3194018"/>
        </a:xfrm>
        <a:prstGeom prst="blockArc">
          <a:avLst>
            <a:gd name="adj1" fmla="val 15076554"/>
            <a:gd name="adj2" fmla="val 182027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FE4DDF-80FB-4513-A026-DE14FC799CE4}">
      <dsp:nvSpPr>
        <dsp:cNvPr id="0" name=""/>
        <dsp:cNvSpPr/>
      </dsp:nvSpPr>
      <dsp:spPr>
        <a:xfrm>
          <a:off x="3366203" y="1480809"/>
          <a:ext cx="1296143" cy="118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І ПМК + ІІ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ПМК</a:t>
          </a:r>
        </a:p>
      </dsp:txBody>
      <dsp:txXfrm>
        <a:off x="3556019" y="1654631"/>
        <a:ext cx="916511" cy="839290"/>
      </dsp:txXfrm>
    </dsp:sp>
    <dsp:sp modelId="{D8240868-565D-4A64-996C-700BF6EB10C8}">
      <dsp:nvSpPr>
        <dsp:cNvPr id="0" name=""/>
        <dsp:cNvSpPr/>
      </dsp:nvSpPr>
      <dsp:spPr>
        <a:xfrm>
          <a:off x="2862145" y="184"/>
          <a:ext cx="2304258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робота</a:t>
          </a:r>
        </a:p>
      </dsp:txBody>
      <dsp:txXfrm>
        <a:off x="3199596" y="150760"/>
        <a:ext cx="1629356" cy="727043"/>
      </dsp:txXfrm>
    </dsp:sp>
    <dsp:sp modelId="{BA1F388D-4B7B-4CF2-9F65-36314CE7D6B3}">
      <dsp:nvSpPr>
        <dsp:cNvPr id="0" name=""/>
        <dsp:cNvSpPr/>
      </dsp:nvSpPr>
      <dsp:spPr>
        <a:xfrm>
          <a:off x="4896546" y="1560179"/>
          <a:ext cx="2352624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1080" y="1710755"/>
        <a:ext cx="1663556" cy="727043"/>
      </dsp:txXfrm>
    </dsp:sp>
    <dsp:sp modelId="{C17215D7-43D6-448A-8C66-186731D5D00C}">
      <dsp:nvSpPr>
        <dsp:cNvPr id="0" name=""/>
        <dsp:cNvSpPr/>
      </dsp:nvSpPr>
      <dsp:spPr>
        <a:xfrm>
          <a:off x="2790135" y="3120173"/>
          <a:ext cx="2448277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8677" y="3270749"/>
        <a:ext cx="1731193" cy="727043"/>
      </dsp:txXfrm>
    </dsp:sp>
    <dsp:sp modelId="{B414ABFC-1D25-44B0-A928-0FF7B804C91D}">
      <dsp:nvSpPr>
        <dsp:cNvPr id="0" name=""/>
        <dsp:cNvSpPr/>
      </dsp:nvSpPr>
      <dsp:spPr>
        <a:xfrm>
          <a:off x="936109" y="1560179"/>
          <a:ext cx="2279930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лекції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9997" y="1710755"/>
        <a:ext cx="1612154" cy="7270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375B1-38F7-46A9-B2B3-DA830A21721C}">
      <dsp:nvSpPr>
        <dsp:cNvPr id="0" name=""/>
        <dsp:cNvSpPr/>
      </dsp:nvSpPr>
      <dsp:spPr>
        <a:xfrm>
          <a:off x="125264" y="990"/>
          <a:ext cx="1478481" cy="865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30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тестів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783" y="127779"/>
        <a:ext cx="1045443" cy="612190"/>
      </dsp:txXfrm>
    </dsp:sp>
    <dsp:sp modelId="{4EAE4874-3661-4323-AE21-007E137CBE04}">
      <dsp:nvSpPr>
        <dsp:cNvPr id="0" name=""/>
        <dsp:cNvSpPr/>
      </dsp:nvSpPr>
      <dsp:spPr>
        <a:xfrm>
          <a:off x="613432" y="937059"/>
          <a:ext cx="502145" cy="50214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79991" y="1129079"/>
        <a:ext cx="369027" cy="118105"/>
      </dsp:txXfrm>
    </dsp:sp>
    <dsp:sp modelId="{1F69940B-E0A2-43CE-9A8F-A1CE0D0BDF07}">
      <dsp:nvSpPr>
        <dsp:cNvPr id="0" name=""/>
        <dsp:cNvSpPr/>
      </dsp:nvSpPr>
      <dsp:spPr>
        <a:xfrm>
          <a:off x="125264" y="1509505"/>
          <a:ext cx="1478481" cy="865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30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хвилин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783" y="1636294"/>
        <a:ext cx="1045443" cy="612190"/>
      </dsp:txXfrm>
    </dsp:sp>
    <dsp:sp modelId="{928B46C1-D8E5-442C-9D13-A5F4B5E5D21A}">
      <dsp:nvSpPr>
        <dsp:cNvPr id="0" name=""/>
        <dsp:cNvSpPr/>
      </dsp:nvSpPr>
      <dsp:spPr>
        <a:xfrm>
          <a:off x="1733611" y="1027099"/>
          <a:ext cx="275314" cy="322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33611" y="1091512"/>
        <a:ext cx="192720" cy="193239"/>
      </dsp:txXfrm>
    </dsp:sp>
    <dsp:sp modelId="{8D3CE901-95F9-4912-9A9B-B31D4DC00CC4}">
      <dsp:nvSpPr>
        <dsp:cNvPr id="0" name=""/>
        <dsp:cNvSpPr/>
      </dsp:nvSpPr>
      <dsp:spPr>
        <a:xfrm>
          <a:off x="2123207" y="322363"/>
          <a:ext cx="1731537" cy="1731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І ПМК (тести)</a:t>
          </a:r>
        </a:p>
      </dsp:txBody>
      <dsp:txXfrm>
        <a:off x="2376785" y="575941"/>
        <a:ext cx="1224381" cy="1224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375B1-38F7-46A9-B2B3-DA830A21721C}">
      <dsp:nvSpPr>
        <dsp:cNvPr id="0" name=""/>
        <dsp:cNvSpPr/>
      </dsp:nvSpPr>
      <dsp:spPr>
        <a:xfrm>
          <a:off x="179464" y="467"/>
          <a:ext cx="1385619" cy="812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30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тестів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383" y="119480"/>
        <a:ext cx="979781" cy="574649"/>
      </dsp:txXfrm>
    </dsp:sp>
    <dsp:sp modelId="{4EAE4874-3661-4323-AE21-007E137CBE04}">
      <dsp:nvSpPr>
        <dsp:cNvPr id="0" name=""/>
        <dsp:cNvSpPr/>
      </dsp:nvSpPr>
      <dsp:spPr>
        <a:xfrm>
          <a:off x="636598" y="879132"/>
          <a:ext cx="471351" cy="47135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99076" y="1059377"/>
        <a:ext cx="346395" cy="110861"/>
      </dsp:txXfrm>
    </dsp:sp>
    <dsp:sp modelId="{1F69940B-E0A2-43CE-9A8F-A1CE0D0BDF07}">
      <dsp:nvSpPr>
        <dsp:cNvPr id="0" name=""/>
        <dsp:cNvSpPr/>
      </dsp:nvSpPr>
      <dsp:spPr>
        <a:xfrm>
          <a:off x="107457" y="1416473"/>
          <a:ext cx="1529633" cy="812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30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хвилин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467" y="1535486"/>
        <a:ext cx="1081613" cy="574649"/>
      </dsp:txXfrm>
    </dsp:sp>
    <dsp:sp modelId="{928B46C1-D8E5-442C-9D13-A5F4B5E5D21A}">
      <dsp:nvSpPr>
        <dsp:cNvPr id="0" name=""/>
        <dsp:cNvSpPr/>
      </dsp:nvSpPr>
      <dsp:spPr>
        <a:xfrm>
          <a:off x="1758992" y="963650"/>
          <a:ext cx="258430" cy="302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758992" y="1024113"/>
        <a:ext cx="180901" cy="181389"/>
      </dsp:txXfrm>
    </dsp:sp>
    <dsp:sp modelId="{8D3CE901-95F9-4912-9A9B-B31D4DC00CC4}">
      <dsp:nvSpPr>
        <dsp:cNvPr id="0" name=""/>
        <dsp:cNvSpPr/>
      </dsp:nvSpPr>
      <dsp:spPr>
        <a:xfrm>
          <a:off x="2124696" y="302132"/>
          <a:ext cx="1807552" cy="1625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ІІ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ПМК (тести)</a:t>
          </a:r>
        </a:p>
      </dsp:txBody>
      <dsp:txXfrm>
        <a:off x="2389406" y="540159"/>
        <a:ext cx="1278132" cy="11492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F363F-A380-4B90-BAF7-DECB19A37CFA}">
      <dsp:nvSpPr>
        <dsp:cNvPr id="0" name=""/>
        <dsp:cNvSpPr/>
      </dsp:nvSpPr>
      <dsp:spPr>
        <a:xfrm>
          <a:off x="256247" y="0"/>
          <a:ext cx="3159912" cy="126396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12EDEB-23B1-4376-A517-5C94C9A511DF}">
      <dsp:nvSpPr>
        <dsp:cNvPr id="0" name=""/>
        <dsp:cNvSpPr/>
      </dsp:nvSpPr>
      <dsp:spPr>
        <a:xfrm>
          <a:off x="635437" y="221193"/>
          <a:ext cx="1042771" cy="61934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120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іспит</a:t>
          </a:r>
        </a:p>
      </dsp:txBody>
      <dsp:txXfrm>
        <a:off x="635437" y="221193"/>
        <a:ext cx="1042771" cy="619342"/>
      </dsp:txXfrm>
    </dsp:sp>
    <dsp:sp modelId="{9232A982-723F-4ED3-AFB4-4A9B19337653}">
      <dsp:nvSpPr>
        <dsp:cNvPr id="0" name=""/>
        <dsp:cNvSpPr/>
      </dsp:nvSpPr>
      <dsp:spPr>
        <a:xfrm>
          <a:off x="1836204" y="423428"/>
          <a:ext cx="1232365" cy="61934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120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залік</a:t>
          </a:r>
        </a:p>
      </dsp:txBody>
      <dsp:txXfrm>
        <a:off x="1836204" y="423428"/>
        <a:ext cx="1232365" cy="6193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ADEC6-02D9-404E-B610-EA3FC9CE225E}">
      <dsp:nvSpPr>
        <dsp:cNvPr id="0" name=""/>
        <dsp:cNvSpPr/>
      </dsp:nvSpPr>
      <dsp:spPr>
        <a:xfrm rot="21300000">
          <a:off x="13479" y="1514236"/>
          <a:ext cx="4365529" cy="49991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CC8AE-5BDD-47F2-903D-444AD30BD6BA}">
      <dsp:nvSpPr>
        <dsp:cNvPr id="0" name=""/>
        <dsp:cNvSpPr/>
      </dsp:nvSpPr>
      <dsp:spPr>
        <a:xfrm>
          <a:off x="527098" y="176419"/>
          <a:ext cx="1317746" cy="141135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75B5E-71B5-4C35-989E-4233082BAD3E}">
      <dsp:nvSpPr>
        <dsp:cNvPr id="0" name=""/>
        <dsp:cNvSpPr/>
      </dsp:nvSpPr>
      <dsp:spPr>
        <a:xfrm>
          <a:off x="2328018" y="0"/>
          <a:ext cx="1405596" cy="148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30 тестів</a:t>
          </a:r>
        </a:p>
      </dsp:txBody>
      <dsp:txXfrm>
        <a:off x="2328018" y="0"/>
        <a:ext cx="1405596" cy="1481924"/>
      </dsp:txXfrm>
    </dsp:sp>
    <dsp:sp modelId="{5F485540-781D-40B7-96ED-2FA8B7F18E1E}">
      <dsp:nvSpPr>
        <dsp:cNvPr id="0" name=""/>
        <dsp:cNvSpPr/>
      </dsp:nvSpPr>
      <dsp:spPr>
        <a:xfrm>
          <a:off x="2547643" y="1940615"/>
          <a:ext cx="1317746" cy="141135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C4453-C549-42D6-B394-B2351D5F7E35}">
      <dsp:nvSpPr>
        <dsp:cNvPr id="0" name=""/>
        <dsp:cNvSpPr/>
      </dsp:nvSpPr>
      <dsp:spPr>
        <a:xfrm>
          <a:off x="658873" y="2046467"/>
          <a:ext cx="1405596" cy="148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30 </a:t>
          </a:r>
          <a:r>
            <a:rPr lang="ru-RU" sz="2500" kern="1200" dirty="0" err="1"/>
            <a:t>хвилин</a:t>
          </a:r>
          <a:endParaRPr lang="ru-RU" sz="2500" kern="1200" dirty="0"/>
        </a:p>
      </dsp:txBody>
      <dsp:txXfrm>
        <a:off x="658873" y="2046467"/>
        <a:ext cx="1405596" cy="14819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F85F3-DF54-4314-868D-44B0FFC21B5B}">
      <dsp:nvSpPr>
        <dsp:cNvPr id="0" name=""/>
        <dsp:cNvSpPr/>
      </dsp:nvSpPr>
      <dsp:spPr>
        <a:xfrm>
          <a:off x="0" y="0"/>
          <a:ext cx="2710147" cy="27432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Тестування передбачає  одну спробу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2900"/>
        <a:ext cx="1693842" cy="2057400"/>
      </dsp:txXfrm>
    </dsp:sp>
    <dsp:sp modelId="{9E82BB27-3E79-4BCC-A56A-3A70998C4D2E}">
      <dsp:nvSpPr>
        <dsp:cNvPr id="0" name=""/>
        <dsp:cNvSpPr/>
      </dsp:nvSpPr>
      <dsp:spPr>
        <a:xfrm>
          <a:off x="2714205" y="0"/>
          <a:ext cx="1444002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3600" kern="1200" dirty="0" err="1">
              <a:latin typeface="Times New Roman" pitchFamily="18" charset="0"/>
              <a:cs typeface="Times New Roman" pitchFamily="18" charset="0"/>
            </a:rPr>
            <a:t>балів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4695" y="70490"/>
        <a:ext cx="1303022" cy="26022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DDBCD-6CF7-42C3-BB0D-098BC277592E}">
      <dsp:nvSpPr>
        <dsp:cNvPr id="0" name=""/>
        <dsp:cNvSpPr/>
      </dsp:nvSpPr>
      <dsp:spPr>
        <a:xfrm>
          <a:off x="-4504368" y="-688603"/>
          <a:ext cx="5366820" cy="5366820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237F5-56C3-4D68-A759-63696E2134D8}">
      <dsp:nvSpPr>
        <dsp:cNvPr id="0" name=""/>
        <dsp:cNvSpPr/>
      </dsp:nvSpPr>
      <dsp:spPr>
        <a:xfrm>
          <a:off x="279557" y="78688"/>
          <a:ext cx="7588121" cy="571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Списки здобувачів (бакалаври 1 курс, 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дуальна форма навчання 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та 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індивідуальний графік навчання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)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557" y="78688"/>
        <a:ext cx="7588121" cy="571600"/>
      </dsp:txXfrm>
    </dsp:sp>
    <dsp:sp modelId="{30527E28-43D5-42F5-A46E-19F64124F057}">
      <dsp:nvSpPr>
        <dsp:cNvPr id="0" name=""/>
        <dsp:cNvSpPr/>
      </dsp:nvSpPr>
      <dsp:spPr>
        <a:xfrm>
          <a:off x="53201" y="138132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EF24B41-353F-4033-8F91-4CB2625D2760}">
      <dsp:nvSpPr>
        <dsp:cNvPr id="0" name=""/>
        <dsp:cNvSpPr/>
      </dsp:nvSpPr>
      <dsp:spPr>
        <a:xfrm>
          <a:off x="607533" y="654290"/>
          <a:ext cx="7260144" cy="507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Наказ про проведення незалежного оцінювання (І ПМК)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533" y="654290"/>
        <a:ext cx="7260144" cy="507539"/>
      </dsp:txXfrm>
    </dsp:sp>
    <dsp:sp modelId="{4C914D08-4578-43BD-977D-A5CC661C0A54}">
      <dsp:nvSpPr>
        <dsp:cNvPr id="0" name=""/>
        <dsp:cNvSpPr/>
      </dsp:nvSpPr>
      <dsp:spPr>
        <a:xfrm>
          <a:off x="381178" y="681705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7555CA-4F81-4136-A32E-09DFF102C4F0}">
      <dsp:nvSpPr>
        <dsp:cNvPr id="0" name=""/>
        <dsp:cNvSpPr/>
      </dsp:nvSpPr>
      <dsp:spPr>
        <a:xfrm>
          <a:off x="787263" y="1198109"/>
          <a:ext cx="7080415" cy="5062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Графік І ПМК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7263" y="1198109"/>
        <a:ext cx="7080415" cy="506250"/>
      </dsp:txXfrm>
    </dsp:sp>
    <dsp:sp modelId="{CF87023F-5EE7-4B05-8145-035B24BB27D2}">
      <dsp:nvSpPr>
        <dsp:cNvPr id="0" name=""/>
        <dsp:cNvSpPr/>
      </dsp:nvSpPr>
      <dsp:spPr>
        <a:xfrm>
          <a:off x="560907" y="1224878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F9840C-5D30-4BFC-9BFE-03F8F6D906E1}">
      <dsp:nvSpPr>
        <dsp:cNvPr id="0" name=""/>
        <dsp:cNvSpPr/>
      </dsp:nvSpPr>
      <dsp:spPr>
        <a:xfrm>
          <a:off x="844649" y="1730390"/>
          <a:ext cx="7023029" cy="5288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Тестування 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здобувачів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4649" y="1730390"/>
        <a:ext cx="7023029" cy="528831"/>
      </dsp:txXfrm>
    </dsp:sp>
    <dsp:sp modelId="{AD0B70EF-1B88-4AE2-926F-059A767065EF}">
      <dsp:nvSpPr>
        <dsp:cNvPr id="0" name=""/>
        <dsp:cNvSpPr/>
      </dsp:nvSpPr>
      <dsp:spPr>
        <a:xfrm>
          <a:off x="618293" y="1768451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0064C2-563A-4DD9-81F5-FF2F383DDE67}">
      <dsp:nvSpPr>
        <dsp:cNvPr id="0" name=""/>
        <dsp:cNvSpPr/>
      </dsp:nvSpPr>
      <dsp:spPr>
        <a:xfrm>
          <a:off x="787263" y="2275006"/>
          <a:ext cx="7080415" cy="5267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Результати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7263" y="2275006"/>
        <a:ext cx="7080415" cy="526745"/>
      </dsp:txXfrm>
    </dsp:sp>
    <dsp:sp modelId="{D2198268-E8C9-4410-9130-8BC986D360B7}">
      <dsp:nvSpPr>
        <dsp:cNvPr id="0" name=""/>
        <dsp:cNvSpPr/>
      </dsp:nvSpPr>
      <dsp:spPr>
        <a:xfrm>
          <a:off x="560907" y="2312023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78EA17-D039-426C-A4BC-C0327336BC2C}">
      <dsp:nvSpPr>
        <dsp:cNvPr id="0" name=""/>
        <dsp:cNvSpPr/>
      </dsp:nvSpPr>
      <dsp:spPr>
        <a:xfrm>
          <a:off x="607533" y="2831152"/>
          <a:ext cx="7260144" cy="50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Аналіз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533" y="2831152"/>
        <a:ext cx="7260144" cy="500800"/>
      </dsp:txXfrm>
    </dsp:sp>
    <dsp:sp modelId="{F0CCEDC3-7624-4D11-84C5-0EBC59FBEFF8}">
      <dsp:nvSpPr>
        <dsp:cNvPr id="0" name=""/>
        <dsp:cNvSpPr/>
      </dsp:nvSpPr>
      <dsp:spPr>
        <a:xfrm>
          <a:off x="381178" y="2855197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6D3E14-EA74-4C46-B12D-18935F8EB1C9}">
      <dsp:nvSpPr>
        <dsp:cNvPr id="0" name=""/>
        <dsp:cNvSpPr/>
      </dsp:nvSpPr>
      <dsp:spPr>
        <a:xfrm>
          <a:off x="279557" y="3363436"/>
          <a:ext cx="7588121" cy="523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Times New Roman" pitchFamily="18" charset="0"/>
              <a:cs typeface="Times New Roman" pitchFamily="18" charset="0"/>
            </a:rPr>
            <a:t>Звіт </a:t>
          </a:r>
          <a:endParaRPr lang="uk-UA" sz="2000" b="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79557" y="3363436"/>
        <a:ext cx="7588121" cy="523377"/>
      </dsp:txXfrm>
    </dsp:sp>
    <dsp:sp modelId="{9AC2DC79-DE28-44E7-85F8-B714E70B06EC}">
      <dsp:nvSpPr>
        <dsp:cNvPr id="0" name=""/>
        <dsp:cNvSpPr/>
      </dsp:nvSpPr>
      <dsp:spPr>
        <a:xfrm>
          <a:off x="53201" y="3398769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DDBCD-6CF7-42C3-BB0D-098BC277592E}">
      <dsp:nvSpPr>
        <dsp:cNvPr id="0" name=""/>
        <dsp:cNvSpPr/>
      </dsp:nvSpPr>
      <dsp:spPr>
        <a:xfrm>
          <a:off x="-4504368" y="-688603"/>
          <a:ext cx="5366820" cy="5366820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237F5-56C3-4D68-A759-63696E2134D8}">
      <dsp:nvSpPr>
        <dsp:cNvPr id="0" name=""/>
        <dsp:cNvSpPr/>
      </dsp:nvSpPr>
      <dsp:spPr>
        <a:xfrm>
          <a:off x="279557" y="78688"/>
          <a:ext cx="7588121" cy="571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Списки здобувачів (бакалаври 1 курс, 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дуальна форма навчання 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та 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індивідуальний графік навчання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)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557" y="78688"/>
        <a:ext cx="7588121" cy="571600"/>
      </dsp:txXfrm>
    </dsp:sp>
    <dsp:sp modelId="{30527E28-43D5-42F5-A46E-19F64124F057}">
      <dsp:nvSpPr>
        <dsp:cNvPr id="0" name=""/>
        <dsp:cNvSpPr/>
      </dsp:nvSpPr>
      <dsp:spPr>
        <a:xfrm>
          <a:off x="53201" y="138132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EF24B41-353F-4033-8F91-4CB2625D2760}">
      <dsp:nvSpPr>
        <dsp:cNvPr id="0" name=""/>
        <dsp:cNvSpPr/>
      </dsp:nvSpPr>
      <dsp:spPr>
        <a:xfrm>
          <a:off x="607533" y="654290"/>
          <a:ext cx="7260144" cy="507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Наказ про проведення незалежного оцінювання 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(ІІ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 ПМК)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533" y="654290"/>
        <a:ext cx="7260144" cy="507539"/>
      </dsp:txXfrm>
    </dsp:sp>
    <dsp:sp modelId="{4C914D08-4578-43BD-977D-A5CC661C0A54}">
      <dsp:nvSpPr>
        <dsp:cNvPr id="0" name=""/>
        <dsp:cNvSpPr/>
      </dsp:nvSpPr>
      <dsp:spPr>
        <a:xfrm>
          <a:off x="381178" y="681705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7555CA-4F81-4136-A32E-09DFF102C4F0}">
      <dsp:nvSpPr>
        <dsp:cNvPr id="0" name=""/>
        <dsp:cNvSpPr/>
      </dsp:nvSpPr>
      <dsp:spPr>
        <a:xfrm>
          <a:off x="787263" y="1198109"/>
          <a:ext cx="7080415" cy="5062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Графік 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ІІ 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ПМК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7263" y="1198109"/>
        <a:ext cx="7080415" cy="506250"/>
      </dsp:txXfrm>
    </dsp:sp>
    <dsp:sp modelId="{CF87023F-5EE7-4B05-8145-035B24BB27D2}">
      <dsp:nvSpPr>
        <dsp:cNvPr id="0" name=""/>
        <dsp:cNvSpPr/>
      </dsp:nvSpPr>
      <dsp:spPr>
        <a:xfrm>
          <a:off x="560907" y="1224878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F9840C-5D30-4BFC-9BFE-03F8F6D906E1}">
      <dsp:nvSpPr>
        <dsp:cNvPr id="0" name=""/>
        <dsp:cNvSpPr/>
      </dsp:nvSpPr>
      <dsp:spPr>
        <a:xfrm>
          <a:off x="844649" y="1730390"/>
          <a:ext cx="7023029" cy="5288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Тестування 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здобувачів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4649" y="1730390"/>
        <a:ext cx="7023029" cy="528831"/>
      </dsp:txXfrm>
    </dsp:sp>
    <dsp:sp modelId="{AD0B70EF-1B88-4AE2-926F-059A767065EF}">
      <dsp:nvSpPr>
        <dsp:cNvPr id="0" name=""/>
        <dsp:cNvSpPr/>
      </dsp:nvSpPr>
      <dsp:spPr>
        <a:xfrm>
          <a:off x="618293" y="1768451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0064C2-563A-4DD9-81F5-FF2F383DDE67}">
      <dsp:nvSpPr>
        <dsp:cNvPr id="0" name=""/>
        <dsp:cNvSpPr/>
      </dsp:nvSpPr>
      <dsp:spPr>
        <a:xfrm>
          <a:off x="787263" y="2275006"/>
          <a:ext cx="7080415" cy="5267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Результати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7263" y="2275006"/>
        <a:ext cx="7080415" cy="526745"/>
      </dsp:txXfrm>
    </dsp:sp>
    <dsp:sp modelId="{D2198268-E8C9-4410-9130-8BC986D360B7}">
      <dsp:nvSpPr>
        <dsp:cNvPr id="0" name=""/>
        <dsp:cNvSpPr/>
      </dsp:nvSpPr>
      <dsp:spPr>
        <a:xfrm>
          <a:off x="560907" y="2312023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78EA17-D039-426C-A4BC-C0327336BC2C}">
      <dsp:nvSpPr>
        <dsp:cNvPr id="0" name=""/>
        <dsp:cNvSpPr/>
      </dsp:nvSpPr>
      <dsp:spPr>
        <a:xfrm>
          <a:off x="607533" y="2831152"/>
          <a:ext cx="7260144" cy="50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Аналіз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533" y="2831152"/>
        <a:ext cx="7260144" cy="500800"/>
      </dsp:txXfrm>
    </dsp:sp>
    <dsp:sp modelId="{F0CCEDC3-7624-4D11-84C5-0EBC59FBEFF8}">
      <dsp:nvSpPr>
        <dsp:cNvPr id="0" name=""/>
        <dsp:cNvSpPr/>
      </dsp:nvSpPr>
      <dsp:spPr>
        <a:xfrm>
          <a:off x="381178" y="2855197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6D3E14-EA74-4C46-B12D-18935F8EB1C9}">
      <dsp:nvSpPr>
        <dsp:cNvPr id="0" name=""/>
        <dsp:cNvSpPr/>
      </dsp:nvSpPr>
      <dsp:spPr>
        <a:xfrm>
          <a:off x="279557" y="3363436"/>
          <a:ext cx="7588121" cy="523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Times New Roman" pitchFamily="18" charset="0"/>
              <a:cs typeface="Times New Roman" pitchFamily="18" charset="0"/>
            </a:rPr>
            <a:t>Звіт </a:t>
          </a:r>
          <a:endParaRPr lang="uk-UA" sz="2000" b="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79557" y="3363436"/>
        <a:ext cx="7588121" cy="523377"/>
      </dsp:txXfrm>
    </dsp:sp>
    <dsp:sp modelId="{9AC2DC79-DE28-44E7-85F8-B714E70B06EC}">
      <dsp:nvSpPr>
        <dsp:cNvPr id="0" name=""/>
        <dsp:cNvSpPr/>
      </dsp:nvSpPr>
      <dsp:spPr>
        <a:xfrm>
          <a:off x="53201" y="3398769"/>
          <a:ext cx="452711" cy="4527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904F5-E37A-4A4C-A291-F0E7AAC16954}">
      <dsp:nvSpPr>
        <dsp:cNvPr id="0" name=""/>
        <dsp:cNvSpPr/>
      </dsp:nvSpPr>
      <dsp:spPr>
        <a:xfrm>
          <a:off x="0" y="0"/>
          <a:ext cx="6163884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створення графіку проведення незалежних замірів знань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(на консультації перед іспитом)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19" y="25519"/>
        <a:ext cx="5150063" cy="820258"/>
      </dsp:txXfrm>
    </dsp:sp>
    <dsp:sp modelId="{8F8007E9-737D-4CDB-AAB3-630B43901E7A}">
      <dsp:nvSpPr>
        <dsp:cNvPr id="0" name=""/>
        <dsp:cNvSpPr/>
      </dsp:nvSpPr>
      <dsp:spPr>
        <a:xfrm>
          <a:off x="516225" y="1029714"/>
          <a:ext cx="6163884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тестування здобувачів (незалежний замір знань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здобувачів – 1 спроба)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744" y="1055233"/>
        <a:ext cx="5030278" cy="820258"/>
      </dsp:txXfrm>
    </dsp:sp>
    <dsp:sp modelId="{A8989027-44E6-4928-955F-447CAB55C519}">
      <dsp:nvSpPr>
        <dsp:cNvPr id="0" name=""/>
        <dsp:cNvSpPr/>
      </dsp:nvSpPr>
      <dsp:spPr>
        <a:xfrm>
          <a:off x="1024745" y="2059428"/>
          <a:ext cx="6163884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/>
              <a:latin typeface="Times New Roman" pitchFamily="18" charset="0"/>
              <a:cs typeface="Times New Roman" pitchFamily="18" charset="0"/>
            </a:rPr>
            <a:t>результати</a:t>
          </a:r>
          <a:endParaRPr lang="ru-RU" sz="20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050264" y="2084947"/>
        <a:ext cx="5037983" cy="820258"/>
      </dsp:txXfrm>
    </dsp:sp>
    <dsp:sp modelId="{D7F38D8C-B73F-4711-A616-07BD3A0547AB}">
      <dsp:nvSpPr>
        <dsp:cNvPr id="0" name=""/>
        <dsp:cNvSpPr/>
      </dsp:nvSpPr>
      <dsp:spPr>
        <a:xfrm>
          <a:off x="1540971" y="3089143"/>
          <a:ext cx="6163884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звіт </a:t>
          </a:r>
          <a:endParaRPr lang="ru-RU" sz="3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6490" y="3114662"/>
        <a:ext cx="5030278" cy="820258"/>
      </dsp:txXfrm>
    </dsp:sp>
    <dsp:sp modelId="{0F462A74-E09E-4459-A3A6-3718FD1F4B95}">
      <dsp:nvSpPr>
        <dsp:cNvPr id="0" name=""/>
        <dsp:cNvSpPr/>
      </dsp:nvSpPr>
      <dsp:spPr>
        <a:xfrm>
          <a:off x="5597541" y="667334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724968" y="667334"/>
        <a:ext cx="311488" cy="426172"/>
      </dsp:txXfrm>
    </dsp:sp>
    <dsp:sp modelId="{66E0A9FE-F946-44E5-9583-08DFCF30CD81}">
      <dsp:nvSpPr>
        <dsp:cNvPr id="0" name=""/>
        <dsp:cNvSpPr/>
      </dsp:nvSpPr>
      <dsp:spPr>
        <a:xfrm>
          <a:off x="6113767" y="1697048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241194" y="1697048"/>
        <a:ext cx="311488" cy="426172"/>
      </dsp:txXfrm>
    </dsp:sp>
    <dsp:sp modelId="{7E6956C9-41EC-4DA8-AE16-93A0980AC189}">
      <dsp:nvSpPr>
        <dsp:cNvPr id="0" name=""/>
        <dsp:cNvSpPr/>
      </dsp:nvSpPr>
      <dsp:spPr>
        <a:xfrm>
          <a:off x="6622287" y="2726762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749714" y="2726762"/>
        <a:ext cx="311488" cy="4261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904F5-E37A-4A4C-A291-F0E7AAC16954}">
      <dsp:nvSpPr>
        <dsp:cNvPr id="0" name=""/>
        <dsp:cNvSpPr/>
      </dsp:nvSpPr>
      <dsp:spPr>
        <a:xfrm>
          <a:off x="0" y="0"/>
          <a:ext cx="6336704" cy="919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графік проведення зрізів залишкових знань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4" y="26934"/>
        <a:ext cx="5266699" cy="865712"/>
      </dsp:txXfrm>
    </dsp:sp>
    <dsp:sp modelId="{8F8007E9-737D-4CDB-AAB3-630B43901E7A}">
      <dsp:nvSpPr>
        <dsp:cNvPr id="0" name=""/>
        <dsp:cNvSpPr/>
      </dsp:nvSpPr>
      <dsp:spPr>
        <a:xfrm>
          <a:off x="530698" y="1086777"/>
          <a:ext cx="6336704" cy="919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тестування здобувачів (зрізи залишкових знань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здобувачів – 1 спроба)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632" y="1113711"/>
        <a:ext cx="5154409" cy="865712"/>
      </dsp:txXfrm>
    </dsp:sp>
    <dsp:sp modelId="{A8989027-44E6-4928-955F-447CAB55C519}">
      <dsp:nvSpPr>
        <dsp:cNvPr id="0" name=""/>
        <dsp:cNvSpPr/>
      </dsp:nvSpPr>
      <dsp:spPr>
        <a:xfrm>
          <a:off x="1053477" y="2173554"/>
          <a:ext cx="6336704" cy="919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результати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0411" y="2200488"/>
        <a:ext cx="5162330" cy="865712"/>
      </dsp:txXfrm>
    </dsp:sp>
    <dsp:sp modelId="{D7F38D8C-B73F-4711-A616-07BD3A0547AB}">
      <dsp:nvSpPr>
        <dsp:cNvPr id="0" name=""/>
        <dsp:cNvSpPr/>
      </dsp:nvSpPr>
      <dsp:spPr>
        <a:xfrm>
          <a:off x="1584175" y="3260331"/>
          <a:ext cx="6336704" cy="919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звіт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4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1109" y="3287265"/>
        <a:ext cx="5154409" cy="865712"/>
      </dsp:txXfrm>
    </dsp:sp>
    <dsp:sp modelId="{0F462A74-E09E-4459-A3A6-3718FD1F4B95}">
      <dsp:nvSpPr>
        <dsp:cNvPr id="0" name=""/>
        <dsp:cNvSpPr/>
      </dsp:nvSpPr>
      <dsp:spPr>
        <a:xfrm>
          <a:off x="5738976" y="704315"/>
          <a:ext cx="597727" cy="597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873465" y="704315"/>
        <a:ext cx="328749" cy="449790"/>
      </dsp:txXfrm>
    </dsp:sp>
    <dsp:sp modelId="{66E0A9FE-F946-44E5-9583-08DFCF30CD81}">
      <dsp:nvSpPr>
        <dsp:cNvPr id="0" name=""/>
        <dsp:cNvSpPr/>
      </dsp:nvSpPr>
      <dsp:spPr>
        <a:xfrm>
          <a:off x="6269675" y="1791092"/>
          <a:ext cx="597727" cy="597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404164" y="1791092"/>
        <a:ext cx="328749" cy="449790"/>
      </dsp:txXfrm>
    </dsp:sp>
    <dsp:sp modelId="{7E6956C9-41EC-4DA8-AE16-93A0980AC189}">
      <dsp:nvSpPr>
        <dsp:cNvPr id="0" name=""/>
        <dsp:cNvSpPr/>
      </dsp:nvSpPr>
      <dsp:spPr>
        <a:xfrm>
          <a:off x="6792453" y="2877869"/>
          <a:ext cx="597727" cy="597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926942" y="2877869"/>
        <a:ext cx="328749" cy="449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F7D83-3136-4444-B8A6-9A9525FAFF3A}">
      <dsp:nvSpPr>
        <dsp:cNvPr id="0" name=""/>
        <dsp:cNvSpPr/>
      </dsp:nvSpPr>
      <dsp:spPr>
        <a:xfrm>
          <a:off x="1367367" y="2302532"/>
          <a:ext cx="1588942" cy="136440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ТДАТУ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імені Дмитра Моторного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3479" y="2513865"/>
        <a:ext cx="1096718" cy="941735"/>
      </dsp:txXfrm>
    </dsp:sp>
    <dsp:sp modelId="{02C5EEAC-2E12-4673-9367-D9D212A0B151}">
      <dsp:nvSpPr>
        <dsp:cNvPr id="0" name=""/>
        <dsp:cNvSpPr/>
      </dsp:nvSpPr>
      <dsp:spPr>
        <a:xfrm>
          <a:off x="1405279" y="2912691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98596-DC02-44ED-83FC-AC279B8CF3AA}">
      <dsp:nvSpPr>
        <dsp:cNvPr id="0" name=""/>
        <dsp:cNvSpPr/>
      </dsp:nvSpPr>
      <dsp:spPr>
        <a:xfrm>
          <a:off x="0" y="1548290"/>
          <a:ext cx="1588942" cy="13644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70152-6F09-4E3A-A8A1-BD976D761800}">
      <dsp:nvSpPr>
        <dsp:cNvPr id="0" name=""/>
        <dsp:cNvSpPr/>
      </dsp:nvSpPr>
      <dsp:spPr>
        <a:xfrm>
          <a:off x="1088501" y="2731708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92143-D4C6-44C6-80CA-550290672E67}">
      <dsp:nvSpPr>
        <dsp:cNvPr id="0" name=""/>
        <dsp:cNvSpPr/>
      </dsp:nvSpPr>
      <dsp:spPr>
        <a:xfrm>
          <a:off x="2734734" y="1544336"/>
          <a:ext cx="1588942" cy="136440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Незалежне оцінювання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0846" y="1755669"/>
        <a:ext cx="1096718" cy="941735"/>
      </dsp:txXfrm>
    </dsp:sp>
    <dsp:sp modelId="{6AC35C03-C721-4320-BA51-CA4430877BE5}">
      <dsp:nvSpPr>
        <dsp:cNvPr id="0" name=""/>
        <dsp:cNvSpPr/>
      </dsp:nvSpPr>
      <dsp:spPr>
        <a:xfrm>
          <a:off x="3828290" y="2724240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75C55-2082-4B7C-8248-B8C709824098}">
      <dsp:nvSpPr>
        <dsp:cNvPr id="0" name=""/>
        <dsp:cNvSpPr/>
      </dsp:nvSpPr>
      <dsp:spPr>
        <a:xfrm>
          <a:off x="4101258" y="2299896"/>
          <a:ext cx="1588942" cy="13644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371A0-5D6D-4F37-B907-CAE8C8471BB4}">
      <dsp:nvSpPr>
        <dsp:cNvPr id="0" name=""/>
        <dsp:cNvSpPr/>
      </dsp:nvSpPr>
      <dsp:spPr>
        <a:xfrm>
          <a:off x="4140013" y="2906980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114D5-A780-43FF-87CC-512C462C9A51}">
      <dsp:nvSpPr>
        <dsp:cNvPr id="0" name=""/>
        <dsp:cNvSpPr/>
      </dsp:nvSpPr>
      <dsp:spPr>
        <a:xfrm>
          <a:off x="1367367" y="794487"/>
          <a:ext cx="1588942" cy="136440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Times New Roman" pitchFamily="18" charset="0"/>
              <a:cs typeface="Times New Roman" pitchFamily="18" charset="0"/>
            </a:rPr>
            <a:t>Освітній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3479" y="1005820"/>
        <a:ext cx="1096718" cy="941735"/>
      </dsp:txXfrm>
    </dsp:sp>
    <dsp:sp modelId="{840EEBBA-970A-4A35-9144-981B6C25E15A}">
      <dsp:nvSpPr>
        <dsp:cNvPr id="0" name=""/>
        <dsp:cNvSpPr/>
      </dsp:nvSpPr>
      <dsp:spPr>
        <a:xfrm>
          <a:off x="2455868" y="820404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009D1-04B4-4EC6-8422-4293BC617C8E}">
      <dsp:nvSpPr>
        <dsp:cNvPr id="0" name=""/>
        <dsp:cNvSpPr/>
      </dsp:nvSpPr>
      <dsp:spPr>
        <a:xfrm>
          <a:off x="2734734" y="35851"/>
          <a:ext cx="1588942" cy="13644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0" r="-90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A7838-C52C-40C4-A582-6684F883C0E8}">
      <dsp:nvSpPr>
        <dsp:cNvPr id="0" name=""/>
        <dsp:cNvSpPr/>
      </dsp:nvSpPr>
      <dsp:spPr>
        <a:xfrm>
          <a:off x="2779386" y="640300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AFFE0-CF9B-4C73-866C-3AB83BD35D1E}">
      <dsp:nvSpPr>
        <dsp:cNvPr id="0" name=""/>
        <dsp:cNvSpPr/>
      </dsp:nvSpPr>
      <dsp:spPr>
        <a:xfrm>
          <a:off x="4101258" y="791412"/>
          <a:ext cx="1588942" cy="136440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itchFamily="18" charset="0"/>
              <a:cs typeface="Times New Roman" pitchFamily="18" charset="0"/>
            </a:rPr>
            <a:t>Незалежний замір знань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7370" y="1002745"/>
        <a:ext cx="1096718" cy="941735"/>
      </dsp:txXfrm>
    </dsp:sp>
    <dsp:sp modelId="{DF12A3A0-9639-4DF8-907E-3D15FF759055}">
      <dsp:nvSpPr>
        <dsp:cNvPr id="0" name=""/>
        <dsp:cNvSpPr/>
      </dsp:nvSpPr>
      <dsp:spPr>
        <a:xfrm>
          <a:off x="5476208" y="1395860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D9FE9-AEE3-42B6-80F5-745644575019}">
      <dsp:nvSpPr>
        <dsp:cNvPr id="0" name=""/>
        <dsp:cNvSpPr/>
      </dsp:nvSpPr>
      <dsp:spPr>
        <a:xfrm>
          <a:off x="5468625" y="1558393"/>
          <a:ext cx="1588942" cy="13644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EDEA6-2679-4A8E-8F3D-B1210303B7D6}">
      <dsp:nvSpPr>
        <dsp:cNvPr id="0" name=""/>
        <dsp:cNvSpPr/>
      </dsp:nvSpPr>
      <dsp:spPr>
        <a:xfrm>
          <a:off x="5778663" y="1582993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0EEF9-B6FF-450B-BB7E-E5EED7445259}">
      <dsp:nvSpPr>
        <dsp:cNvPr id="0" name=""/>
        <dsp:cNvSpPr/>
      </dsp:nvSpPr>
      <dsp:spPr>
        <a:xfrm>
          <a:off x="5468625" y="50348"/>
          <a:ext cx="1588942" cy="136440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Times New Roman" pitchFamily="18" charset="0"/>
              <a:cs typeface="Times New Roman" pitchFamily="18" charset="0"/>
            </a:rPr>
            <a:t>Зрізи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latin typeface="Times New Roman" pitchFamily="18" charset="0"/>
              <a:cs typeface="Times New Roman" pitchFamily="18" charset="0"/>
            </a:rPr>
            <a:t>залишкових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знань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4737" y="261681"/>
        <a:ext cx="1096718" cy="941735"/>
      </dsp:txXfrm>
    </dsp:sp>
    <dsp:sp modelId="{DB9450DF-6DA9-4AC0-A94A-CAC403A00D92}">
      <dsp:nvSpPr>
        <dsp:cNvPr id="0" name=""/>
        <dsp:cNvSpPr/>
      </dsp:nvSpPr>
      <dsp:spPr>
        <a:xfrm>
          <a:off x="6843575" y="661824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14F2A-0E11-46BD-8336-4F54567DAF98}">
      <dsp:nvSpPr>
        <dsp:cNvPr id="0" name=""/>
        <dsp:cNvSpPr/>
      </dsp:nvSpPr>
      <dsp:spPr>
        <a:xfrm>
          <a:off x="6835993" y="811619"/>
          <a:ext cx="1588942" cy="13644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C06E4-9791-40F9-B71F-3A25BD775078}">
      <dsp:nvSpPr>
        <dsp:cNvPr id="0" name=""/>
        <dsp:cNvSpPr/>
      </dsp:nvSpPr>
      <dsp:spPr>
        <a:xfrm>
          <a:off x="7152770" y="841929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B8A40-D57B-4038-A405-6FF55BB79DFB}">
      <dsp:nvSpPr>
        <dsp:cNvPr id="0" name=""/>
        <dsp:cNvSpPr/>
      </dsp:nvSpPr>
      <dsp:spPr>
        <a:xfrm>
          <a:off x="6835993" y="2317468"/>
          <a:ext cx="1588942" cy="136440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itchFamily="18" charset="0"/>
              <a:cs typeface="Times New Roman" pitchFamily="18" charset="0"/>
            </a:rPr>
            <a:t>Якість освіти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82105" y="2528801"/>
        <a:ext cx="1096718" cy="941735"/>
      </dsp:txXfrm>
    </dsp:sp>
    <dsp:sp modelId="{004ACD64-802B-4BA8-B568-26B09D5E6363}">
      <dsp:nvSpPr>
        <dsp:cNvPr id="0" name=""/>
        <dsp:cNvSpPr/>
      </dsp:nvSpPr>
      <dsp:spPr>
        <a:xfrm>
          <a:off x="7151085" y="3512307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99F9-8154-4C05-BC53-553D6D17A0A2}">
      <dsp:nvSpPr>
        <dsp:cNvPr id="0" name=""/>
        <dsp:cNvSpPr/>
      </dsp:nvSpPr>
      <dsp:spPr>
        <a:xfrm>
          <a:off x="5468625" y="3064242"/>
          <a:ext cx="1588942" cy="136440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F08E4-F525-43FA-825E-9C045974F2BE}">
      <dsp:nvSpPr>
        <dsp:cNvPr id="0" name=""/>
        <dsp:cNvSpPr/>
      </dsp:nvSpPr>
      <dsp:spPr>
        <a:xfrm>
          <a:off x="6856212" y="3662980"/>
          <a:ext cx="185348" cy="159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5109F-3151-4A49-A646-8B61FF2C36CC}">
      <dsp:nvSpPr>
        <dsp:cNvPr id="0" name=""/>
        <dsp:cNvSpPr/>
      </dsp:nvSpPr>
      <dsp:spPr>
        <a:xfrm>
          <a:off x="0" y="3524302"/>
          <a:ext cx="8064896" cy="57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незалежне оцінювання знань</a:t>
          </a:r>
        </a:p>
      </dsp:txBody>
      <dsp:txXfrm>
        <a:off x="0" y="3524302"/>
        <a:ext cx="8064896" cy="578191"/>
      </dsp:txXfrm>
    </dsp:sp>
    <dsp:sp modelId="{4AF2A1C9-BEA6-4A44-8951-0AE705AEAAC0}">
      <dsp:nvSpPr>
        <dsp:cNvPr id="0" name=""/>
        <dsp:cNvSpPr/>
      </dsp:nvSpPr>
      <dsp:spPr>
        <a:xfrm rot="10800000">
          <a:off x="0" y="2643717"/>
          <a:ext cx="8064896" cy="8892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>
              <a:latin typeface="Times New Roman" pitchFamily="18" charset="0"/>
              <a:cs typeface="Times New Roman" pitchFamily="18" charset="0"/>
            </a:rPr>
            <a:t>зрізи залишкових знань</a:t>
          </a:r>
          <a:r>
            <a:rPr lang="uk-UA" sz="21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643717"/>
        <a:ext cx="8064896" cy="577813"/>
      </dsp:txXfrm>
    </dsp:sp>
    <dsp:sp modelId="{3E91CC9B-514D-4573-BC73-538AE9CB74F3}">
      <dsp:nvSpPr>
        <dsp:cNvPr id="0" name=""/>
        <dsp:cNvSpPr/>
      </dsp:nvSpPr>
      <dsp:spPr>
        <a:xfrm rot="10800000">
          <a:off x="0" y="1763132"/>
          <a:ext cx="8064896" cy="8892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незалежний замір знань</a:t>
          </a:r>
        </a:p>
      </dsp:txBody>
      <dsp:txXfrm rot="10800000">
        <a:off x="0" y="1763132"/>
        <a:ext cx="8064896" cy="577813"/>
      </dsp:txXfrm>
    </dsp:sp>
    <dsp:sp modelId="{002C7D3C-FED2-45E2-AA43-D5170A9FC3B8}">
      <dsp:nvSpPr>
        <dsp:cNvPr id="0" name=""/>
        <dsp:cNvSpPr/>
      </dsp:nvSpPr>
      <dsp:spPr>
        <a:xfrm rot="10800000">
          <a:off x="0" y="882547"/>
          <a:ext cx="8064896" cy="8892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>
              <a:latin typeface="Times New Roman" pitchFamily="18" charset="0"/>
              <a:cs typeface="Times New Roman" pitchFamily="18" charset="0"/>
            </a:rPr>
            <a:t>ІІ ПМК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882547"/>
        <a:ext cx="8064896" cy="577813"/>
      </dsp:txXfrm>
    </dsp:sp>
    <dsp:sp modelId="{412A17B2-837C-4A49-9A3D-EEAB1190AFB9}">
      <dsp:nvSpPr>
        <dsp:cNvPr id="0" name=""/>
        <dsp:cNvSpPr/>
      </dsp:nvSpPr>
      <dsp:spPr>
        <a:xfrm rot="10800000">
          <a:off x="0" y="1962"/>
          <a:ext cx="8064896" cy="8892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>
              <a:latin typeface="Times New Roman" pitchFamily="18" charset="0"/>
              <a:cs typeface="Times New Roman" pitchFamily="18" charset="0"/>
            </a:rPr>
            <a:t>І ПМК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962"/>
        <a:ext cx="8064896" cy="5778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79B-2F22-458D-AFF1-6C450F21F8E8}">
      <dsp:nvSpPr>
        <dsp:cNvPr id="0" name=""/>
        <dsp:cNvSpPr/>
      </dsp:nvSpPr>
      <dsp:spPr>
        <a:xfrm>
          <a:off x="1021740" y="2312365"/>
          <a:ext cx="291126" cy="197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563" y="0"/>
              </a:lnTo>
              <a:lnTo>
                <a:pt x="145563" y="1978583"/>
              </a:lnTo>
              <a:lnTo>
                <a:pt x="291126" y="19785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17306" y="3251659"/>
        <a:ext cx="99994" cy="99994"/>
      </dsp:txXfrm>
    </dsp:sp>
    <dsp:sp modelId="{7DDDA58B-22E5-4C21-9329-52BC3BB5AD7C}">
      <dsp:nvSpPr>
        <dsp:cNvPr id="0" name=""/>
        <dsp:cNvSpPr/>
      </dsp:nvSpPr>
      <dsp:spPr>
        <a:xfrm>
          <a:off x="1021740" y="2312365"/>
          <a:ext cx="291126" cy="1184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563" y="0"/>
              </a:lnTo>
              <a:lnTo>
                <a:pt x="145563" y="1184595"/>
              </a:lnTo>
              <a:lnTo>
                <a:pt x="291126" y="11845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6807" y="2874167"/>
        <a:ext cx="60992" cy="60992"/>
      </dsp:txXfrm>
    </dsp:sp>
    <dsp:sp modelId="{629A2ABF-6D43-429A-A545-67B25BC7073D}">
      <dsp:nvSpPr>
        <dsp:cNvPr id="0" name=""/>
        <dsp:cNvSpPr/>
      </dsp:nvSpPr>
      <dsp:spPr>
        <a:xfrm>
          <a:off x="1021740" y="2312365"/>
          <a:ext cx="291126" cy="390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563" y="0"/>
              </a:lnTo>
              <a:lnTo>
                <a:pt x="145563" y="390608"/>
              </a:lnTo>
              <a:lnTo>
                <a:pt x="291126" y="390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55124" y="2495490"/>
        <a:ext cx="24358" cy="24358"/>
      </dsp:txXfrm>
    </dsp:sp>
    <dsp:sp modelId="{176C0E57-5BF4-4544-B776-46366BF97CA0}">
      <dsp:nvSpPr>
        <dsp:cNvPr id="0" name=""/>
        <dsp:cNvSpPr/>
      </dsp:nvSpPr>
      <dsp:spPr>
        <a:xfrm>
          <a:off x="1021740" y="1908986"/>
          <a:ext cx="291126" cy="403379"/>
        </a:xfrm>
        <a:custGeom>
          <a:avLst/>
          <a:gdLst/>
          <a:ahLst/>
          <a:cxnLst/>
          <a:rect l="0" t="0" r="0" b="0"/>
          <a:pathLst>
            <a:path>
              <a:moveTo>
                <a:pt x="0" y="403379"/>
              </a:moveTo>
              <a:lnTo>
                <a:pt x="145563" y="403379"/>
              </a:lnTo>
              <a:lnTo>
                <a:pt x="145563" y="0"/>
              </a:lnTo>
              <a:lnTo>
                <a:pt x="29112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54867" y="2098239"/>
        <a:ext cx="24873" cy="24873"/>
      </dsp:txXfrm>
    </dsp:sp>
    <dsp:sp modelId="{91E2537B-9C98-4E0A-8497-0164E18CBE38}">
      <dsp:nvSpPr>
        <dsp:cNvPr id="0" name=""/>
        <dsp:cNvSpPr/>
      </dsp:nvSpPr>
      <dsp:spPr>
        <a:xfrm>
          <a:off x="1021740" y="1114998"/>
          <a:ext cx="291126" cy="1197366"/>
        </a:xfrm>
        <a:custGeom>
          <a:avLst/>
          <a:gdLst/>
          <a:ahLst/>
          <a:cxnLst/>
          <a:rect l="0" t="0" r="0" b="0"/>
          <a:pathLst>
            <a:path>
              <a:moveTo>
                <a:pt x="0" y="1197366"/>
              </a:moveTo>
              <a:lnTo>
                <a:pt x="145563" y="1197366"/>
              </a:lnTo>
              <a:lnTo>
                <a:pt x="145563" y="0"/>
              </a:lnTo>
              <a:lnTo>
                <a:pt x="29112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6497" y="1682875"/>
        <a:ext cx="61612" cy="61612"/>
      </dsp:txXfrm>
    </dsp:sp>
    <dsp:sp modelId="{C9363602-9588-4B85-A10C-136BE4DD07FB}">
      <dsp:nvSpPr>
        <dsp:cNvPr id="0" name=""/>
        <dsp:cNvSpPr/>
      </dsp:nvSpPr>
      <dsp:spPr>
        <a:xfrm>
          <a:off x="1021740" y="321011"/>
          <a:ext cx="291126" cy="1991354"/>
        </a:xfrm>
        <a:custGeom>
          <a:avLst/>
          <a:gdLst/>
          <a:ahLst/>
          <a:cxnLst/>
          <a:rect l="0" t="0" r="0" b="0"/>
          <a:pathLst>
            <a:path>
              <a:moveTo>
                <a:pt x="0" y="1991354"/>
              </a:moveTo>
              <a:lnTo>
                <a:pt x="145563" y="1991354"/>
              </a:lnTo>
              <a:lnTo>
                <a:pt x="145563" y="0"/>
              </a:lnTo>
              <a:lnTo>
                <a:pt x="29112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16990" y="1266375"/>
        <a:ext cx="100626" cy="100626"/>
      </dsp:txXfrm>
    </dsp:sp>
    <dsp:sp modelId="{60B62A20-2B51-46F0-89EC-A5092182691D}">
      <dsp:nvSpPr>
        <dsp:cNvPr id="0" name=""/>
        <dsp:cNvSpPr/>
      </dsp:nvSpPr>
      <dsp:spPr>
        <a:xfrm rot="16200000">
          <a:off x="-967407" y="1994770"/>
          <a:ext cx="3343105" cy="63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Тестування (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І </a:t>
          </a: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ПМК)</a:t>
          </a:r>
        </a:p>
      </dsp:txBody>
      <dsp:txXfrm>
        <a:off x="-967407" y="1994770"/>
        <a:ext cx="3343105" cy="635190"/>
      </dsp:txXfrm>
    </dsp:sp>
    <dsp:sp modelId="{A73B4DE7-0FE4-4E79-97E8-841945C3C024}">
      <dsp:nvSpPr>
        <dsp:cNvPr id="0" name=""/>
        <dsp:cNvSpPr/>
      </dsp:nvSpPr>
      <dsp:spPr>
        <a:xfrm>
          <a:off x="1312867" y="3416"/>
          <a:ext cx="6707060" cy="63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latin typeface="Times New Roman" pitchFamily="18" charset="0"/>
              <a:cs typeface="Times New Roman" pitchFamily="18" charset="0"/>
            </a:rPr>
            <a:t>реєстрація у списках Центру незалежного оцінювання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2867" y="3416"/>
        <a:ext cx="6707060" cy="635190"/>
      </dsp:txXfrm>
    </dsp:sp>
    <dsp:sp modelId="{FA00CD41-7D37-4964-A4AB-36821821C662}">
      <dsp:nvSpPr>
        <dsp:cNvPr id="0" name=""/>
        <dsp:cNvSpPr/>
      </dsp:nvSpPr>
      <dsp:spPr>
        <a:xfrm>
          <a:off x="1312867" y="797403"/>
          <a:ext cx="6671517" cy="63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реєстрація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журналі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з ТБ</a:t>
          </a:r>
        </a:p>
      </dsp:txBody>
      <dsp:txXfrm>
        <a:off x="1312867" y="797403"/>
        <a:ext cx="6671517" cy="635190"/>
      </dsp:txXfrm>
    </dsp:sp>
    <dsp:sp modelId="{1526B3C8-503B-43B9-8B7E-E899F5116FBC}">
      <dsp:nvSpPr>
        <dsp:cNvPr id="0" name=""/>
        <dsp:cNvSpPr/>
      </dsp:nvSpPr>
      <dsp:spPr>
        <a:xfrm>
          <a:off x="1312867" y="1591391"/>
          <a:ext cx="6671517" cy="63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документу,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ідентифікує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особу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2867" y="1591391"/>
        <a:ext cx="6671517" cy="635190"/>
      </dsp:txXfrm>
    </dsp:sp>
    <dsp:sp modelId="{C676B4EF-1DC6-4FE6-AF77-4EC8403FBF21}">
      <dsp:nvSpPr>
        <dsp:cNvPr id="0" name=""/>
        <dsp:cNvSpPr/>
      </dsp:nvSpPr>
      <dsp:spPr>
        <a:xfrm>
          <a:off x="1312867" y="2385378"/>
          <a:ext cx="6671517" cy="63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логіну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паролю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Освітнього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порталу ТДАТУ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2867" y="2385378"/>
        <a:ext cx="6671517" cy="635190"/>
      </dsp:txXfrm>
    </dsp:sp>
    <dsp:sp modelId="{87ADDEC8-5DD8-4900-9869-191FA9082DFE}">
      <dsp:nvSpPr>
        <dsp:cNvPr id="0" name=""/>
        <dsp:cNvSpPr/>
      </dsp:nvSpPr>
      <dsp:spPr>
        <a:xfrm>
          <a:off x="1312867" y="3179366"/>
          <a:ext cx="6671517" cy="63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latin typeface="Times New Roman" pitchFamily="18" charset="0"/>
              <a:cs typeface="Times New Roman" pitchFamily="18" charset="0"/>
            </a:rPr>
            <a:t>тестування (іспит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uk-UA" sz="1900" kern="1200" dirty="0" smtClean="0">
              <a:latin typeface="Times New Roman" pitchFamily="18" charset="0"/>
              <a:cs typeface="Times New Roman" pitchFamily="18" charset="0"/>
            </a:rPr>
            <a:t>залік 30 тестів – 30 хв. – </a:t>
          </a:r>
          <a:r>
            <a:rPr lang="uk-UA" sz="1900" kern="1200" smtClean="0">
              <a:latin typeface="Times New Roman" pitchFamily="18" charset="0"/>
              <a:cs typeface="Times New Roman" pitchFamily="18" charset="0"/>
            </a:rPr>
            <a:t>10б.)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2867" y="3179366"/>
        <a:ext cx="6671517" cy="635190"/>
      </dsp:txXfrm>
    </dsp:sp>
    <dsp:sp modelId="{BA3CB444-84F7-4CBA-84E3-71727339ECDA}">
      <dsp:nvSpPr>
        <dsp:cNvPr id="0" name=""/>
        <dsp:cNvSpPr/>
      </dsp:nvSpPr>
      <dsp:spPr>
        <a:xfrm>
          <a:off x="1312867" y="3973353"/>
          <a:ext cx="6671517" cy="635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вихід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з аккаунта на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ТДАТУ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2867" y="3973353"/>
        <a:ext cx="6671517" cy="63519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79B-2F22-458D-AFF1-6C450F21F8E8}">
      <dsp:nvSpPr>
        <dsp:cNvPr id="0" name=""/>
        <dsp:cNvSpPr/>
      </dsp:nvSpPr>
      <dsp:spPr>
        <a:xfrm>
          <a:off x="1018691" y="2312371"/>
          <a:ext cx="291411" cy="198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05" y="0"/>
              </a:lnTo>
              <a:lnTo>
                <a:pt x="145705" y="1980517"/>
              </a:lnTo>
              <a:lnTo>
                <a:pt x="291411" y="19805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14351" y="3252584"/>
        <a:ext cx="100092" cy="100092"/>
      </dsp:txXfrm>
    </dsp:sp>
    <dsp:sp modelId="{7DDDA58B-22E5-4C21-9329-52BC3BB5AD7C}">
      <dsp:nvSpPr>
        <dsp:cNvPr id="0" name=""/>
        <dsp:cNvSpPr/>
      </dsp:nvSpPr>
      <dsp:spPr>
        <a:xfrm>
          <a:off x="1018691" y="2312371"/>
          <a:ext cx="291411" cy="118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05" y="0"/>
              </a:lnTo>
              <a:lnTo>
                <a:pt x="145705" y="1185753"/>
              </a:lnTo>
              <a:lnTo>
                <a:pt x="291411" y="11857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3871" y="2874722"/>
        <a:ext cx="61051" cy="61051"/>
      </dsp:txXfrm>
    </dsp:sp>
    <dsp:sp modelId="{629A2ABF-6D43-429A-A545-67B25BC7073D}">
      <dsp:nvSpPr>
        <dsp:cNvPr id="0" name=""/>
        <dsp:cNvSpPr/>
      </dsp:nvSpPr>
      <dsp:spPr>
        <a:xfrm>
          <a:off x="1018691" y="2312371"/>
          <a:ext cx="291411" cy="390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05" y="0"/>
              </a:lnTo>
              <a:lnTo>
                <a:pt x="145705" y="390990"/>
              </a:lnTo>
              <a:lnTo>
                <a:pt x="291411" y="3909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52206" y="2495675"/>
        <a:ext cx="24382" cy="24382"/>
      </dsp:txXfrm>
    </dsp:sp>
    <dsp:sp modelId="{176C0E57-5BF4-4544-B776-46366BF97CA0}">
      <dsp:nvSpPr>
        <dsp:cNvPr id="0" name=""/>
        <dsp:cNvSpPr/>
      </dsp:nvSpPr>
      <dsp:spPr>
        <a:xfrm>
          <a:off x="1018691" y="1908598"/>
          <a:ext cx="291411" cy="403773"/>
        </a:xfrm>
        <a:custGeom>
          <a:avLst/>
          <a:gdLst/>
          <a:ahLst/>
          <a:cxnLst/>
          <a:rect l="0" t="0" r="0" b="0"/>
          <a:pathLst>
            <a:path>
              <a:moveTo>
                <a:pt x="0" y="403773"/>
              </a:moveTo>
              <a:lnTo>
                <a:pt x="145705" y="403773"/>
              </a:lnTo>
              <a:lnTo>
                <a:pt x="145705" y="0"/>
              </a:lnTo>
              <a:lnTo>
                <a:pt x="29141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51948" y="2098036"/>
        <a:ext cx="24897" cy="24897"/>
      </dsp:txXfrm>
    </dsp:sp>
    <dsp:sp modelId="{91E2537B-9C98-4E0A-8497-0164E18CBE38}">
      <dsp:nvSpPr>
        <dsp:cNvPr id="0" name=""/>
        <dsp:cNvSpPr/>
      </dsp:nvSpPr>
      <dsp:spPr>
        <a:xfrm>
          <a:off x="1018691" y="1113834"/>
          <a:ext cx="291411" cy="1198537"/>
        </a:xfrm>
        <a:custGeom>
          <a:avLst/>
          <a:gdLst/>
          <a:ahLst/>
          <a:cxnLst/>
          <a:rect l="0" t="0" r="0" b="0"/>
          <a:pathLst>
            <a:path>
              <a:moveTo>
                <a:pt x="0" y="1198537"/>
              </a:moveTo>
              <a:lnTo>
                <a:pt x="145705" y="1198537"/>
              </a:lnTo>
              <a:lnTo>
                <a:pt x="145705" y="0"/>
              </a:lnTo>
              <a:lnTo>
                <a:pt x="29141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3561" y="1682266"/>
        <a:ext cx="61672" cy="61672"/>
      </dsp:txXfrm>
    </dsp:sp>
    <dsp:sp modelId="{C9363602-9588-4B85-A10C-136BE4DD07FB}">
      <dsp:nvSpPr>
        <dsp:cNvPr id="0" name=""/>
        <dsp:cNvSpPr/>
      </dsp:nvSpPr>
      <dsp:spPr>
        <a:xfrm>
          <a:off x="1018691" y="319070"/>
          <a:ext cx="291411" cy="1993300"/>
        </a:xfrm>
        <a:custGeom>
          <a:avLst/>
          <a:gdLst/>
          <a:ahLst/>
          <a:cxnLst/>
          <a:rect l="0" t="0" r="0" b="0"/>
          <a:pathLst>
            <a:path>
              <a:moveTo>
                <a:pt x="0" y="1993300"/>
              </a:moveTo>
              <a:lnTo>
                <a:pt x="145705" y="1993300"/>
              </a:lnTo>
              <a:lnTo>
                <a:pt x="145705" y="0"/>
              </a:lnTo>
              <a:lnTo>
                <a:pt x="29141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14035" y="1265358"/>
        <a:ext cx="100724" cy="100724"/>
      </dsp:txXfrm>
    </dsp:sp>
    <dsp:sp modelId="{60B62A20-2B51-46F0-89EC-A5092182691D}">
      <dsp:nvSpPr>
        <dsp:cNvPr id="0" name=""/>
        <dsp:cNvSpPr/>
      </dsp:nvSpPr>
      <dsp:spPr>
        <a:xfrm rot="16200000">
          <a:off x="-972400" y="1994466"/>
          <a:ext cx="3346373" cy="63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Times New Roman" pitchFamily="18" charset="0"/>
              <a:cs typeface="Times New Roman" pitchFamily="18" charset="0"/>
            </a:rPr>
            <a:t>Тестування (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ІІ </a:t>
          </a:r>
          <a:r>
            <a:rPr lang="ru-RU" sz="2900" kern="1200" dirty="0">
              <a:latin typeface="Times New Roman" pitchFamily="18" charset="0"/>
              <a:cs typeface="Times New Roman" pitchFamily="18" charset="0"/>
            </a:rPr>
            <a:t>ПМК)</a:t>
          </a:r>
        </a:p>
      </dsp:txBody>
      <dsp:txXfrm>
        <a:off x="-972400" y="1994466"/>
        <a:ext cx="3346373" cy="635810"/>
      </dsp:txXfrm>
    </dsp:sp>
    <dsp:sp modelId="{A73B4DE7-0FE4-4E79-97E8-841945C3C024}">
      <dsp:nvSpPr>
        <dsp:cNvPr id="0" name=""/>
        <dsp:cNvSpPr/>
      </dsp:nvSpPr>
      <dsp:spPr>
        <a:xfrm>
          <a:off x="1310103" y="1165"/>
          <a:ext cx="6713616" cy="63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latin typeface="Times New Roman" pitchFamily="18" charset="0"/>
              <a:cs typeface="Times New Roman" pitchFamily="18" charset="0"/>
            </a:rPr>
            <a:t>реєстрація у списках Центру незалежного оцінювання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0103" y="1165"/>
        <a:ext cx="6713616" cy="635810"/>
      </dsp:txXfrm>
    </dsp:sp>
    <dsp:sp modelId="{FA00CD41-7D37-4964-A4AB-36821821C662}">
      <dsp:nvSpPr>
        <dsp:cNvPr id="0" name=""/>
        <dsp:cNvSpPr/>
      </dsp:nvSpPr>
      <dsp:spPr>
        <a:xfrm>
          <a:off x="1310103" y="795929"/>
          <a:ext cx="6678038" cy="63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реєстрація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журналі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з ТБ</a:t>
          </a:r>
        </a:p>
      </dsp:txBody>
      <dsp:txXfrm>
        <a:off x="1310103" y="795929"/>
        <a:ext cx="6678038" cy="635810"/>
      </dsp:txXfrm>
    </dsp:sp>
    <dsp:sp modelId="{1526B3C8-503B-43B9-8B7E-E899F5116FBC}">
      <dsp:nvSpPr>
        <dsp:cNvPr id="0" name=""/>
        <dsp:cNvSpPr/>
      </dsp:nvSpPr>
      <dsp:spPr>
        <a:xfrm>
          <a:off x="1310103" y="1590692"/>
          <a:ext cx="6678038" cy="63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документу,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ідентифікує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особу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0103" y="1590692"/>
        <a:ext cx="6678038" cy="635810"/>
      </dsp:txXfrm>
    </dsp:sp>
    <dsp:sp modelId="{C676B4EF-1DC6-4FE6-AF77-4EC8403FBF21}">
      <dsp:nvSpPr>
        <dsp:cNvPr id="0" name=""/>
        <dsp:cNvSpPr/>
      </dsp:nvSpPr>
      <dsp:spPr>
        <a:xfrm>
          <a:off x="1310103" y="2385456"/>
          <a:ext cx="6678038" cy="63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логіну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паролю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Освітнього</a:t>
          </a: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 порталу ТДАТУ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0103" y="2385456"/>
        <a:ext cx="6678038" cy="635810"/>
      </dsp:txXfrm>
    </dsp:sp>
    <dsp:sp modelId="{87ADDEC8-5DD8-4900-9869-191FA9082DFE}">
      <dsp:nvSpPr>
        <dsp:cNvPr id="0" name=""/>
        <dsp:cNvSpPr/>
      </dsp:nvSpPr>
      <dsp:spPr>
        <a:xfrm>
          <a:off x="1310103" y="3180220"/>
          <a:ext cx="6678038" cy="63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тестування (іспит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залік 30 тестів – 30 хв. – </a:t>
          </a:r>
          <a:r>
            <a:rPr lang="uk-UA" sz="1800" kern="1200" smtClean="0">
              <a:latin typeface="Times New Roman" pitchFamily="18" charset="0"/>
              <a:cs typeface="Times New Roman" pitchFamily="18" charset="0"/>
            </a:rPr>
            <a:t>10б.)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0103" y="3180220"/>
        <a:ext cx="6678038" cy="635810"/>
      </dsp:txXfrm>
    </dsp:sp>
    <dsp:sp modelId="{BA3CB444-84F7-4CBA-84E3-71727339ECDA}">
      <dsp:nvSpPr>
        <dsp:cNvPr id="0" name=""/>
        <dsp:cNvSpPr/>
      </dsp:nvSpPr>
      <dsp:spPr>
        <a:xfrm>
          <a:off x="1310103" y="3974983"/>
          <a:ext cx="6678038" cy="635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>
              <a:latin typeface="Times New Roman" pitchFamily="18" charset="0"/>
              <a:cs typeface="Times New Roman" pitchFamily="18" charset="0"/>
            </a:rPr>
            <a:t>вихід</a:t>
          </a: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 з аккаунта на </a:t>
          </a:r>
          <a:r>
            <a:rPr lang="ru-RU" sz="1700" kern="1200" dirty="0" err="1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ТДАТУ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0103" y="3974983"/>
        <a:ext cx="6678038" cy="6358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3FF0-01E9-460F-B561-A08848429E8B}">
      <dsp:nvSpPr>
        <dsp:cNvPr id="0" name=""/>
        <dsp:cNvSpPr/>
      </dsp:nvSpPr>
      <dsp:spPr>
        <a:xfrm rot="5400000">
          <a:off x="4731572" y="-1601855"/>
          <a:ext cx="1603045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реєструється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перед початком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здобувачів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вищої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виставляє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електронний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журнал.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29286" y="278685"/>
        <a:ext cx="5129364" cy="1446537"/>
      </dsp:txXfrm>
    </dsp:sp>
    <dsp:sp modelId="{73E4ACB0-53B4-4461-AF26-354364311121}">
      <dsp:nvSpPr>
        <dsp:cNvPr id="0" name=""/>
        <dsp:cNvSpPr/>
      </dsp:nvSpPr>
      <dsp:spPr>
        <a:xfrm>
          <a:off x="0" y="50"/>
          <a:ext cx="2929285" cy="2003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Науково-педагогічний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працівник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818" y="97868"/>
        <a:ext cx="2733649" cy="1808170"/>
      </dsp:txXfrm>
    </dsp:sp>
    <dsp:sp modelId="{C2B07109-1833-4049-857D-2375B82F3703}">
      <dsp:nvSpPr>
        <dsp:cNvPr id="0" name=""/>
        <dsp:cNvSpPr/>
      </dsp:nvSpPr>
      <dsp:spPr>
        <a:xfrm rot="5400000">
          <a:off x="4731572" y="502141"/>
          <a:ext cx="1603045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реєструється у списках Центру незалежного оцінювання;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реєструється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перед початком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журналі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техніки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проходить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ТДАТУ.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29286" y="2382681"/>
        <a:ext cx="5129364" cy="1446537"/>
      </dsp:txXfrm>
    </dsp:sp>
    <dsp:sp modelId="{935D2197-E5D5-49DB-81D1-C0573BF6DDF7}">
      <dsp:nvSpPr>
        <dsp:cNvPr id="0" name=""/>
        <dsp:cNvSpPr/>
      </dsp:nvSpPr>
      <dsp:spPr>
        <a:xfrm>
          <a:off x="0" y="2104047"/>
          <a:ext cx="2929285" cy="2003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Здобувач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вищої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818" y="2201865"/>
        <a:ext cx="2733649" cy="180817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3FF0-01E9-460F-B561-A08848429E8B}">
      <dsp:nvSpPr>
        <dsp:cNvPr id="0" name=""/>
        <dsp:cNvSpPr/>
      </dsp:nvSpPr>
      <dsp:spPr>
        <a:xfrm rot="5400000">
          <a:off x="4731572" y="-1601855"/>
          <a:ext cx="1603045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реєструється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перед початком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проходить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ТДАТУ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29286" y="278685"/>
        <a:ext cx="5129364" cy="1446537"/>
      </dsp:txXfrm>
    </dsp:sp>
    <dsp:sp modelId="{73E4ACB0-53B4-4461-AF26-354364311121}">
      <dsp:nvSpPr>
        <dsp:cNvPr id="0" name=""/>
        <dsp:cNvSpPr/>
      </dsp:nvSpPr>
      <dsp:spPr>
        <a:xfrm>
          <a:off x="0" y="50"/>
          <a:ext cx="2929285" cy="2003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Викладач</a:t>
          </a:r>
          <a:endParaRPr lang="ru-RU" sz="4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818" y="97868"/>
        <a:ext cx="2733649" cy="1808170"/>
      </dsp:txXfrm>
    </dsp:sp>
    <dsp:sp modelId="{C2B07109-1833-4049-857D-2375B82F3703}">
      <dsp:nvSpPr>
        <dsp:cNvPr id="0" name=""/>
        <dsp:cNvSpPr/>
      </dsp:nvSpPr>
      <dsp:spPr>
        <a:xfrm rot="5400000">
          <a:off x="4731572" y="502141"/>
          <a:ext cx="1603045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реєструється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перед початком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журналі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з ТБ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проходить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порталі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ТДАТУ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29286" y="2382681"/>
        <a:ext cx="5129364" cy="1446537"/>
      </dsp:txXfrm>
    </dsp:sp>
    <dsp:sp modelId="{935D2197-E5D5-49DB-81D1-C0573BF6DDF7}">
      <dsp:nvSpPr>
        <dsp:cNvPr id="0" name=""/>
        <dsp:cNvSpPr/>
      </dsp:nvSpPr>
      <dsp:spPr>
        <a:xfrm>
          <a:off x="0" y="2104047"/>
          <a:ext cx="2929285" cy="2003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Студент</a:t>
          </a:r>
          <a:endParaRPr lang="ru-RU" sz="5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818" y="2201865"/>
        <a:ext cx="2733649" cy="180817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F85F3-DF54-4314-868D-44B0FFC21B5B}">
      <dsp:nvSpPr>
        <dsp:cNvPr id="0" name=""/>
        <dsp:cNvSpPr/>
      </dsp:nvSpPr>
      <dsp:spPr>
        <a:xfrm>
          <a:off x="0" y="679"/>
          <a:ext cx="3877478" cy="695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Незалежний замір знань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7624"/>
        <a:ext cx="3616642" cy="521673"/>
      </dsp:txXfrm>
    </dsp:sp>
    <dsp:sp modelId="{9E82BB27-3E79-4BCC-A56A-3A70998C4D2E}">
      <dsp:nvSpPr>
        <dsp:cNvPr id="0" name=""/>
        <dsp:cNvSpPr/>
      </dsp:nvSpPr>
      <dsp:spPr>
        <a:xfrm>
          <a:off x="3877478" y="679"/>
          <a:ext cx="2584985" cy="695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(30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30 хвилин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1433" y="34634"/>
        <a:ext cx="2517075" cy="62765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F85F3-DF54-4314-868D-44B0FFC21B5B}">
      <dsp:nvSpPr>
        <dsp:cNvPr id="0" name=""/>
        <dsp:cNvSpPr/>
      </dsp:nvSpPr>
      <dsp:spPr>
        <a:xfrm>
          <a:off x="0" y="679"/>
          <a:ext cx="3877478" cy="695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Зрізи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залишкових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знань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7624"/>
        <a:ext cx="3616642" cy="521673"/>
      </dsp:txXfrm>
    </dsp:sp>
    <dsp:sp modelId="{9E82BB27-3E79-4BCC-A56A-3A70998C4D2E}">
      <dsp:nvSpPr>
        <dsp:cNvPr id="0" name=""/>
        <dsp:cNvSpPr/>
      </dsp:nvSpPr>
      <dsp:spPr>
        <a:xfrm>
          <a:off x="3877478" y="679"/>
          <a:ext cx="2584985" cy="695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(30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30 хвилин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1433" y="34634"/>
        <a:ext cx="2517075" cy="62765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F85F3-DF54-4314-868D-44B0FFC21B5B}">
      <dsp:nvSpPr>
        <dsp:cNvPr id="0" name=""/>
        <dsp:cNvSpPr/>
      </dsp:nvSpPr>
      <dsp:spPr>
        <a:xfrm>
          <a:off x="0" y="679"/>
          <a:ext cx="3877478" cy="695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Незалежний замір знань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7624"/>
        <a:ext cx="3616642" cy="521673"/>
      </dsp:txXfrm>
    </dsp:sp>
    <dsp:sp modelId="{9E82BB27-3E79-4BCC-A56A-3A70998C4D2E}">
      <dsp:nvSpPr>
        <dsp:cNvPr id="0" name=""/>
        <dsp:cNvSpPr/>
      </dsp:nvSpPr>
      <dsp:spPr>
        <a:xfrm>
          <a:off x="3877478" y="679"/>
          <a:ext cx="2584985" cy="695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(30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30 хвилин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1433" y="34634"/>
        <a:ext cx="2517075" cy="62765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F85F3-DF54-4314-868D-44B0FFC21B5B}">
      <dsp:nvSpPr>
        <dsp:cNvPr id="0" name=""/>
        <dsp:cNvSpPr/>
      </dsp:nvSpPr>
      <dsp:spPr>
        <a:xfrm>
          <a:off x="0" y="679"/>
          <a:ext cx="3877478" cy="695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Зрізи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залишкових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знань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7624"/>
        <a:ext cx="3616642" cy="521673"/>
      </dsp:txXfrm>
    </dsp:sp>
    <dsp:sp modelId="{9E82BB27-3E79-4BCC-A56A-3A70998C4D2E}">
      <dsp:nvSpPr>
        <dsp:cNvPr id="0" name=""/>
        <dsp:cNvSpPr/>
      </dsp:nvSpPr>
      <dsp:spPr>
        <a:xfrm>
          <a:off x="3877478" y="679"/>
          <a:ext cx="2584985" cy="695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(30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тестів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30 хвилин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1433" y="34634"/>
        <a:ext cx="2517075" cy="62765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C18A5-B4CB-4565-8A02-7BA8577F902B}">
      <dsp:nvSpPr>
        <dsp:cNvPr id="0" name=""/>
        <dsp:cNvSpPr/>
      </dsp:nvSpPr>
      <dsp:spPr>
        <a:xfrm rot="5400000">
          <a:off x="1546012" y="945750"/>
          <a:ext cx="802347" cy="9134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E1529-90B9-4D0E-A976-023DCE8DE488}">
      <dsp:nvSpPr>
        <dsp:cNvPr id="0" name=""/>
        <dsp:cNvSpPr/>
      </dsp:nvSpPr>
      <dsp:spPr>
        <a:xfrm>
          <a:off x="46376" y="24190"/>
          <a:ext cx="3924806" cy="9454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Поважна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/ 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неповажна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причина неявки на І ПМК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536" y="70350"/>
        <a:ext cx="3832486" cy="853112"/>
      </dsp:txXfrm>
    </dsp:sp>
    <dsp:sp modelId="{C68B1AC9-326F-458A-840B-EFCB4F32305C}">
      <dsp:nvSpPr>
        <dsp:cNvPr id="0" name=""/>
        <dsp:cNvSpPr/>
      </dsp:nvSpPr>
      <dsp:spPr>
        <a:xfrm>
          <a:off x="2684119" y="114359"/>
          <a:ext cx="982356" cy="76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07DC8-58D8-42AA-8305-BE3058EA3560}">
      <dsp:nvSpPr>
        <dsp:cNvPr id="0" name=""/>
        <dsp:cNvSpPr/>
      </dsp:nvSpPr>
      <dsp:spPr>
        <a:xfrm rot="5400000">
          <a:off x="3076123" y="2036074"/>
          <a:ext cx="802347" cy="9134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793A4-070F-41DD-B2E6-420F53B1AAD4}">
      <dsp:nvSpPr>
        <dsp:cNvPr id="0" name=""/>
        <dsp:cNvSpPr/>
      </dsp:nvSpPr>
      <dsp:spPr>
        <a:xfrm>
          <a:off x="2457480" y="1076580"/>
          <a:ext cx="3049066" cy="9454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Викладач – куратор – деканат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3640" y="1122740"/>
        <a:ext cx="2956746" cy="853112"/>
      </dsp:txXfrm>
    </dsp:sp>
    <dsp:sp modelId="{EA2F2119-F7F8-4AB6-828A-E11E0D24B01D}">
      <dsp:nvSpPr>
        <dsp:cNvPr id="0" name=""/>
        <dsp:cNvSpPr/>
      </dsp:nvSpPr>
      <dsp:spPr>
        <a:xfrm>
          <a:off x="4130156" y="1176392"/>
          <a:ext cx="982356" cy="76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FDC74-D823-487A-ACC4-A74C3DD252C6}">
      <dsp:nvSpPr>
        <dsp:cNvPr id="0" name=""/>
        <dsp:cNvSpPr/>
      </dsp:nvSpPr>
      <dsp:spPr>
        <a:xfrm rot="5400000">
          <a:off x="4709337" y="3080222"/>
          <a:ext cx="802347" cy="9134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838EB-3FC0-4D09-969F-B908033131CB}">
      <dsp:nvSpPr>
        <dsp:cNvPr id="0" name=""/>
        <dsp:cNvSpPr/>
      </dsp:nvSpPr>
      <dsp:spPr>
        <a:xfrm>
          <a:off x="4106153" y="2120725"/>
          <a:ext cx="2715826" cy="9454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Центр незалежного оцінювання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2313" y="2166885"/>
        <a:ext cx="2623506" cy="853112"/>
      </dsp:txXfrm>
    </dsp:sp>
    <dsp:sp modelId="{8E4A9641-596B-4D93-9C6F-BAD5B4E93A3D}">
      <dsp:nvSpPr>
        <dsp:cNvPr id="0" name=""/>
        <dsp:cNvSpPr/>
      </dsp:nvSpPr>
      <dsp:spPr>
        <a:xfrm>
          <a:off x="5847444" y="2238424"/>
          <a:ext cx="982356" cy="76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784D9-7015-42FB-A7DA-751A0C589CF3}">
      <dsp:nvSpPr>
        <dsp:cNvPr id="0" name=""/>
        <dsp:cNvSpPr/>
      </dsp:nvSpPr>
      <dsp:spPr>
        <a:xfrm>
          <a:off x="5744474" y="3205381"/>
          <a:ext cx="2464437" cy="9454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І ПМК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90634" y="3251541"/>
        <a:ext cx="2372117" cy="853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C693F-30D7-450A-A748-6BB12D03B525}">
      <dsp:nvSpPr>
        <dsp:cNvPr id="0" name=""/>
        <dsp:cNvSpPr/>
      </dsp:nvSpPr>
      <dsp:spPr>
        <a:xfrm>
          <a:off x="7148396" y="2195142"/>
          <a:ext cx="1314553" cy="54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537"/>
              </a:lnTo>
              <a:lnTo>
                <a:pt x="1314553" y="521537"/>
              </a:lnTo>
              <a:lnTo>
                <a:pt x="1314553" y="5499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CFE3F-051A-4178-ADCB-DE12A5374769}">
      <dsp:nvSpPr>
        <dsp:cNvPr id="0" name=""/>
        <dsp:cNvSpPr/>
      </dsp:nvSpPr>
      <dsp:spPr>
        <a:xfrm>
          <a:off x="7148396" y="2195142"/>
          <a:ext cx="528432" cy="54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537"/>
              </a:lnTo>
              <a:lnTo>
                <a:pt x="528432" y="521537"/>
              </a:lnTo>
              <a:lnTo>
                <a:pt x="528432" y="5499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0C381-BC73-41B2-B9A6-E0BE46A78AC7}">
      <dsp:nvSpPr>
        <dsp:cNvPr id="0" name=""/>
        <dsp:cNvSpPr/>
      </dsp:nvSpPr>
      <dsp:spPr>
        <a:xfrm>
          <a:off x="6890707" y="2195142"/>
          <a:ext cx="257688" cy="549932"/>
        </a:xfrm>
        <a:custGeom>
          <a:avLst/>
          <a:gdLst/>
          <a:ahLst/>
          <a:cxnLst/>
          <a:rect l="0" t="0" r="0" b="0"/>
          <a:pathLst>
            <a:path>
              <a:moveTo>
                <a:pt x="257688" y="0"/>
              </a:moveTo>
              <a:lnTo>
                <a:pt x="257688" y="521537"/>
              </a:lnTo>
              <a:lnTo>
                <a:pt x="0" y="521537"/>
              </a:lnTo>
              <a:lnTo>
                <a:pt x="0" y="5499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59D79-AEF3-42E4-AD9A-14E6D70BCB54}">
      <dsp:nvSpPr>
        <dsp:cNvPr id="0" name=""/>
        <dsp:cNvSpPr/>
      </dsp:nvSpPr>
      <dsp:spPr>
        <a:xfrm>
          <a:off x="6104586" y="2195142"/>
          <a:ext cx="1043809" cy="568446"/>
        </a:xfrm>
        <a:custGeom>
          <a:avLst/>
          <a:gdLst/>
          <a:ahLst/>
          <a:cxnLst/>
          <a:rect l="0" t="0" r="0" b="0"/>
          <a:pathLst>
            <a:path>
              <a:moveTo>
                <a:pt x="1043809" y="0"/>
              </a:moveTo>
              <a:lnTo>
                <a:pt x="1043809" y="540051"/>
              </a:lnTo>
              <a:lnTo>
                <a:pt x="0" y="540051"/>
              </a:lnTo>
              <a:lnTo>
                <a:pt x="0" y="5684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A0188-F439-45CB-A929-416E30E2EE36}">
      <dsp:nvSpPr>
        <dsp:cNvPr id="0" name=""/>
        <dsp:cNvSpPr/>
      </dsp:nvSpPr>
      <dsp:spPr>
        <a:xfrm>
          <a:off x="5318465" y="2195142"/>
          <a:ext cx="1829930" cy="568446"/>
        </a:xfrm>
        <a:custGeom>
          <a:avLst/>
          <a:gdLst/>
          <a:ahLst/>
          <a:cxnLst/>
          <a:rect l="0" t="0" r="0" b="0"/>
          <a:pathLst>
            <a:path>
              <a:moveTo>
                <a:pt x="1829930" y="0"/>
              </a:moveTo>
              <a:lnTo>
                <a:pt x="1829930" y="540051"/>
              </a:lnTo>
              <a:lnTo>
                <a:pt x="0" y="540051"/>
              </a:lnTo>
              <a:lnTo>
                <a:pt x="0" y="5684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E4CD0-CB0F-499F-B0E6-817E9D0FC753}">
      <dsp:nvSpPr>
        <dsp:cNvPr id="0" name=""/>
        <dsp:cNvSpPr/>
      </dsp:nvSpPr>
      <dsp:spPr>
        <a:xfrm>
          <a:off x="4578114" y="1297808"/>
          <a:ext cx="2570281" cy="378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886"/>
              </a:lnTo>
              <a:lnTo>
                <a:pt x="2570281" y="349886"/>
              </a:lnTo>
              <a:lnTo>
                <a:pt x="2570281" y="3782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D3D76-F2DF-4481-B539-6DA735C4BEB6}">
      <dsp:nvSpPr>
        <dsp:cNvPr id="0" name=""/>
        <dsp:cNvSpPr/>
      </dsp:nvSpPr>
      <dsp:spPr>
        <a:xfrm>
          <a:off x="4578114" y="1297808"/>
          <a:ext cx="872593" cy="507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404"/>
              </a:lnTo>
              <a:lnTo>
                <a:pt x="872593" y="479404"/>
              </a:lnTo>
              <a:lnTo>
                <a:pt x="872593" y="5077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69E09-932F-4C4D-9AEA-760B552BC298}">
      <dsp:nvSpPr>
        <dsp:cNvPr id="0" name=""/>
        <dsp:cNvSpPr/>
      </dsp:nvSpPr>
      <dsp:spPr>
        <a:xfrm>
          <a:off x="3633934" y="1297808"/>
          <a:ext cx="944180" cy="507799"/>
        </a:xfrm>
        <a:custGeom>
          <a:avLst/>
          <a:gdLst/>
          <a:ahLst/>
          <a:cxnLst/>
          <a:rect l="0" t="0" r="0" b="0"/>
          <a:pathLst>
            <a:path>
              <a:moveTo>
                <a:pt x="944180" y="0"/>
              </a:moveTo>
              <a:lnTo>
                <a:pt x="944180" y="479404"/>
              </a:lnTo>
              <a:lnTo>
                <a:pt x="0" y="479404"/>
              </a:lnTo>
              <a:lnTo>
                <a:pt x="0" y="5077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2D349-1D97-488C-9AE4-BFA4150D5FB2}">
      <dsp:nvSpPr>
        <dsp:cNvPr id="0" name=""/>
        <dsp:cNvSpPr/>
      </dsp:nvSpPr>
      <dsp:spPr>
        <a:xfrm>
          <a:off x="1678291" y="2195142"/>
          <a:ext cx="2211402" cy="568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051"/>
              </a:lnTo>
              <a:lnTo>
                <a:pt x="2211402" y="540051"/>
              </a:lnTo>
              <a:lnTo>
                <a:pt x="2211402" y="5684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44EA0-77AC-4989-9F83-5D215F87A344}">
      <dsp:nvSpPr>
        <dsp:cNvPr id="0" name=""/>
        <dsp:cNvSpPr/>
      </dsp:nvSpPr>
      <dsp:spPr>
        <a:xfrm>
          <a:off x="1678291" y="2195142"/>
          <a:ext cx="1090609" cy="568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051"/>
              </a:lnTo>
              <a:lnTo>
                <a:pt x="1090609" y="540051"/>
              </a:lnTo>
              <a:lnTo>
                <a:pt x="1090609" y="5684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E8CD1-E471-44A7-8E44-0E119D50C61D}">
      <dsp:nvSpPr>
        <dsp:cNvPr id="0" name=""/>
        <dsp:cNvSpPr/>
      </dsp:nvSpPr>
      <dsp:spPr>
        <a:xfrm>
          <a:off x="1602387" y="2195142"/>
          <a:ext cx="91440" cy="568446"/>
        </a:xfrm>
        <a:custGeom>
          <a:avLst/>
          <a:gdLst/>
          <a:ahLst/>
          <a:cxnLst/>
          <a:rect l="0" t="0" r="0" b="0"/>
          <a:pathLst>
            <a:path>
              <a:moveTo>
                <a:pt x="75904" y="0"/>
              </a:moveTo>
              <a:lnTo>
                <a:pt x="75904" y="540051"/>
              </a:lnTo>
              <a:lnTo>
                <a:pt x="45720" y="540051"/>
              </a:lnTo>
              <a:lnTo>
                <a:pt x="45720" y="5684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3C055-21B7-4CF7-9BE2-1D6E8CCF336B}">
      <dsp:nvSpPr>
        <dsp:cNvPr id="0" name=""/>
        <dsp:cNvSpPr/>
      </dsp:nvSpPr>
      <dsp:spPr>
        <a:xfrm>
          <a:off x="527314" y="2195142"/>
          <a:ext cx="1150977" cy="568446"/>
        </a:xfrm>
        <a:custGeom>
          <a:avLst/>
          <a:gdLst/>
          <a:ahLst/>
          <a:cxnLst/>
          <a:rect l="0" t="0" r="0" b="0"/>
          <a:pathLst>
            <a:path>
              <a:moveTo>
                <a:pt x="1150977" y="0"/>
              </a:moveTo>
              <a:lnTo>
                <a:pt x="1150977" y="540051"/>
              </a:lnTo>
              <a:lnTo>
                <a:pt x="0" y="540051"/>
              </a:lnTo>
              <a:lnTo>
                <a:pt x="0" y="5684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B198B-453C-4B7C-B322-AC74746E3122}">
      <dsp:nvSpPr>
        <dsp:cNvPr id="0" name=""/>
        <dsp:cNvSpPr/>
      </dsp:nvSpPr>
      <dsp:spPr>
        <a:xfrm>
          <a:off x="1678291" y="1297808"/>
          <a:ext cx="2899822" cy="378281"/>
        </a:xfrm>
        <a:custGeom>
          <a:avLst/>
          <a:gdLst/>
          <a:ahLst/>
          <a:cxnLst/>
          <a:rect l="0" t="0" r="0" b="0"/>
          <a:pathLst>
            <a:path>
              <a:moveTo>
                <a:pt x="2899822" y="0"/>
              </a:moveTo>
              <a:lnTo>
                <a:pt x="2899822" y="349886"/>
              </a:lnTo>
              <a:lnTo>
                <a:pt x="0" y="349886"/>
              </a:lnTo>
              <a:lnTo>
                <a:pt x="0" y="3782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DDC6A-A5B0-4404-9FA3-A1DA06B16301}">
      <dsp:nvSpPr>
        <dsp:cNvPr id="0" name=""/>
        <dsp:cNvSpPr/>
      </dsp:nvSpPr>
      <dsp:spPr>
        <a:xfrm>
          <a:off x="1882844" y="585943"/>
          <a:ext cx="5390540" cy="71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9CA1CA-9A86-47E2-9B69-694B3900E75A}">
      <dsp:nvSpPr>
        <dsp:cNvPr id="0" name=""/>
        <dsp:cNvSpPr/>
      </dsp:nvSpPr>
      <dsp:spPr>
        <a:xfrm>
          <a:off x="1916901" y="618297"/>
          <a:ext cx="5390540" cy="711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Центр незалежного оцінювання</a:t>
          </a:r>
        </a:p>
      </dsp:txBody>
      <dsp:txXfrm>
        <a:off x="1937751" y="639147"/>
        <a:ext cx="5348840" cy="670164"/>
      </dsp:txXfrm>
    </dsp:sp>
    <dsp:sp modelId="{B8578B81-499E-4DC9-B8CB-AA9837444C63}">
      <dsp:nvSpPr>
        <dsp:cNvPr id="0" name=""/>
        <dsp:cNvSpPr/>
      </dsp:nvSpPr>
      <dsp:spPr>
        <a:xfrm>
          <a:off x="777881" y="1676089"/>
          <a:ext cx="1800819" cy="519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2FD7D2-7DCD-455B-A30C-E44158CC503C}">
      <dsp:nvSpPr>
        <dsp:cNvPr id="0" name=""/>
        <dsp:cNvSpPr/>
      </dsp:nvSpPr>
      <dsp:spPr>
        <a:xfrm>
          <a:off x="811938" y="1708444"/>
          <a:ext cx="1800819" cy="519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Науково-педагогічні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працівники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7141" y="1723647"/>
        <a:ext cx="1770413" cy="488646"/>
      </dsp:txXfrm>
    </dsp:sp>
    <dsp:sp modelId="{FD738071-901A-4A9C-92FF-81D982D4CBCF}">
      <dsp:nvSpPr>
        <dsp:cNvPr id="0" name=""/>
        <dsp:cNvSpPr/>
      </dsp:nvSpPr>
      <dsp:spPr>
        <a:xfrm>
          <a:off x="974" y="2763589"/>
          <a:ext cx="1052679" cy="59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3FB12D-A2A7-44BE-9434-6A2333C5EDFB}">
      <dsp:nvSpPr>
        <dsp:cNvPr id="0" name=""/>
        <dsp:cNvSpPr/>
      </dsp:nvSpPr>
      <dsp:spPr>
        <a:xfrm>
          <a:off x="35031" y="2795943"/>
          <a:ext cx="1052679" cy="59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Times New Roman" pitchFamily="18" charset="0"/>
              <a:cs typeface="Times New Roman" pitchFamily="18" charset="0"/>
            </a:rPr>
            <a:t>Лекції</a:t>
          </a:r>
          <a:endParaRPr lang="ru-RU" sz="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42" y="2813354"/>
        <a:ext cx="1017857" cy="559624"/>
      </dsp:txXfrm>
    </dsp:sp>
    <dsp:sp modelId="{52E482D4-CDC9-4C34-AC8B-1ACDD668B040}">
      <dsp:nvSpPr>
        <dsp:cNvPr id="0" name=""/>
        <dsp:cNvSpPr/>
      </dsp:nvSpPr>
      <dsp:spPr>
        <a:xfrm>
          <a:off x="1121767" y="2763589"/>
          <a:ext cx="1052679" cy="59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1F98F-18C0-4A7D-8A5F-056A7457AC02}">
      <dsp:nvSpPr>
        <dsp:cNvPr id="0" name=""/>
        <dsp:cNvSpPr/>
      </dsp:nvSpPr>
      <dsp:spPr>
        <a:xfrm>
          <a:off x="1155824" y="2795943"/>
          <a:ext cx="1052679" cy="59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900" kern="1200" dirty="0">
              <a:latin typeface="Times New Roman" pitchFamily="18" charset="0"/>
              <a:cs typeface="Times New Roman" pitchFamily="18" charset="0"/>
            </a:rPr>
            <a:t>/</a:t>
          </a:r>
          <a:r>
            <a:rPr lang="uk-UA" sz="900" kern="1200" dirty="0">
              <a:latin typeface="Times New Roman" pitchFamily="18" charset="0"/>
              <a:cs typeface="Times New Roman" pitchFamily="18" charset="0"/>
            </a:rPr>
            <a:t> практичні </a:t>
          </a:r>
          <a:r>
            <a:rPr lang="ru-RU" sz="900" kern="1200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73235" y="2813354"/>
        <a:ext cx="1017857" cy="559624"/>
      </dsp:txXfrm>
    </dsp:sp>
    <dsp:sp modelId="{E14A9629-0882-43CD-BB1E-E902070E44B6}">
      <dsp:nvSpPr>
        <dsp:cNvPr id="0" name=""/>
        <dsp:cNvSpPr/>
      </dsp:nvSpPr>
      <dsp:spPr>
        <a:xfrm>
          <a:off x="2242560" y="2763589"/>
          <a:ext cx="1052679" cy="59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D35099-324C-48CE-9B3A-1A0ECEACC1A0}">
      <dsp:nvSpPr>
        <dsp:cNvPr id="0" name=""/>
        <dsp:cNvSpPr/>
      </dsp:nvSpPr>
      <dsp:spPr>
        <a:xfrm>
          <a:off x="2276617" y="2795943"/>
          <a:ext cx="1052679" cy="59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 робота</a:t>
          </a:r>
        </a:p>
      </dsp:txBody>
      <dsp:txXfrm>
        <a:off x="2294028" y="2813354"/>
        <a:ext cx="1017857" cy="559624"/>
      </dsp:txXfrm>
    </dsp:sp>
    <dsp:sp modelId="{80FBFF66-6182-4580-B559-3E1C6570FE09}">
      <dsp:nvSpPr>
        <dsp:cNvPr id="0" name=""/>
        <dsp:cNvSpPr/>
      </dsp:nvSpPr>
      <dsp:spPr>
        <a:xfrm>
          <a:off x="3363354" y="2763589"/>
          <a:ext cx="1052679" cy="59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F821AC-AA7C-4CFA-A642-6427F598B08F}">
      <dsp:nvSpPr>
        <dsp:cNvPr id="0" name=""/>
        <dsp:cNvSpPr/>
      </dsp:nvSpPr>
      <dsp:spPr>
        <a:xfrm>
          <a:off x="3397411" y="2795943"/>
          <a:ext cx="1052679" cy="59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>
              <a:latin typeface="Times New Roman" pitchFamily="18" charset="0"/>
              <a:cs typeface="Times New Roman" pitchFamily="18" charset="0"/>
            </a:rPr>
            <a:t>Контроль 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4822" y="2813354"/>
        <a:ext cx="1017857" cy="559624"/>
      </dsp:txXfrm>
    </dsp:sp>
    <dsp:sp modelId="{753DF76C-CA7E-42F7-A1BC-71F331759447}">
      <dsp:nvSpPr>
        <dsp:cNvPr id="0" name=""/>
        <dsp:cNvSpPr/>
      </dsp:nvSpPr>
      <dsp:spPr>
        <a:xfrm>
          <a:off x="2918444" y="1805608"/>
          <a:ext cx="1430980" cy="519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449B0E-36A9-45D0-B214-B91543D18AE2}">
      <dsp:nvSpPr>
        <dsp:cNvPr id="0" name=""/>
        <dsp:cNvSpPr/>
      </dsp:nvSpPr>
      <dsp:spPr>
        <a:xfrm>
          <a:off x="2952501" y="1837962"/>
          <a:ext cx="1430980" cy="519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latin typeface="Times New Roman" pitchFamily="18" charset="0"/>
              <a:cs typeface="Times New Roman" pitchFamily="18" charset="0"/>
            </a:rPr>
            <a:t>Деканати</a:t>
          </a:r>
          <a:endParaRPr lang="ru-RU" sz="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7704" y="1853165"/>
        <a:ext cx="1400574" cy="488646"/>
      </dsp:txXfrm>
    </dsp:sp>
    <dsp:sp modelId="{5319D95A-18B8-4DD9-B769-D78187D71EA9}">
      <dsp:nvSpPr>
        <dsp:cNvPr id="0" name=""/>
        <dsp:cNvSpPr/>
      </dsp:nvSpPr>
      <dsp:spPr>
        <a:xfrm>
          <a:off x="4735218" y="1805608"/>
          <a:ext cx="1430980" cy="519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E24E6B-4B52-4471-93F7-50936452A213}">
      <dsp:nvSpPr>
        <dsp:cNvPr id="0" name=""/>
        <dsp:cNvSpPr/>
      </dsp:nvSpPr>
      <dsp:spPr>
        <a:xfrm>
          <a:off x="4769275" y="1837962"/>
          <a:ext cx="1430980" cy="519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Куратори</a:t>
          </a:r>
          <a:endParaRPr lang="ru-RU" sz="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84478" y="1853165"/>
        <a:ext cx="1400574" cy="488646"/>
      </dsp:txXfrm>
    </dsp:sp>
    <dsp:sp modelId="{701E6DFD-288F-4B4E-A495-FF2BA888B283}">
      <dsp:nvSpPr>
        <dsp:cNvPr id="0" name=""/>
        <dsp:cNvSpPr/>
      </dsp:nvSpPr>
      <dsp:spPr>
        <a:xfrm>
          <a:off x="6432905" y="1676089"/>
          <a:ext cx="1430980" cy="519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B26003-F6B5-4007-8B1C-A364851634E0}">
      <dsp:nvSpPr>
        <dsp:cNvPr id="0" name=""/>
        <dsp:cNvSpPr/>
      </dsp:nvSpPr>
      <dsp:spPr>
        <a:xfrm>
          <a:off x="6466962" y="1708444"/>
          <a:ext cx="1430980" cy="519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Здобувачі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вищої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освіти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82165" y="1723647"/>
        <a:ext cx="1400574" cy="488646"/>
      </dsp:txXfrm>
    </dsp:sp>
    <dsp:sp modelId="{DC6BCB12-E7F5-46E4-918B-C65B97EE88D6}">
      <dsp:nvSpPr>
        <dsp:cNvPr id="0" name=""/>
        <dsp:cNvSpPr/>
      </dsp:nvSpPr>
      <dsp:spPr>
        <a:xfrm>
          <a:off x="4959462" y="2763589"/>
          <a:ext cx="718006" cy="59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3C3289-9306-45E9-87D5-8242B615659E}">
      <dsp:nvSpPr>
        <dsp:cNvPr id="0" name=""/>
        <dsp:cNvSpPr/>
      </dsp:nvSpPr>
      <dsp:spPr>
        <a:xfrm>
          <a:off x="4993519" y="2795943"/>
          <a:ext cx="718006" cy="59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І ПМК</a:t>
          </a:r>
        </a:p>
      </dsp:txBody>
      <dsp:txXfrm>
        <a:off x="5010930" y="2813354"/>
        <a:ext cx="683184" cy="559624"/>
      </dsp:txXfrm>
    </dsp:sp>
    <dsp:sp modelId="{FFB21DD8-D56C-472C-96F3-1FD6C4269F6B}">
      <dsp:nvSpPr>
        <dsp:cNvPr id="0" name=""/>
        <dsp:cNvSpPr/>
      </dsp:nvSpPr>
      <dsp:spPr>
        <a:xfrm>
          <a:off x="5745583" y="2763589"/>
          <a:ext cx="718006" cy="59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A212D0-619F-4D55-81EC-A88DE959342B}">
      <dsp:nvSpPr>
        <dsp:cNvPr id="0" name=""/>
        <dsp:cNvSpPr/>
      </dsp:nvSpPr>
      <dsp:spPr>
        <a:xfrm>
          <a:off x="5779640" y="2795943"/>
          <a:ext cx="718006" cy="59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ІІ ПМК</a:t>
          </a:r>
        </a:p>
      </dsp:txBody>
      <dsp:txXfrm>
        <a:off x="5797051" y="2813354"/>
        <a:ext cx="683184" cy="559624"/>
      </dsp:txXfrm>
    </dsp:sp>
    <dsp:sp modelId="{D07ADCE1-7623-4529-81FB-C12B54C61539}">
      <dsp:nvSpPr>
        <dsp:cNvPr id="0" name=""/>
        <dsp:cNvSpPr/>
      </dsp:nvSpPr>
      <dsp:spPr>
        <a:xfrm>
          <a:off x="6531704" y="2745075"/>
          <a:ext cx="718006" cy="59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2E5462-ADDA-4022-8372-B3B7C7BB4DF6}">
      <dsp:nvSpPr>
        <dsp:cNvPr id="0" name=""/>
        <dsp:cNvSpPr/>
      </dsp:nvSpPr>
      <dsp:spPr>
        <a:xfrm>
          <a:off x="6565761" y="2777429"/>
          <a:ext cx="718006" cy="59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err="1" smtClean="0">
              <a:latin typeface="Times New Roman" pitchFamily="18" charset="0"/>
              <a:cs typeface="Times New Roman" pitchFamily="18" charset="0"/>
            </a:rPr>
            <a:t>Незалеж-ний</a:t>
          </a: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 замір знань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3172" y="2794840"/>
        <a:ext cx="683184" cy="559624"/>
      </dsp:txXfrm>
    </dsp:sp>
    <dsp:sp modelId="{733C3A13-44B8-411B-B993-CB58751FB795}">
      <dsp:nvSpPr>
        <dsp:cNvPr id="0" name=""/>
        <dsp:cNvSpPr/>
      </dsp:nvSpPr>
      <dsp:spPr>
        <a:xfrm>
          <a:off x="7317824" y="2745075"/>
          <a:ext cx="718006" cy="59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4F6BAC-0314-435B-8072-FA72A7365FA1}">
      <dsp:nvSpPr>
        <dsp:cNvPr id="0" name=""/>
        <dsp:cNvSpPr/>
      </dsp:nvSpPr>
      <dsp:spPr>
        <a:xfrm>
          <a:off x="7351881" y="2777429"/>
          <a:ext cx="718006" cy="59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Іспит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69292" y="2794840"/>
        <a:ext cx="683184" cy="559624"/>
      </dsp:txXfrm>
    </dsp:sp>
    <dsp:sp modelId="{E023FEA1-CC6B-4F9D-AC1C-2F7B46FABD3A}">
      <dsp:nvSpPr>
        <dsp:cNvPr id="0" name=""/>
        <dsp:cNvSpPr/>
      </dsp:nvSpPr>
      <dsp:spPr>
        <a:xfrm>
          <a:off x="8103945" y="2745075"/>
          <a:ext cx="718006" cy="59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A20497-9B3A-4B08-83DA-775D1D9B2A16}">
      <dsp:nvSpPr>
        <dsp:cNvPr id="0" name=""/>
        <dsp:cNvSpPr/>
      </dsp:nvSpPr>
      <dsp:spPr>
        <a:xfrm>
          <a:off x="8138002" y="2777429"/>
          <a:ext cx="718006" cy="594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Зрізи </a:t>
          </a:r>
          <a:r>
            <a:rPr lang="uk-UA" sz="1100" kern="1200" dirty="0" err="1" smtClean="0">
              <a:latin typeface="Times New Roman" pitchFamily="18" charset="0"/>
              <a:cs typeface="Times New Roman" pitchFamily="18" charset="0"/>
            </a:rPr>
            <a:t>залишко-вих</a:t>
          </a:r>
          <a:r>
            <a:rPr lang="uk-UA" sz="1100" kern="1200" dirty="0" smtClean="0">
              <a:latin typeface="Times New Roman" pitchFamily="18" charset="0"/>
              <a:cs typeface="Times New Roman" pitchFamily="18" charset="0"/>
            </a:rPr>
            <a:t> знань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5413" y="2794840"/>
        <a:ext cx="683184" cy="5596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C18A5-B4CB-4565-8A02-7BA8577F902B}">
      <dsp:nvSpPr>
        <dsp:cNvPr id="0" name=""/>
        <dsp:cNvSpPr/>
      </dsp:nvSpPr>
      <dsp:spPr>
        <a:xfrm rot="5400000">
          <a:off x="1615372" y="947659"/>
          <a:ext cx="800563" cy="9114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E1529-90B9-4D0E-A976-023DCE8DE488}">
      <dsp:nvSpPr>
        <dsp:cNvPr id="0" name=""/>
        <dsp:cNvSpPr/>
      </dsp:nvSpPr>
      <dsp:spPr>
        <a:xfrm>
          <a:off x="181951" y="24137"/>
          <a:ext cx="3790316" cy="9433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Поважна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/ 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неповажна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 причина неявки на ІІ ПМК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009" y="70195"/>
        <a:ext cx="3698200" cy="851214"/>
      </dsp:txXfrm>
    </dsp:sp>
    <dsp:sp modelId="{C68B1AC9-326F-458A-840B-EFCB4F32305C}">
      <dsp:nvSpPr>
        <dsp:cNvPr id="0" name=""/>
        <dsp:cNvSpPr/>
      </dsp:nvSpPr>
      <dsp:spPr>
        <a:xfrm>
          <a:off x="2750949" y="114105"/>
          <a:ext cx="980172" cy="76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07DC8-58D8-42AA-8305-BE3058EA3560}">
      <dsp:nvSpPr>
        <dsp:cNvPr id="0" name=""/>
        <dsp:cNvSpPr/>
      </dsp:nvSpPr>
      <dsp:spPr>
        <a:xfrm rot="5400000">
          <a:off x="3080972" y="2031548"/>
          <a:ext cx="800563" cy="9114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793A4-070F-41DD-B2E6-420F53B1AAD4}">
      <dsp:nvSpPr>
        <dsp:cNvPr id="0" name=""/>
        <dsp:cNvSpPr/>
      </dsp:nvSpPr>
      <dsp:spPr>
        <a:xfrm>
          <a:off x="2527329" y="1074186"/>
          <a:ext cx="2915040" cy="9433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Викладач – куратор – деканат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3387" y="1120244"/>
        <a:ext cx="2822924" cy="851214"/>
      </dsp:txXfrm>
    </dsp:sp>
    <dsp:sp modelId="{EA2F2119-F7F8-4AB6-828A-E11E0D24B01D}">
      <dsp:nvSpPr>
        <dsp:cNvPr id="0" name=""/>
        <dsp:cNvSpPr/>
      </dsp:nvSpPr>
      <dsp:spPr>
        <a:xfrm>
          <a:off x="4132662" y="1173776"/>
          <a:ext cx="980172" cy="76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FDC74-D823-487A-ACC4-A74C3DD252C6}">
      <dsp:nvSpPr>
        <dsp:cNvPr id="0" name=""/>
        <dsp:cNvSpPr/>
      </dsp:nvSpPr>
      <dsp:spPr>
        <a:xfrm rot="5400000">
          <a:off x="4713812" y="3073375"/>
          <a:ext cx="800563" cy="9114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838EB-3FC0-4D09-969F-B908033131CB}">
      <dsp:nvSpPr>
        <dsp:cNvPr id="0" name=""/>
        <dsp:cNvSpPr/>
      </dsp:nvSpPr>
      <dsp:spPr>
        <a:xfrm>
          <a:off x="4111969" y="2116010"/>
          <a:ext cx="2709789" cy="9433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Центр незалежного оцінювання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8027" y="2162068"/>
        <a:ext cx="2617673" cy="851214"/>
      </dsp:txXfrm>
    </dsp:sp>
    <dsp:sp modelId="{8E4A9641-596B-4D93-9C6F-BAD5B4E93A3D}">
      <dsp:nvSpPr>
        <dsp:cNvPr id="0" name=""/>
        <dsp:cNvSpPr/>
      </dsp:nvSpPr>
      <dsp:spPr>
        <a:xfrm>
          <a:off x="5849389" y="2233448"/>
          <a:ext cx="980172" cy="76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784D9-7015-42FB-A7DA-751A0C589CF3}">
      <dsp:nvSpPr>
        <dsp:cNvPr id="0" name=""/>
        <dsp:cNvSpPr/>
      </dsp:nvSpPr>
      <dsp:spPr>
        <a:xfrm>
          <a:off x="5760638" y="3171795"/>
          <a:ext cx="2458959" cy="9433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ІІ ПМК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6696" y="3217853"/>
        <a:ext cx="2366843" cy="85121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015B6-9DD6-478A-AABE-F597ADE8AB43}">
      <dsp:nvSpPr>
        <dsp:cNvPr id="0" name=""/>
        <dsp:cNvSpPr/>
      </dsp:nvSpPr>
      <dsp:spPr>
        <a:xfrm>
          <a:off x="-3" y="216017"/>
          <a:ext cx="7848878" cy="349795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E0634-1005-4571-9673-2BEFB24C3EA2}">
      <dsp:nvSpPr>
        <dsp:cNvPr id="0" name=""/>
        <dsp:cNvSpPr/>
      </dsp:nvSpPr>
      <dsp:spPr>
        <a:xfrm>
          <a:off x="94583" y="901738"/>
          <a:ext cx="3735614" cy="287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1.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Час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та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конкретний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день за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графіком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логіна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пароля.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Самостійне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тестового контролю.</a:t>
          </a:r>
        </a:p>
      </dsp:txBody>
      <dsp:txXfrm>
        <a:off x="94583" y="901738"/>
        <a:ext cx="3735614" cy="2879275"/>
      </dsp:txXfrm>
    </dsp:sp>
    <dsp:sp modelId="{07E65CEA-0CFD-4B76-92BC-F0BF8708302D}">
      <dsp:nvSpPr>
        <dsp:cNvPr id="0" name=""/>
        <dsp:cNvSpPr/>
      </dsp:nvSpPr>
      <dsp:spPr>
        <a:xfrm>
          <a:off x="4106043" y="901738"/>
          <a:ext cx="3598707" cy="287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здобувача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вищої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логіна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пароля.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Списування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106043" y="901738"/>
        <a:ext cx="3598707" cy="2879275"/>
      </dsp:txXfrm>
    </dsp:sp>
    <dsp:sp modelId="{C8226103-F345-4A11-9607-5DD74862B625}">
      <dsp:nvSpPr>
        <dsp:cNvPr id="0" name=""/>
        <dsp:cNvSpPr/>
      </dsp:nvSpPr>
      <dsp:spPr>
        <a:xfrm>
          <a:off x="0" y="131561"/>
          <a:ext cx="743651" cy="74454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69BFF-366B-4CE5-A212-4C415271ABEA}">
      <dsp:nvSpPr>
        <dsp:cNvPr id="0" name=""/>
        <dsp:cNvSpPr/>
      </dsp:nvSpPr>
      <dsp:spPr>
        <a:xfrm>
          <a:off x="6781676" y="360041"/>
          <a:ext cx="982268" cy="313925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B20C8-8A90-4FBC-B02E-064CBBB85F75}">
      <dsp:nvSpPr>
        <dsp:cNvPr id="0" name=""/>
        <dsp:cNvSpPr/>
      </dsp:nvSpPr>
      <dsp:spPr>
        <a:xfrm>
          <a:off x="3924435" y="940862"/>
          <a:ext cx="748" cy="2749985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3A3FF-8C43-4CB7-A110-FF3AA63A42DB}">
      <dsp:nvSpPr>
        <dsp:cNvPr id="0" name=""/>
        <dsp:cNvSpPr/>
      </dsp:nvSpPr>
      <dsp:spPr>
        <a:xfrm>
          <a:off x="2349283" y="2864369"/>
          <a:ext cx="1565442" cy="15655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2F6B02-D5FF-4336-BCC5-3810657774DB}">
      <dsp:nvSpPr>
        <dsp:cNvPr id="0" name=""/>
        <dsp:cNvSpPr/>
      </dsp:nvSpPr>
      <dsp:spPr>
        <a:xfrm>
          <a:off x="3347720" y="1711711"/>
          <a:ext cx="464824" cy="46469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EB853-F771-4925-8FAC-BC69E2B7AD59}">
      <dsp:nvSpPr>
        <dsp:cNvPr id="0" name=""/>
        <dsp:cNvSpPr/>
      </dsp:nvSpPr>
      <dsp:spPr>
        <a:xfrm>
          <a:off x="2409390" y="2924616"/>
          <a:ext cx="1445229" cy="14450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C3E3D3-32F3-45F5-81FD-5BD987641CA1}">
      <dsp:nvSpPr>
        <dsp:cNvPr id="0" name=""/>
        <dsp:cNvSpPr/>
      </dsp:nvSpPr>
      <dsp:spPr>
        <a:xfrm>
          <a:off x="4028260" y="3160286"/>
          <a:ext cx="818785" cy="8190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0206EF-1242-4CE1-B747-37B5A31EF456}">
      <dsp:nvSpPr>
        <dsp:cNvPr id="0" name=""/>
        <dsp:cNvSpPr/>
      </dsp:nvSpPr>
      <dsp:spPr>
        <a:xfrm>
          <a:off x="4076345" y="3208572"/>
          <a:ext cx="722614" cy="72251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0B840-D162-4095-9410-A88EC6F42141}">
      <dsp:nvSpPr>
        <dsp:cNvPr id="0" name=""/>
        <dsp:cNvSpPr/>
      </dsp:nvSpPr>
      <dsp:spPr>
        <a:xfrm>
          <a:off x="3707692" y="2004527"/>
          <a:ext cx="1050529" cy="1050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FDB0E3-48D1-4BD4-B567-92CE5A62E4A8}">
      <dsp:nvSpPr>
        <dsp:cNvPr id="0" name=""/>
        <dsp:cNvSpPr/>
      </dsp:nvSpPr>
      <dsp:spPr>
        <a:xfrm>
          <a:off x="4985290" y="85939"/>
          <a:ext cx="343943" cy="34420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D81A95-A3E9-4E8A-8226-78917EFF67FE}">
      <dsp:nvSpPr>
        <dsp:cNvPr id="0" name=""/>
        <dsp:cNvSpPr/>
      </dsp:nvSpPr>
      <dsp:spPr>
        <a:xfrm>
          <a:off x="5501539" y="0"/>
          <a:ext cx="172305" cy="171879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50C738-FB10-47DB-9A63-1AC2C12D57D3}">
      <dsp:nvSpPr>
        <dsp:cNvPr id="0" name=""/>
        <dsp:cNvSpPr/>
      </dsp:nvSpPr>
      <dsp:spPr>
        <a:xfrm>
          <a:off x="3763123" y="2059900"/>
          <a:ext cx="939666" cy="9391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0" r="-90000"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F8E3D4-3B63-4F8E-B031-7AA71120AEF8}">
      <dsp:nvSpPr>
        <dsp:cNvPr id="0" name=""/>
        <dsp:cNvSpPr/>
      </dsp:nvSpPr>
      <dsp:spPr>
        <a:xfrm>
          <a:off x="3825233" y="1070262"/>
          <a:ext cx="736639" cy="7362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5D3EF5-CD34-46A6-BF6A-C16F742EFD34}">
      <dsp:nvSpPr>
        <dsp:cNvPr id="0" name=""/>
        <dsp:cNvSpPr/>
      </dsp:nvSpPr>
      <dsp:spPr>
        <a:xfrm>
          <a:off x="4899138" y="3956781"/>
          <a:ext cx="257790" cy="25826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5526AB-354C-48D1-BAE4-90BA4677949E}">
      <dsp:nvSpPr>
        <dsp:cNvPr id="0" name=""/>
        <dsp:cNvSpPr/>
      </dsp:nvSpPr>
      <dsp:spPr>
        <a:xfrm>
          <a:off x="3744415" y="1004119"/>
          <a:ext cx="898277" cy="86809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FA3FF1-8C80-4617-B597-A6EF3DC65B0B}">
      <dsp:nvSpPr>
        <dsp:cNvPr id="0" name=""/>
        <dsp:cNvSpPr/>
      </dsp:nvSpPr>
      <dsp:spPr>
        <a:xfrm>
          <a:off x="4341482" y="381856"/>
          <a:ext cx="682543" cy="6826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21E612-D9AC-4803-BDCD-64926FAE62A5}">
      <dsp:nvSpPr>
        <dsp:cNvPr id="0" name=""/>
        <dsp:cNvSpPr/>
      </dsp:nvSpPr>
      <dsp:spPr>
        <a:xfrm>
          <a:off x="4176463" y="209823"/>
          <a:ext cx="1012582" cy="87029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9DC6B1-E4E5-4213-A603-674676851998}">
      <dsp:nvSpPr>
        <dsp:cNvPr id="0" name=""/>
        <dsp:cNvSpPr/>
      </dsp:nvSpPr>
      <dsp:spPr>
        <a:xfrm>
          <a:off x="576057" y="2520278"/>
          <a:ext cx="2322785" cy="730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Механіко-технологічний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факультет</a:t>
          </a:r>
        </a:p>
      </dsp:txBody>
      <dsp:txXfrm>
        <a:off x="576057" y="2520278"/>
        <a:ext cx="2322785" cy="730932"/>
      </dsp:txXfrm>
    </dsp:sp>
    <dsp:sp modelId="{55A71751-088F-4B50-9E36-8C560EE9F9B0}">
      <dsp:nvSpPr>
        <dsp:cNvPr id="0" name=""/>
        <dsp:cNvSpPr/>
      </dsp:nvSpPr>
      <dsp:spPr>
        <a:xfrm>
          <a:off x="5016011" y="3208572"/>
          <a:ext cx="2322785" cy="72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агротехнологій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 та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екології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16011" y="3208572"/>
        <a:ext cx="2322785" cy="722515"/>
      </dsp:txXfrm>
    </dsp:sp>
    <dsp:sp modelId="{5608E8C4-1B10-4530-95FA-F945AE8ACA80}">
      <dsp:nvSpPr>
        <dsp:cNvPr id="0" name=""/>
        <dsp:cNvSpPr/>
      </dsp:nvSpPr>
      <dsp:spPr>
        <a:xfrm>
          <a:off x="4824544" y="2088234"/>
          <a:ext cx="2322785" cy="59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бізнесу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24544" y="2088234"/>
        <a:ext cx="2322785" cy="594436"/>
      </dsp:txXfrm>
    </dsp:sp>
    <dsp:sp modelId="{B8694989-1D9F-4F1C-9676-B11BAAFD0AEB}">
      <dsp:nvSpPr>
        <dsp:cNvPr id="0" name=""/>
        <dsp:cNvSpPr/>
      </dsp:nvSpPr>
      <dsp:spPr>
        <a:xfrm>
          <a:off x="4680516" y="1224138"/>
          <a:ext cx="2322785" cy="64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Факультет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енергетики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комп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ютерних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технологій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0516" y="1224138"/>
        <a:ext cx="2322785" cy="649865"/>
      </dsp:txXfrm>
    </dsp:sp>
    <dsp:sp modelId="{5F35950D-5DC4-484B-8884-C68038AE67C6}">
      <dsp:nvSpPr>
        <dsp:cNvPr id="0" name=""/>
        <dsp:cNvSpPr/>
      </dsp:nvSpPr>
      <dsp:spPr>
        <a:xfrm>
          <a:off x="5472618" y="504056"/>
          <a:ext cx="2322785" cy="602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Навчально-науковий інститут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загальноуніверситетської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підготовки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2618" y="504056"/>
        <a:ext cx="2322785" cy="60202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367C1-DB41-47EB-B3B7-DD0BF862C69D}">
      <dsp:nvSpPr>
        <dsp:cNvPr id="0" name=""/>
        <dsp:cNvSpPr/>
      </dsp:nvSpPr>
      <dsp:spPr>
        <a:xfrm>
          <a:off x="0" y="507499"/>
          <a:ext cx="7272808" cy="1521000"/>
        </a:xfrm>
        <a:prstGeom prst="roundRect">
          <a:avLst/>
        </a:prstGeom>
        <a:gradFill rotWithShape="1">
          <a:gsLst>
            <a:gs pos="0">
              <a:schemeClr val="accent2">
                <a:tint val="48000"/>
                <a:satMod val="138000"/>
              </a:schemeClr>
            </a:gs>
            <a:gs pos="25000">
              <a:schemeClr val="accent2">
                <a:tint val="85000"/>
              </a:schemeClr>
            </a:gs>
            <a:gs pos="40000">
              <a:schemeClr val="accent2">
                <a:tint val="92000"/>
              </a:schemeClr>
            </a:gs>
            <a:gs pos="50000">
              <a:schemeClr val="accent2">
                <a:tint val="93000"/>
              </a:schemeClr>
            </a:gs>
            <a:gs pos="60000">
              <a:schemeClr val="accent2">
                <a:tint val="92000"/>
              </a:schemeClr>
            </a:gs>
            <a:gs pos="75000">
              <a:schemeClr val="accent2">
                <a:tint val="83000"/>
                <a:satMod val="108000"/>
              </a:schemeClr>
            </a:gs>
            <a:gs pos="100000">
              <a:schemeClr val="accent2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2">
              <a:alpha val="42000"/>
              <a:satMod val="120000"/>
            </a:schemeClr>
          </a:glow>
        </a:effectLst>
        <a:scene3d>
          <a:camera prst="orthographicFront"/>
          <a:lightRig rig="chilly" dir="t"/>
        </a:scene3d>
        <a:sp3d prstMaterial="powder">
          <a:bevelT w="50800" h="50800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/>
            <a:t>Дякую за увагу!</a:t>
          </a:r>
          <a:endParaRPr lang="ru-RU" sz="6500" kern="1200" dirty="0"/>
        </a:p>
      </dsp:txBody>
      <dsp:txXfrm>
        <a:off x="74249" y="581748"/>
        <a:ext cx="7124310" cy="1372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25057-17E8-493C-8676-B2546B03194C}">
      <dsp:nvSpPr>
        <dsp:cNvPr id="0" name=""/>
        <dsp:cNvSpPr/>
      </dsp:nvSpPr>
      <dsp:spPr>
        <a:xfrm>
          <a:off x="0" y="193310"/>
          <a:ext cx="8568952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270764" rIns="66504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усі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факультети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університету (1 курс)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3310"/>
        <a:ext cx="8568952" cy="696150"/>
      </dsp:txXfrm>
    </dsp:sp>
    <dsp:sp modelId="{CC30B042-5511-4B65-B8D1-E47085199EDE}">
      <dsp:nvSpPr>
        <dsp:cNvPr id="0" name=""/>
        <dsp:cNvSpPr/>
      </dsp:nvSpPr>
      <dsp:spPr>
        <a:xfrm>
          <a:off x="428447" y="1430"/>
          <a:ext cx="5998266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Здобувачі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першого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бакалаврського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рівня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181" y="20164"/>
        <a:ext cx="5960798" cy="346292"/>
      </dsp:txXfrm>
    </dsp:sp>
    <dsp:sp modelId="{3856AFF5-86AE-4CC1-AB65-1FC5A17E7D48}">
      <dsp:nvSpPr>
        <dsp:cNvPr id="0" name=""/>
        <dsp:cNvSpPr/>
      </dsp:nvSpPr>
      <dsp:spPr>
        <a:xfrm>
          <a:off x="0" y="1151540"/>
          <a:ext cx="8568952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270764" rIns="665046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1-4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курси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наказів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по університету                                       в І та ІІ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семестрі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2021-2022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н.р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51540"/>
        <a:ext cx="8568952" cy="941850"/>
      </dsp:txXfrm>
    </dsp:sp>
    <dsp:sp modelId="{BA4ABF36-251E-41F5-B0AC-E8A4D5993A65}">
      <dsp:nvSpPr>
        <dsp:cNvPr id="0" name=""/>
        <dsp:cNvSpPr/>
      </dsp:nvSpPr>
      <dsp:spPr>
        <a:xfrm>
          <a:off x="428447" y="959660"/>
          <a:ext cx="5998266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Здобувачі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дуальної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навчання</a:t>
          </a:r>
        </a:p>
      </dsp:txBody>
      <dsp:txXfrm>
        <a:off x="447181" y="978394"/>
        <a:ext cx="5960798" cy="346292"/>
      </dsp:txXfrm>
    </dsp:sp>
    <dsp:sp modelId="{04F5F853-D4EE-4556-9454-041BC1CD2369}">
      <dsp:nvSpPr>
        <dsp:cNvPr id="0" name=""/>
        <dsp:cNvSpPr/>
      </dsp:nvSpPr>
      <dsp:spPr>
        <a:xfrm>
          <a:off x="0" y="2355471"/>
          <a:ext cx="8568952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270764" rIns="665046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1-4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курси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наказів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по університету                                     в І та ІІ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семестрі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2021-2022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н.р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55471"/>
        <a:ext cx="8568952" cy="941850"/>
      </dsp:txXfrm>
    </dsp:sp>
    <dsp:sp modelId="{60B2C6A9-145A-43C9-81E6-E4DFF8A69E6B}">
      <dsp:nvSpPr>
        <dsp:cNvPr id="0" name=""/>
        <dsp:cNvSpPr/>
      </dsp:nvSpPr>
      <dsp:spPr>
        <a:xfrm>
          <a:off x="428447" y="2163591"/>
          <a:ext cx="5998266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Здобувачі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індивідуальним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графіком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навчання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181" y="2182325"/>
        <a:ext cx="5960798" cy="346292"/>
      </dsp:txXfrm>
    </dsp:sp>
    <dsp:sp modelId="{534DB2F1-99BE-4C4C-9E1B-F79088E634BF}">
      <dsp:nvSpPr>
        <dsp:cNvPr id="0" name=""/>
        <dsp:cNvSpPr/>
      </dsp:nvSpPr>
      <dsp:spPr>
        <a:xfrm>
          <a:off x="0" y="3559401"/>
          <a:ext cx="85689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8FE80-A5D6-42BA-B5B3-05E3CED1EAB1}">
      <dsp:nvSpPr>
        <dsp:cNvPr id="0" name=""/>
        <dsp:cNvSpPr/>
      </dsp:nvSpPr>
      <dsp:spPr>
        <a:xfrm>
          <a:off x="428447" y="3367521"/>
          <a:ext cx="5998266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Науково-педагогічні працівники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181" y="3386255"/>
        <a:ext cx="5960798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3B7C0-DD44-4C4B-826A-E323E2C8401D}">
      <dsp:nvSpPr>
        <dsp:cNvPr id="0" name=""/>
        <dsp:cNvSpPr/>
      </dsp:nvSpPr>
      <dsp:spPr>
        <a:xfrm>
          <a:off x="0" y="1348409"/>
          <a:ext cx="1955380" cy="1377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іспит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120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залік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120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09" y="1380118"/>
        <a:ext cx="1891962" cy="1019192"/>
      </dsp:txXfrm>
    </dsp:sp>
    <dsp:sp modelId="{1462465E-54F8-4542-A038-F95D498B2607}">
      <dsp:nvSpPr>
        <dsp:cNvPr id="0" name=""/>
        <dsp:cNvSpPr/>
      </dsp:nvSpPr>
      <dsp:spPr>
        <a:xfrm>
          <a:off x="1029333" y="1314896"/>
          <a:ext cx="2091487" cy="2091487"/>
        </a:xfrm>
        <a:prstGeom prst="leftCircularArrow">
          <a:avLst>
            <a:gd name="adj1" fmla="val 2452"/>
            <a:gd name="adj2" fmla="val 296857"/>
            <a:gd name="adj3" fmla="val 2072958"/>
            <a:gd name="adj4" fmla="val 9025079"/>
            <a:gd name="adj5" fmla="val 28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EEE76-C705-4901-80FA-F410561125CA}">
      <dsp:nvSpPr>
        <dsp:cNvPr id="0" name=""/>
        <dsp:cNvSpPr/>
      </dsp:nvSpPr>
      <dsp:spPr>
        <a:xfrm>
          <a:off x="585941" y="2349974"/>
          <a:ext cx="1256045" cy="49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Тести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570" y="2364603"/>
        <a:ext cx="1226787" cy="470229"/>
      </dsp:txXfrm>
    </dsp:sp>
    <dsp:sp modelId="{EBBA8AE7-D58E-40F5-A9B9-C18A41D66615}">
      <dsp:nvSpPr>
        <dsp:cNvPr id="0" name=""/>
        <dsp:cNvSpPr/>
      </dsp:nvSpPr>
      <dsp:spPr>
        <a:xfrm>
          <a:off x="2200368" y="1284850"/>
          <a:ext cx="2083629" cy="1460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15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вересня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15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січня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3981" y="1631457"/>
        <a:ext cx="2016403" cy="1080419"/>
      </dsp:txXfrm>
    </dsp:sp>
    <dsp:sp modelId="{2E8596CC-D69D-4B51-8C43-DD7BFBDB1C1F}">
      <dsp:nvSpPr>
        <dsp:cNvPr id="0" name=""/>
        <dsp:cNvSpPr/>
      </dsp:nvSpPr>
      <dsp:spPr>
        <a:xfrm>
          <a:off x="3213851" y="318733"/>
          <a:ext cx="3305062" cy="3305062"/>
        </a:xfrm>
        <a:prstGeom prst="circularArrow">
          <a:avLst>
            <a:gd name="adj1" fmla="val 1552"/>
            <a:gd name="adj2" fmla="val 184027"/>
            <a:gd name="adj3" fmla="val 19640369"/>
            <a:gd name="adj4" fmla="val 12575418"/>
            <a:gd name="adj5" fmla="val 18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5F735-9DEA-47F8-9367-45007FA2ADD9}">
      <dsp:nvSpPr>
        <dsp:cNvPr id="0" name=""/>
        <dsp:cNvSpPr/>
      </dsp:nvSpPr>
      <dsp:spPr>
        <a:xfrm>
          <a:off x="2849668" y="1182689"/>
          <a:ext cx="1256045" cy="49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Терміни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4297" y="1197318"/>
        <a:ext cx="1226787" cy="470229"/>
      </dsp:txXfrm>
    </dsp:sp>
    <dsp:sp modelId="{E9DE7950-685C-4E8E-92F0-EA615A844A23}">
      <dsp:nvSpPr>
        <dsp:cNvPr id="0" name=""/>
        <dsp:cNvSpPr/>
      </dsp:nvSpPr>
      <dsp:spPr>
        <a:xfrm>
          <a:off x="4528220" y="1276497"/>
          <a:ext cx="3751934" cy="1481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один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варіант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запропонованих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правильний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орієнтація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І ПМК та                   ІІ ПМК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2318" y="1310595"/>
        <a:ext cx="3683738" cy="1096005"/>
      </dsp:txXfrm>
    </dsp:sp>
    <dsp:sp modelId="{5E70B965-3C06-4F1A-9522-F3E1310BE902}">
      <dsp:nvSpPr>
        <dsp:cNvPr id="0" name=""/>
        <dsp:cNvSpPr/>
      </dsp:nvSpPr>
      <dsp:spPr>
        <a:xfrm>
          <a:off x="6095350" y="2474343"/>
          <a:ext cx="2054413" cy="499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Освітній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портал</a:t>
          </a:r>
        </a:p>
      </dsp:txBody>
      <dsp:txXfrm>
        <a:off x="6109979" y="2488972"/>
        <a:ext cx="2025155" cy="470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E41C2-FE23-4794-8871-321B3295E12C}">
      <dsp:nvSpPr>
        <dsp:cNvPr id="0" name=""/>
        <dsp:cNvSpPr/>
      </dsp:nvSpPr>
      <dsp:spPr>
        <a:xfrm>
          <a:off x="730884" y="541426"/>
          <a:ext cx="3166492" cy="1388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3144" rIns="263144" bIns="263144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itchFamily="18" charset="0"/>
              <a:cs typeface="Times New Roman" pitchFamily="18" charset="0"/>
            </a:rPr>
            <a:t>60 І </a:t>
          </a:r>
          <a:r>
            <a:rPr lang="ru-RU" sz="3700" kern="1200" dirty="0">
              <a:latin typeface="Times New Roman" pitchFamily="18" charset="0"/>
              <a:cs typeface="Times New Roman" pitchFamily="18" charset="0"/>
            </a:rPr>
            <a:t>ПМК</a:t>
          </a:r>
        </a:p>
      </dsp:txBody>
      <dsp:txXfrm>
        <a:off x="1237523" y="541426"/>
        <a:ext cx="2659853" cy="1388348"/>
      </dsp:txXfrm>
    </dsp:sp>
    <dsp:sp modelId="{554816C4-D960-4066-A3BC-62ECD555E1FF}">
      <dsp:nvSpPr>
        <dsp:cNvPr id="0" name=""/>
        <dsp:cNvSpPr/>
      </dsp:nvSpPr>
      <dsp:spPr>
        <a:xfrm>
          <a:off x="730884" y="1929774"/>
          <a:ext cx="3166492" cy="1388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60 ІІ </a:t>
          </a: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ПМК</a:t>
          </a:r>
        </a:p>
      </dsp:txBody>
      <dsp:txXfrm>
        <a:off x="1237523" y="1929774"/>
        <a:ext cx="2659853" cy="1388348"/>
      </dsp:txXfrm>
    </dsp:sp>
    <dsp:sp modelId="{21DD8FD4-F1C2-4AF3-8C08-1685DE9DB841}">
      <dsp:nvSpPr>
        <dsp:cNvPr id="0" name=""/>
        <dsp:cNvSpPr/>
      </dsp:nvSpPr>
      <dsp:spPr>
        <a:xfrm>
          <a:off x="0" y="60"/>
          <a:ext cx="1350712" cy="1350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120 іспит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807" y="197867"/>
        <a:ext cx="955098" cy="955098"/>
      </dsp:txXfrm>
    </dsp:sp>
    <dsp:sp modelId="{0D9B7A29-E34C-4CAA-A52D-39E5874FEC48}">
      <dsp:nvSpPr>
        <dsp:cNvPr id="0" name=""/>
        <dsp:cNvSpPr/>
      </dsp:nvSpPr>
      <dsp:spPr>
        <a:xfrm>
          <a:off x="5248089" y="541426"/>
          <a:ext cx="3166492" cy="1388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60 І </a:t>
          </a:r>
          <a:r>
            <a:rPr lang="ru-RU" sz="3400" kern="1200" dirty="0">
              <a:latin typeface="Times New Roman" pitchFamily="18" charset="0"/>
              <a:cs typeface="Times New Roman" pitchFamily="18" charset="0"/>
            </a:rPr>
            <a:t>ПМК</a:t>
          </a:r>
        </a:p>
      </dsp:txBody>
      <dsp:txXfrm>
        <a:off x="5754728" y="541426"/>
        <a:ext cx="2659853" cy="1388348"/>
      </dsp:txXfrm>
    </dsp:sp>
    <dsp:sp modelId="{352E0EA0-9435-4BAA-AE55-7973FE6D5358}">
      <dsp:nvSpPr>
        <dsp:cNvPr id="0" name=""/>
        <dsp:cNvSpPr/>
      </dsp:nvSpPr>
      <dsp:spPr>
        <a:xfrm>
          <a:off x="5248089" y="1929774"/>
          <a:ext cx="3166492" cy="1388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60 ІІ </a:t>
          </a:r>
          <a:r>
            <a:rPr lang="ru-RU" sz="3400" kern="1200" dirty="0">
              <a:latin typeface="Times New Roman" pitchFamily="18" charset="0"/>
              <a:cs typeface="Times New Roman" pitchFamily="18" charset="0"/>
            </a:rPr>
            <a:t>ПМК</a:t>
          </a:r>
        </a:p>
      </dsp:txBody>
      <dsp:txXfrm>
        <a:off x="5754728" y="1929774"/>
        <a:ext cx="2659853" cy="1388348"/>
      </dsp:txXfrm>
    </dsp:sp>
    <dsp:sp modelId="{BD8100A5-6B86-4BFD-B29E-893F7BF570C4}">
      <dsp:nvSpPr>
        <dsp:cNvPr id="0" name=""/>
        <dsp:cNvSpPr/>
      </dsp:nvSpPr>
      <dsp:spPr>
        <a:xfrm>
          <a:off x="4468094" y="60"/>
          <a:ext cx="1350712" cy="1350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120 залік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65901" y="197867"/>
        <a:ext cx="955098" cy="955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E41C2-FE23-4794-8871-321B3295E12C}">
      <dsp:nvSpPr>
        <dsp:cNvPr id="0" name=""/>
        <dsp:cNvSpPr/>
      </dsp:nvSpPr>
      <dsp:spPr>
        <a:xfrm>
          <a:off x="730884" y="541426"/>
          <a:ext cx="3166492" cy="1388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60*</a:t>
          </a: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І ПМК</a:t>
          </a:r>
        </a:p>
      </dsp:txBody>
      <dsp:txXfrm>
        <a:off x="1237523" y="541426"/>
        <a:ext cx="2659853" cy="1388348"/>
      </dsp:txXfrm>
    </dsp:sp>
    <dsp:sp modelId="{554816C4-D960-4066-A3BC-62ECD555E1FF}">
      <dsp:nvSpPr>
        <dsp:cNvPr id="0" name=""/>
        <dsp:cNvSpPr/>
      </dsp:nvSpPr>
      <dsp:spPr>
        <a:xfrm>
          <a:off x="730884" y="1929774"/>
          <a:ext cx="3166492" cy="1388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60*</a:t>
          </a: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 ІІ </a:t>
          </a: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ПМК</a:t>
          </a:r>
        </a:p>
      </dsp:txBody>
      <dsp:txXfrm>
        <a:off x="1237523" y="1929774"/>
        <a:ext cx="2659853" cy="1388348"/>
      </dsp:txXfrm>
    </dsp:sp>
    <dsp:sp modelId="{21DD8FD4-F1C2-4AF3-8C08-1685DE9DB841}">
      <dsp:nvSpPr>
        <dsp:cNvPr id="0" name=""/>
        <dsp:cNvSpPr/>
      </dsp:nvSpPr>
      <dsp:spPr>
        <a:xfrm>
          <a:off x="0" y="60"/>
          <a:ext cx="1350712" cy="1350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120 іспит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807" y="197867"/>
        <a:ext cx="955098" cy="955098"/>
      </dsp:txXfrm>
    </dsp:sp>
    <dsp:sp modelId="{0D9B7A29-E34C-4CAA-A52D-39E5874FEC48}">
      <dsp:nvSpPr>
        <dsp:cNvPr id="0" name=""/>
        <dsp:cNvSpPr/>
      </dsp:nvSpPr>
      <dsp:spPr>
        <a:xfrm>
          <a:off x="5248089" y="541426"/>
          <a:ext cx="3166492" cy="1388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60*</a:t>
          </a: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 І ПМК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4728" y="541426"/>
        <a:ext cx="2659853" cy="1388348"/>
      </dsp:txXfrm>
    </dsp:sp>
    <dsp:sp modelId="{352E0EA0-9435-4BAA-AE55-7973FE6D5358}">
      <dsp:nvSpPr>
        <dsp:cNvPr id="0" name=""/>
        <dsp:cNvSpPr/>
      </dsp:nvSpPr>
      <dsp:spPr>
        <a:xfrm>
          <a:off x="5248089" y="1929774"/>
          <a:ext cx="3166492" cy="1388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60*</a:t>
          </a: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 ІІ </a:t>
          </a: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ПМК</a:t>
          </a:r>
        </a:p>
      </dsp:txBody>
      <dsp:txXfrm>
        <a:off x="5754728" y="1929774"/>
        <a:ext cx="2659853" cy="1388348"/>
      </dsp:txXfrm>
    </dsp:sp>
    <dsp:sp modelId="{BD8100A5-6B86-4BFD-B29E-893F7BF570C4}">
      <dsp:nvSpPr>
        <dsp:cNvPr id="0" name=""/>
        <dsp:cNvSpPr/>
      </dsp:nvSpPr>
      <dsp:spPr>
        <a:xfrm>
          <a:off x="4468094" y="60"/>
          <a:ext cx="1350712" cy="1350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120 залік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65901" y="197867"/>
        <a:ext cx="955098" cy="9550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623A0-3B14-4F7F-A295-7A70763205AE}">
      <dsp:nvSpPr>
        <dsp:cNvPr id="0" name=""/>
        <dsp:cNvSpPr/>
      </dsp:nvSpPr>
      <dsp:spPr>
        <a:xfrm>
          <a:off x="2038360" y="430552"/>
          <a:ext cx="3194018" cy="3194018"/>
        </a:xfrm>
        <a:prstGeom prst="blockArc">
          <a:avLst>
            <a:gd name="adj1" fmla="val 10697039"/>
            <a:gd name="adj2" fmla="val 17043425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B4EA8A-422B-4CE2-B1A5-1A7998FA24F2}">
      <dsp:nvSpPr>
        <dsp:cNvPr id="0" name=""/>
        <dsp:cNvSpPr/>
      </dsp:nvSpPr>
      <dsp:spPr>
        <a:xfrm>
          <a:off x="2038360" y="523982"/>
          <a:ext cx="3194018" cy="3194018"/>
        </a:xfrm>
        <a:prstGeom prst="blockArc">
          <a:avLst>
            <a:gd name="adj1" fmla="val 4556575"/>
            <a:gd name="adj2" fmla="val 1090296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0BC938-AC10-4802-A419-2BB00EE075F3}">
      <dsp:nvSpPr>
        <dsp:cNvPr id="0" name=""/>
        <dsp:cNvSpPr/>
      </dsp:nvSpPr>
      <dsp:spPr>
        <a:xfrm>
          <a:off x="2918041" y="559829"/>
          <a:ext cx="3194018" cy="3194018"/>
        </a:xfrm>
        <a:prstGeom prst="blockArc">
          <a:avLst>
            <a:gd name="adj1" fmla="val 21417973"/>
            <a:gd name="adj2" fmla="val 652344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382234-6016-46C6-B9C8-E0E8393C852B}">
      <dsp:nvSpPr>
        <dsp:cNvPr id="0" name=""/>
        <dsp:cNvSpPr/>
      </dsp:nvSpPr>
      <dsp:spPr>
        <a:xfrm>
          <a:off x="2918041" y="394705"/>
          <a:ext cx="3194018" cy="3194018"/>
        </a:xfrm>
        <a:prstGeom prst="blockArc">
          <a:avLst>
            <a:gd name="adj1" fmla="val 15076554"/>
            <a:gd name="adj2" fmla="val 182027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FE4DDF-80FB-4513-A026-DE14FC799CE4}">
      <dsp:nvSpPr>
        <dsp:cNvPr id="0" name=""/>
        <dsp:cNvSpPr/>
      </dsp:nvSpPr>
      <dsp:spPr>
        <a:xfrm>
          <a:off x="3366203" y="1480809"/>
          <a:ext cx="1296143" cy="118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Times New Roman" pitchFamily="18" charset="0"/>
              <a:cs typeface="Times New Roman" pitchFamily="18" charset="0"/>
            </a:rPr>
            <a:t>І ПМК</a:t>
          </a:r>
        </a:p>
      </dsp:txBody>
      <dsp:txXfrm>
        <a:off x="3556019" y="1654631"/>
        <a:ext cx="916511" cy="839290"/>
      </dsp:txXfrm>
    </dsp:sp>
    <dsp:sp modelId="{D8240868-565D-4A64-996C-700BF6EB10C8}">
      <dsp:nvSpPr>
        <dsp:cNvPr id="0" name=""/>
        <dsp:cNvSpPr/>
      </dsp:nvSpPr>
      <dsp:spPr>
        <a:xfrm>
          <a:off x="2862145" y="184"/>
          <a:ext cx="2304258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робота</a:t>
          </a:r>
        </a:p>
      </dsp:txBody>
      <dsp:txXfrm>
        <a:off x="3199596" y="150760"/>
        <a:ext cx="1629356" cy="727043"/>
      </dsp:txXfrm>
    </dsp:sp>
    <dsp:sp modelId="{BA1F388D-4B7B-4CF2-9F65-36314CE7D6B3}">
      <dsp:nvSpPr>
        <dsp:cNvPr id="0" name=""/>
        <dsp:cNvSpPr/>
      </dsp:nvSpPr>
      <dsp:spPr>
        <a:xfrm>
          <a:off x="4896546" y="1560179"/>
          <a:ext cx="2352624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1080" y="1710755"/>
        <a:ext cx="1663556" cy="727043"/>
      </dsp:txXfrm>
    </dsp:sp>
    <dsp:sp modelId="{C17215D7-43D6-448A-8C66-186731D5D00C}">
      <dsp:nvSpPr>
        <dsp:cNvPr id="0" name=""/>
        <dsp:cNvSpPr/>
      </dsp:nvSpPr>
      <dsp:spPr>
        <a:xfrm>
          <a:off x="2790135" y="3120173"/>
          <a:ext cx="2448277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8677" y="3270749"/>
        <a:ext cx="1731193" cy="727043"/>
      </dsp:txXfrm>
    </dsp:sp>
    <dsp:sp modelId="{B414ABFC-1D25-44B0-A928-0FF7B804C91D}">
      <dsp:nvSpPr>
        <dsp:cNvPr id="0" name=""/>
        <dsp:cNvSpPr/>
      </dsp:nvSpPr>
      <dsp:spPr>
        <a:xfrm>
          <a:off x="936109" y="1560179"/>
          <a:ext cx="2279930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лекції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9997" y="1710755"/>
        <a:ext cx="1612154" cy="7270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623A0-3B14-4F7F-A295-7A70763205AE}">
      <dsp:nvSpPr>
        <dsp:cNvPr id="0" name=""/>
        <dsp:cNvSpPr/>
      </dsp:nvSpPr>
      <dsp:spPr>
        <a:xfrm>
          <a:off x="2038360" y="430552"/>
          <a:ext cx="3194018" cy="3194018"/>
        </a:xfrm>
        <a:prstGeom prst="blockArc">
          <a:avLst>
            <a:gd name="adj1" fmla="val 10697039"/>
            <a:gd name="adj2" fmla="val 17043425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B4EA8A-422B-4CE2-B1A5-1A7998FA24F2}">
      <dsp:nvSpPr>
        <dsp:cNvPr id="0" name=""/>
        <dsp:cNvSpPr/>
      </dsp:nvSpPr>
      <dsp:spPr>
        <a:xfrm>
          <a:off x="2038360" y="523982"/>
          <a:ext cx="3194018" cy="3194018"/>
        </a:xfrm>
        <a:prstGeom prst="blockArc">
          <a:avLst>
            <a:gd name="adj1" fmla="val 4556575"/>
            <a:gd name="adj2" fmla="val 1090296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0BC938-AC10-4802-A419-2BB00EE075F3}">
      <dsp:nvSpPr>
        <dsp:cNvPr id="0" name=""/>
        <dsp:cNvSpPr/>
      </dsp:nvSpPr>
      <dsp:spPr>
        <a:xfrm>
          <a:off x="2918041" y="559829"/>
          <a:ext cx="3194018" cy="3194018"/>
        </a:xfrm>
        <a:prstGeom prst="blockArc">
          <a:avLst>
            <a:gd name="adj1" fmla="val 21417973"/>
            <a:gd name="adj2" fmla="val 652344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382234-6016-46C6-B9C8-E0E8393C852B}">
      <dsp:nvSpPr>
        <dsp:cNvPr id="0" name=""/>
        <dsp:cNvSpPr/>
      </dsp:nvSpPr>
      <dsp:spPr>
        <a:xfrm>
          <a:off x="2918041" y="394705"/>
          <a:ext cx="3194018" cy="3194018"/>
        </a:xfrm>
        <a:prstGeom prst="blockArc">
          <a:avLst>
            <a:gd name="adj1" fmla="val 15076554"/>
            <a:gd name="adj2" fmla="val 182027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FE4DDF-80FB-4513-A026-DE14FC799CE4}">
      <dsp:nvSpPr>
        <dsp:cNvPr id="0" name=""/>
        <dsp:cNvSpPr/>
      </dsp:nvSpPr>
      <dsp:spPr>
        <a:xfrm>
          <a:off x="3366203" y="1480809"/>
          <a:ext cx="1296143" cy="118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ІІ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ПМК</a:t>
          </a:r>
        </a:p>
      </dsp:txBody>
      <dsp:txXfrm>
        <a:off x="3556019" y="1654631"/>
        <a:ext cx="916511" cy="839290"/>
      </dsp:txXfrm>
    </dsp:sp>
    <dsp:sp modelId="{D8240868-565D-4A64-996C-700BF6EB10C8}">
      <dsp:nvSpPr>
        <dsp:cNvPr id="0" name=""/>
        <dsp:cNvSpPr/>
      </dsp:nvSpPr>
      <dsp:spPr>
        <a:xfrm>
          <a:off x="2862145" y="184"/>
          <a:ext cx="2304258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робота</a:t>
          </a:r>
        </a:p>
      </dsp:txBody>
      <dsp:txXfrm>
        <a:off x="3199596" y="150760"/>
        <a:ext cx="1629356" cy="727043"/>
      </dsp:txXfrm>
    </dsp:sp>
    <dsp:sp modelId="{BA1F388D-4B7B-4CF2-9F65-36314CE7D6B3}">
      <dsp:nvSpPr>
        <dsp:cNvPr id="0" name=""/>
        <dsp:cNvSpPr/>
      </dsp:nvSpPr>
      <dsp:spPr>
        <a:xfrm>
          <a:off x="4896546" y="1560179"/>
          <a:ext cx="2352624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1080" y="1710755"/>
        <a:ext cx="1663556" cy="727043"/>
      </dsp:txXfrm>
    </dsp:sp>
    <dsp:sp modelId="{C17215D7-43D6-448A-8C66-186731D5D00C}">
      <dsp:nvSpPr>
        <dsp:cNvPr id="0" name=""/>
        <dsp:cNvSpPr/>
      </dsp:nvSpPr>
      <dsp:spPr>
        <a:xfrm>
          <a:off x="2790135" y="3120173"/>
          <a:ext cx="2448277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заняття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8677" y="3270749"/>
        <a:ext cx="1731193" cy="727043"/>
      </dsp:txXfrm>
    </dsp:sp>
    <dsp:sp modelId="{B414ABFC-1D25-44B0-A928-0FF7B804C91D}">
      <dsp:nvSpPr>
        <dsp:cNvPr id="0" name=""/>
        <dsp:cNvSpPr/>
      </dsp:nvSpPr>
      <dsp:spPr>
        <a:xfrm>
          <a:off x="936109" y="1560179"/>
          <a:ext cx="2279930" cy="102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лекції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9997" y="1710755"/>
        <a:ext cx="1612154" cy="727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33F4F-86EB-4DC2-96E8-5991F05954F8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4055A-B216-4F2E-969D-C09400EAE2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87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4055A-B216-4F2E-969D-C09400EAE2A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47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4055A-B216-4F2E-969D-C09400EAE2A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47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D4CCD8-EB05-4502-8673-9F3B56C7A433}" type="datetimeFigureOut">
              <a:rPr lang="ru-RU" smtClean="0"/>
              <a:t>04.10.2021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268FE2-AF28-4459-AACE-8E5A8C4A74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diagramData" Target="../diagrams/data27.xml"/><Relationship Id="rId18" Type="http://schemas.openxmlformats.org/officeDocument/2006/relationships/diagramData" Target="../diagrams/data28.xml"/><Relationship Id="rId3" Type="http://schemas.openxmlformats.org/officeDocument/2006/relationships/diagramData" Target="../diagrams/data25.xml"/><Relationship Id="rId21" Type="http://schemas.openxmlformats.org/officeDocument/2006/relationships/diagramColors" Target="../diagrams/colors28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17" Type="http://schemas.microsoft.com/office/2007/relationships/diagramDrawing" Target="../diagrams/drawing27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27.xml"/><Relationship Id="rId20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6.xml"/><Relationship Id="rId19" Type="http://schemas.openxmlformats.org/officeDocument/2006/relationships/diagramLayout" Target="../diagrams/layout28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openxmlformats.org/officeDocument/2006/relationships/diagramLayout" Target="../diagrams/layout27.xml"/><Relationship Id="rId22" Type="http://schemas.microsoft.com/office/2007/relationships/diagramDrawing" Target="../diagrams/drawin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638371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Якість освітнього процесу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2262735"/>
              </p:ext>
            </p:extLst>
          </p:nvPr>
        </p:nvGraphicFramePr>
        <p:xfrm>
          <a:off x="323528" y="1916832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6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553" y="1305008"/>
            <a:ext cx="8620935" cy="576064"/>
          </a:xfrm>
        </p:spPr>
        <p:txBody>
          <a:bodyPr anchor="ctr">
            <a:noAutofit/>
          </a:bodyPr>
          <a:lstStyle/>
          <a:p>
            <a:pPr algn="ctr"/>
            <a:r>
              <a:rPr lang="uk-UA" b="1" dirty="0" smtClean="0"/>
              <a:t>Складники тестових завдань (іспит</a:t>
            </a:r>
            <a:r>
              <a:rPr lang="en-US" b="1" dirty="0" smtClean="0"/>
              <a:t>/</a:t>
            </a:r>
            <a:r>
              <a:rPr lang="uk-UA" b="1" dirty="0" smtClean="0"/>
              <a:t>залік)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9788" y="62731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Кількість тестів до І ПМК та ІІ ПМК повинна бути однаковою!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95129657"/>
              </p:ext>
            </p:extLst>
          </p:nvPr>
        </p:nvGraphicFramePr>
        <p:xfrm>
          <a:off x="683568" y="2057400"/>
          <a:ext cx="8064896" cy="41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43553" y="2078288"/>
            <a:ext cx="1350712" cy="1350712"/>
            <a:chOff x="0" y="60"/>
            <a:chExt cx="1350712" cy="1350712"/>
          </a:xfrm>
        </p:grpSpPr>
        <p:sp>
          <p:nvSpPr>
            <p:cNvPr id="11" name="Овал 10"/>
            <p:cNvSpPr/>
            <p:nvPr/>
          </p:nvSpPr>
          <p:spPr>
            <a:xfrm>
              <a:off x="0" y="60"/>
              <a:ext cx="1350712" cy="13507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197807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latin typeface="Times New Roman" pitchFamily="18" charset="0"/>
                  <a:cs typeface="Times New Roman" pitchFamily="18" charset="0"/>
                </a:rPr>
                <a:t>120 іспит</a:t>
              </a:r>
              <a:endParaRPr lang="ru-RU" sz="3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7975" y="4770645"/>
            <a:ext cx="1350712" cy="1350712"/>
            <a:chOff x="4468094" y="60"/>
            <a:chExt cx="1350712" cy="1350712"/>
          </a:xfrm>
        </p:grpSpPr>
        <p:sp>
          <p:nvSpPr>
            <p:cNvPr id="14" name="Овал 13"/>
            <p:cNvSpPr/>
            <p:nvPr/>
          </p:nvSpPr>
          <p:spPr>
            <a:xfrm>
              <a:off x="4468094" y="60"/>
              <a:ext cx="1350712" cy="13507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4665901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latin typeface="Times New Roman" pitchFamily="18" charset="0"/>
                  <a:cs typeface="Times New Roman" pitchFamily="18" charset="0"/>
                </a:rPr>
                <a:t>120 залік</a:t>
              </a:r>
              <a:endParaRPr lang="ru-RU" sz="3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1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305008"/>
            <a:ext cx="5904656" cy="576064"/>
          </a:xfrm>
        </p:spPr>
        <p:txBody>
          <a:bodyPr anchor="ctr">
            <a:noAutofit/>
          </a:bodyPr>
          <a:lstStyle/>
          <a:p>
            <a:pPr algn="ctr"/>
            <a:r>
              <a:rPr lang="uk-UA" sz="2000" b="1" dirty="0"/>
              <a:t>Особливості організації виконання тестів у </a:t>
            </a:r>
            <a:r>
              <a:rPr lang="uk-UA" sz="2000" b="1" dirty="0" smtClean="0"/>
              <a:t>кількісних та часових показниках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995259" y="4197710"/>
            <a:ext cx="1152905" cy="1158091"/>
            <a:chOff x="0" y="60"/>
            <a:chExt cx="1350712" cy="1350712"/>
          </a:xfrm>
        </p:grpSpPr>
        <p:sp>
          <p:nvSpPr>
            <p:cNvPr id="11" name="Овал 10"/>
            <p:cNvSpPr/>
            <p:nvPr/>
          </p:nvSpPr>
          <p:spPr>
            <a:xfrm>
              <a:off x="0" y="60"/>
              <a:ext cx="1350712" cy="13507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197807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120 іспит</a:t>
              </a: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379535" y="4209207"/>
            <a:ext cx="1152905" cy="1122675"/>
            <a:chOff x="4468094" y="60"/>
            <a:chExt cx="1350712" cy="1350712"/>
          </a:xfrm>
        </p:grpSpPr>
        <p:sp>
          <p:nvSpPr>
            <p:cNvPr id="14" name="Овал 13"/>
            <p:cNvSpPr/>
            <p:nvPr/>
          </p:nvSpPr>
          <p:spPr>
            <a:xfrm>
              <a:off x="4468094" y="60"/>
              <a:ext cx="1350712" cy="13507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4665901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120 залік</a:t>
              </a: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21553435"/>
              </p:ext>
            </p:extLst>
          </p:nvPr>
        </p:nvGraphicFramePr>
        <p:xfrm>
          <a:off x="134703" y="1912373"/>
          <a:ext cx="3980009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607907139"/>
              </p:ext>
            </p:extLst>
          </p:nvPr>
        </p:nvGraphicFramePr>
        <p:xfrm>
          <a:off x="4888220" y="1980278"/>
          <a:ext cx="4039706" cy="222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947165" y="4266737"/>
            <a:ext cx="1152905" cy="1158091"/>
            <a:chOff x="0" y="60"/>
            <a:chExt cx="1350712" cy="1350712"/>
          </a:xfrm>
        </p:grpSpPr>
        <p:sp>
          <p:nvSpPr>
            <p:cNvPr id="19" name="Овал 18"/>
            <p:cNvSpPr/>
            <p:nvPr/>
          </p:nvSpPr>
          <p:spPr>
            <a:xfrm>
              <a:off x="0" y="60"/>
              <a:ext cx="1350712" cy="13507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197807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120 іспит</a:t>
              </a: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283282" y="4284444"/>
            <a:ext cx="1152905" cy="1122675"/>
            <a:chOff x="4468094" y="60"/>
            <a:chExt cx="1350712" cy="1350712"/>
          </a:xfrm>
        </p:grpSpPr>
        <p:sp>
          <p:nvSpPr>
            <p:cNvPr id="22" name="Овал 21"/>
            <p:cNvSpPr/>
            <p:nvPr/>
          </p:nvSpPr>
          <p:spPr>
            <a:xfrm>
              <a:off x="4468094" y="60"/>
              <a:ext cx="1350712" cy="13507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4665901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120 </a:t>
              </a:r>
              <a:r>
                <a:rPr lang="ru-RU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залік</a:t>
              </a: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707404841"/>
              </p:ext>
            </p:extLst>
          </p:nvPr>
        </p:nvGraphicFramePr>
        <p:xfrm>
          <a:off x="3131840" y="5331882"/>
          <a:ext cx="3672408" cy="126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718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264" y="1305008"/>
            <a:ext cx="8458200" cy="576064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Особливості виконання тестових завдань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8052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Якщо час вичерпано, але тести не пройдені, то здобувач матиме лише той результат, який він набрав до завершення часу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903585639"/>
              </p:ext>
            </p:extLst>
          </p:nvPr>
        </p:nvGraphicFramePr>
        <p:xfrm>
          <a:off x="323528" y="2060848"/>
          <a:ext cx="43924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173299454"/>
              </p:ext>
            </p:extLst>
          </p:nvPr>
        </p:nvGraphicFramePr>
        <p:xfrm>
          <a:off x="4716016" y="2276872"/>
          <a:ext cx="415820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940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Етапи незалежного оцінювання (І ПМК)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60647823"/>
              </p:ext>
            </p:extLst>
          </p:nvPr>
        </p:nvGraphicFramePr>
        <p:xfrm>
          <a:off x="755576" y="2060848"/>
          <a:ext cx="7920880" cy="398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9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Етапи незалежного оцінювання (ІІ ПМК)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807849"/>
              </p:ext>
            </p:extLst>
          </p:nvPr>
        </p:nvGraphicFramePr>
        <p:xfrm>
          <a:off x="755576" y="2060848"/>
          <a:ext cx="7920880" cy="398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52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Процедура незалежного заміру знань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8274273"/>
              </p:ext>
            </p:extLst>
          </p:nvPr>
        </p:nvGraphicFramePr>
        <p:xfrm>
          <a:off x="755576" y="2348880"/>
          <a:ext cx="77048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9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Процедура зрізів залишкових знань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4178649"/>
              </p:ext>
            </p:extLst>
          </p:nvPr>
        </p:nvGraphicFramePr>
        <p:xfrm>
          <a:off x="683568" y="2276872"/>
          <a:ext cx="7920880" cy="417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Незалежне оцінювання здобувачів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7843916"/>
              </p:ext>
            </p:extLst>
          </p:nvPr>
        </p:nvGraphicFramePr>
        <p:xfrm>
          <a:off x="755576" y="2276872"/>
          <a:ext cx="8064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5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b="1" dirty="0" smtClean="0"/>
              <a:t>Процедура проходження тестування під час І ПМК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44779075"/>
              </p:ext>
            </p:extLst>
          </p:nvPr>
        </p:nvGraphicFramePr>
        <p:xfrm>
          <a:off x="395536" y="2057400"/>
          <a:ext cx="8280920" cy="46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00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b="1" dirty="0" smtClean="0"/>
              <a:t>Процедура проходження тестування під час ІІ ПМК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31635528"/>
              </p:ext>
            </p:extLst>
          </p:nvPr>
        </p:nvGraphicFramePr>
        <p:xfrm>
          <a:off x="395536" y="2057400"/>
          <a:ext cx="8280920" cy="46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1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74654222"/>
              </p:ext>
            </p:extLst>
          </p:nvPr>
        </p:nvGraphicFramePr>
        <p:xfrm>
          <a:off x="323528" y="1916832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87581" y="1412775"/>
            <a:ext cx="3588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http://www.tsatu.edu.ua/op/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912" y="1249376"/>
            <a:ext cx="8458200" cy="638371"/>
          </a:xfrm>
        </p:spPr>
        <p:txBody>
          <a:bodyPr anchor="ctr">
            <a:noAutofit/>
          </a:bodyPr>
          <a:lstStyle/>
          <a:p>
            <a:pPr algn="ctr"/>
            <a:r>
              <a:rPr lang="uk-UA" b="1" dirty="0" smtClean="0"/>
              <a:t>Незалежне оцінювання знань (тестування)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8326812"/>
              </p:ext>
            </p:extLst>
          </p:nvPr>
        </p:nvGraphicFramePr>
        <p:xfrm>
          <a:off x="528504" y="1844824"/>
          <a:ext cx="8136904" cy="410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616530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Співробітник Центру незалежного оцінювання присутній під час тестування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b="1" dirty="0" smtClean="0"/>
              <a:t>Незалежний замір знань </a:t>
            </a:r>
            <a:r>
              <a:rPr lang="en-US" b="1" dirty="0" smtClean="0"/>
              <a:t>/</a:t>
            </a:r>
            <a:r>
              <a:rPr lang="uk-UA" b="1" dirty="0" smtClean="0"/>
              <a:t> Зрізи залишкових знань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63399298"/>
              </p:ext>
            </p:extLst>
          </p:nvPr>
        </p:nvGraphicFramePr>
        <p:xfrm>
          <a:off x="467544" y="2057400"/>
          <a:ext cx="8136904" cy="410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3000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Співробітник Центру незалежного оцінювання присутній під час тестування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3" y="1305008"/>
            <a:ext cx="8712968" cy="576064"/>
          </a:xfrm>
        </p:spPr>
        <p:txBody>
          <a:bodyPr anchor="ctr">
            <a:noAutofit/>
          </a:bodyPr>
          <a:lstStyle/>
          <a:p>
            <a:pPr algn="ctr"/>
            <a:r>
              <a:rPr lang="uk-UA" sz="2000" b="1" dirty="0"/>
              <a:t>Незалежний замір знань </a:t>
            </a:r>
            <a:r>
              <a:rPr lang="en-US" sz="2000" b="1" dirty="0"/>
              <a:t>/</a:t>
            </a:r>
            <a:r>
              <a:rPr lang="uk-UA" sz="2000" b="1" dirty="0"/>
              <a:t> Зрізи залишкових </a:t>
            </a:r>
            <a:r>
              <a:rPr lang="uk-UA" sz="2000" b="1" dirty="0" smtClean="0"/>
              <a:t>знань (іспит</a:t>
            </a:r>
            <a:r>
              <a:rPr lang="en-US" sz="2000" b="1" dirty="0" smtClean="0"/>
              <a:t>/</a:t>
            </a:r>
            <a:r>
              <a:rPr lang="uk-UA" sz="2000" b="1" dirty="0" smtClean="0"/>
              <a:t>залік)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43552" y="2078288"/>
            <a:ext cx="1780175" cy="1710752"/>
            <a:chOff x="0" y="60"/>
            <a:chExt cx="1350712" cy="1350712"/>
          </a:xfrm>
        </p:grpSpPr>
        <p:sp>
          <p:nvSpPr>
            <p:cNvPr id="11" name="Овал 10"/>
            <p:cNvSpPr/>
            <p:nvPr/>
          </p:nvSpPr>
          <p:spPr>
            <a:xfrm>
              <a:off x="0" y="60"/>
              <a:ext cx="1350712" cy="13507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197807" y="197867"/>
              <a:ext cx="955098" cy="95509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latin typeface="Times New Roman" pitchFamily="18" charset="0"/>
                  <a:cs typeface="Times New Roman" pitchFamily="18" charset="0"/>
                </a:rPr>
                <a:t>120 іспит</a:t>
              </a:r>
              <a:endParaRPr lang="ru-RU" sz="3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7975" y="4293096"/>
            <a:ext cx="1675752" cy="1728192"/>
            <a:chOff x="4468094" y="60"/>
            <a:chExt cx="1350712" cy="1350712"/>
          </a:xfrm>
        </p:grpSpPr>
        <p:sp>
          <p:nvSpPr>
            <p:cNvPr id="14" name="Овал 13"/>
            <p:cNvSpPr/>
            <p:nvPr/>
          </p:nvSpPr>
          <p:spPr>
            <a:xfrm>
              <a:off x="4468094" y="60"/>
              <a:ext cx="1350712" cy="13507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4665901" y="197867"/>
              <a:ext cx="955098" cy="95509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latin typeface="Times New Roman" pitchFamily="18" charset="0"/>
                  <a:cs typeface="Times New Roman" pitchFamily="18" charset="0"/>
                </a:rPr>
                <a:t>120 залік</a:t>
              </a:r>
              <a:endParaRPr lang="ru-RU" sz="3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133108250"/>
              </p:ext>
            </p:extLst>
          </p:nvPr>
        </p:nvGraphicFramePr>
        <p:xfrm>
          <a:off x="2286000" y="2057401"/>
          <a:ext cx="6462464" cy="69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094389224"/>
              </p:ext>
            </p:extLst>
          </p:nvPr>
        </p:nvGraphicFramePr>
        <p:xfrm>
          <a:off x="2339752" y="2883071"/>
          <a:ext cx="6462464" cy="69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679571934"/>
              </p:ext>
            </p:extLst>
          </p:nvPr>
        </p:nvGraphicFramePr>
        <p:xfrm>
          <a:off x="2339752" y="4390397"/>
          <a:ext cx="6462464" cy="69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042574098"/>
              </p:ext>
            </p:extLst>
          </p:nvPr>
        </p:nvGraphicFramePr>
        <p:xfrm>
          <a:off x="2430016" y="5420079"/>
          <a:ext cx="6462464" cy="69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8829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Незалежне оцінювання знань здобувачів </a:t>
            </a:r>
          </a:p>
          <a:p>
            <a:pPr algn="ctr"/>
            <a:r>
              <a:rPr lang="uk-UA" sz="2000" b="1" dirty="0" smtClean="0"/>
              <a:t>(поважна </a:t>
            </a:r>
            <a:r>
              <a:rPr lang="en-US" sz="2000" b="1" dirty="0" smtClean="0"/>
              <a:t>/</a:t>
            </a:r>
            <a:r>
              <a:rPr lang="uk-UA" sz="2000" b="1" dirty="0" smtClean="0"/>
              <a:t> неповажна причина відсутності студента на І ПМК)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12848249"/>
              </p:ext>
            </p:extLst>
          </p:nvPr>
        </p:nvGraphicFramePr>
        <p:xfrm>
          <a:off x="395537" y="2273424"/>
          <a:ext cx="8208912" cy="417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2352" y="649701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Співробітник Центру незалежного оцінювання присутній під час тестування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Незалежне оцінювання знань здобувачів </a:t>
            </a:r>
          </a:p>
          <a:p>
            <a:pPr algn="ctr"/>
            <a:r>
              <a:rPr lang="uk-UA" sz="2000" b="1" dirty="0" smtClean="0"/>
              <a:t>(поважна </a:t>
            </a:r>
            <a:r>
              <a:rPr lang="en-US" sz="2000" b="1" dirty="0" smtClean="0"/>
              <a:t>/</a:t>
            </a:r>
            <a:r>
              <a:rPr lang="uk-UA" sz="2000" b="1" dirty="0" smtClean="0"/>
              <a:t> неповажна причина відсутності студента на ІІ ПМК)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76296284"/>
              </p:ext>
            </p:extLst>
          </p:nvPr>
        </p:nvGraphicFramePr>
        <p:xfrm>
          <a:off x="395537" y="2273424"/>
          <a:ext cx="8280919" cy="417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44404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Співробітник Центру незалежного оцінювання присутній під час тестування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280" y="1278461"/>
            <a:ext cx="8458200" cy="638371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Тестування здобувачів вищої освіти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7758196"/>
              </p:ext>
            </p:extLst>
          </p:nvPr>
        </p:nvGraphicFramePr>
        <p:xfrm>
          <a:off x="611560" y="1844824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176" y="58772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У випадку, коли здобувач не </a:t>
            </a:r>
            <a:r>
              <a:rPr lang="uk-UA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ятає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власний логін та пароль для входу в Освітній портал ТДАТУ, потрібно мати доступ до власної електронної пошти.</a:t>
            </a:r>
          </a:p>
          <a:p>
            <a:pPr algn="just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Здобувач вищої освіти повинен мати при собі документ, що засвідчує його особу.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22477"/>
            <a:ext cx="8458200" cy="638371"/>
          </a:xfrm>
        </p:spPr>
        <p:txBody>
          <a:bodyPr anchor="ctr">
            <a:noAutofit/>
          </a:bodyPr>
          <a:lstStyle/>
          <a:p>
            <a:pPr algn="ctr"/>
            <a:r>
              <a:rPr lang="uk-UA" sz="2000" b="1" dirty="0" smtClean="0"/>
              <a:t>Тестування здобувачів вищої освіти </a:t>
            </a:r>
          </a:p>
          <a:p>
            <a:pPr algn="ctr"/>
            <a:r>
              <a:rPr lang="uk-UA" sz="2000" b="1" dirty="0" smtClean="0"/>
              <a:t>в ТДАТУ імені Дмитра Моторного – якісний освітній процес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0936038"/>
              </p:ext>
            </p:extLst>
          </p:nvPr>
        </p:nvGraphicFramePr>
        <p:xfrm>
          <a:off x="539552" y="2204864"/>
          <a:ext cx="8280919" cy="442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41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8244543"/>
              </p:ext>
            </p:extLst>
          </p:nvPr>
        </p:nvGraphicFramePr>
        <p:xfrm>
          <a:off x="755576" y="2057400"/>
          <a:ext cx="7272808" cy="216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86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67388073"/>
              </p:ext>
            </p:extLst>
          </p:nvPr>
        </p:nvGraphicFramePr>
        <p:xfrm>
          <a:off x="179512" y="1556792"/>
          <a:ext cx="88569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Учасники незалежного оцінювання знань </a:t>
            </a:r>
          </a:p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(Наказ № 124-ОД від 01.07.2021 р.)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93474853"/>
              </p:ext>
            </p:extLst>
          </p:nvPr>
        </p:nvGraphicFramePr>
        <p:xfrm>
          <a:off x="467544" y="2492896"/>
          <a:ext cx="85689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4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Методичні поради </a:t>
            </a:r>
          </a:p>
          <a:p>
            <a:pPr algn="ctr"/>
            <a:r>
              <a:rPr lang="uk-UA" sz="2800" b="1" dirty="0" smtClean="0"/>
              <a:t>до створення тестових завдань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54044378"/>
              </p:ext>
            </p:extLst>
          </p:nvPr>
        </p:nvGraphicFramePr>
        <p:xfrm>
          <a:off x="539552" y="2492896"/>
          <a:ext cx="82809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Кількість тестових завдань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1367966"/>
              </p:ext>
            </p:extLst>
          </p:nvPr>
        </p:nvGraphicFramePr>
        <p:xfrm>
          <a:off x="395536" y="2348880"/>
          <a:ext cx="8064896" cy="33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люс 4"/>
          <p:cNvSpPr/>
          <p:nvPr/>
        </p:nvSpPr>
        <p:spPr>
          <a:xfrm>
            <a:off x="2159732" y="3933056"/>
            <a:ext cx="648072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6804248" y="3930903"/>
            <a:ext cx="648072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58200" cy="91440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Кількість тестових завдань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4847545"/>
              </p:ext>
            </p:extLst>
          </p:nvPr>
        </p:nvGraphicFramePr>
        <p:xfrm>
          <a:off x="395536" y="2348880"/>
          <a:ext cx="8064896" cy="33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люс 4"/>
          <p:cNvSpPr/>
          <p:nvPr/>
        </p:nvSpPr>
        <p:spPr>
          <a:xfrm>
            <a:off x="2159732" y="3933056"/>
            <a:ext cx="648072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6804248" y="3930903"/>
            <a:ext cx="648072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15616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Кількість тестів до І ПМК та ІІ ПМК повинна бути однаковою!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264" y="1305008"/>
            <a:ext cx="8458200" cy="576064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Складники тестових завдань (І ПМК)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9788" y="62731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Кількість тестів до І ПМК та ІІ ПМК повинна бути однаковою!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10146084"/>
              </p:ext>
            </p:extLst>
          </p:nvPr>
        </p:nvGraphicFramePr>
        <p:xfrm>
          <a:off x="683568" y="2057400"/>
          <a:ext cx="8064896" cy="41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43553" y="2078288"/>
            <a:ext cx="1350712" cy="1350712"/>
            <a:chOff x="0" y="60"/>
            <a:chExt cx="1350712" cy="1350712"/>
          </a:xfrm>
        </p:grpSpPr>
        <p:sp>
          <p:nvSpPr>
            <p:cNvPr id="11" name="Овал 10"/>
            <p:cNvSpPr/>
            <p:nvPr/>
          </p:nvSpPr>
          <p:spPr>
            <a:xfrm>
              <a:off x="0" y="60"/>
              <a:ext cx="1350712" cy="13507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197807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latin typeface="Times New Roman" pitchFamily="18" charset="0"/>
                  <a:cs typeface="Times New Roman" pitchFamily="18" charset="0"/>
                </a:rPr>
                <a:t>120 іспит</a:t>
              </a:r>
              <a:endParaRPr lang="ru-RU" sz="3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7975" y="4770645"/>
            <a:ext cx="1350712" cy="1350712"/>
            <a:chOff x="4468094" y="60"/>
            <a:chExt cx="1350712" cy="1350712"/>
          </a:xfrm>
        </p:grpSpPr>
        <p:sp>
          <p:nvSpPr>
            <p:cNvPr id="14" name="Овал 13"/>
            <p:cNvSpPr/>
            <p:nvPr/>
          </p:nvSpPr>
          <p:spPr>
            <a:xfrm>
              <a:off x="4468094" y="60"/>
              <a:ext cx="1350712" cy="13507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4665901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latin typeface="Times New Roman" pitchFamily="18" charset="0"/>
                  <a:cs typeface="Times New Roman" pitchFamily="18" charset="0"/>
                </a:rPr>
                <a:t>120 залік</a:t>
              </a:r>
              <a:endParaRPr lang="ru-RU" sz="3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8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264" y="1305008"/>
            <a:ext cx="8458200" cy="576064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dirty="0" smtClean="0"/>
              <a:t>Складники тестових завдань (ІІ ПМК)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1287" r="40264" b="63750"/>
          <a:stretch/>
        </p:blipFill>
        <p:spPr bwMode="auto">
          <a:xfrm>
            <a:off x="1892072" y="188641"/>
            <a:ext cx="5992296" cy="10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9788" y="62731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Кількість тестів до І ПМК та ІІ ПМК повинна бути однаковою!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42448118"/>
              </p:ext>
            </p:extLst>
          </p:nvPr>
        </p:nvGraphicFramePr>
        <p:xfrm>
          <a:off x="683568" y="2057400"/>
          <a:ext cx="8064896" cy="414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43553" y="2078288"/>
            <a:ext cx="1350712" cy="1350712"/>
            <a:chOff x="0" y="60"/>
            <a:chExt cx="1350712" cy="1350712"/>
          </a:xfrm>
        </p:grpSpPr>
        <p:sp>
          <p:nvSpPr>
            <p:cNvPr id="11" name="Овал 10"/>
            <p:cNvSpPr/>
            <p:nvPr/>
          </p:nvSpPr>
          <p:spPr>
            <a:xfrm>
              <a:off x="0" y="60"/>
              <a:ext cx="1350712" cy="13507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197807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latin typeface="Times New Roman" pitchFamily="18" charset="0"/>
                  <a:cs typeface="Times New Roman" pitchFamily="18" charset="0"/>
                </a:rPr>
                <a:t>120 іспит</a:t>
              </a:r>
              <a:endParaRPr lang="ru-RU" sz="3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7975" y="4770645"/>
            <a:ext cx="1350712" cy="1350712"/>
            <a:chOff x="4468094" y="60"/>
            <a:chExt cx="1350712" cy="1350712"/>
          </a:xfrm>
        </p:grpSpPr>
        <p:sp>
          <p:nvSpPr>
            <p:cNvPr id="14" name="Овал 13"/>
            <p:cNvSpPr/>
            <p:nvPr/>
          </p:nvSpPr>
          <p:spPr>
            <a:xfrm>
              <a:off x="4468094" y="60"/>
              <a:ext cx="1350712" cy="13507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4665901" y="197867"/>
              <a:ext cx="955098" cy="9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>
                  <a:latin typeface="Times New Roman" pitchFamily="18" charset="0"/>
                  <a:cs typeface="Times New Roman" pitchFamily="18" charset="0"/>
                </a:rPr>
                <a:t>120 залік</a:t>
              </a:r>
              <a:endParaRPr lang="ru-RU" sz="3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1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000000"/>
      </a:dk2>
      <a:lt2>
        <a:srgbClr val="D6ECFF"/>
      </a:lt2>
      <a:accent1>
        <a:srgbClr val="00B050"/>
      </a:accent1>
      <a:accent2>
        <a:srgbClr val="00B050"/>
      </a:accent2>
      <a:accent3>
        <a:srgbClr val="CBECB0"/>
      </a:accent3>
      <a:accent4>
        <a:srgbClr val="CBECB0"/>
      </a:accent4>
      <a:accent5>
        <a:srgbClr val="B2E389"/>
      </a:accent5>
      <a:accent6>
        <a:srgbClr val="B2E389"/>
      </a:accent6>
      <a:hlink>
        <a:srgbClr val="00B050"/>
      </a:hlink>
      <a:folHlink>
        <a:srgbClr val="00B05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3275</TotalTime>
  <Words>1047</Words>
  <Application>Microsoft Office PowerPoint</Application>
  <PresentationFormat>Экран (4:3)</PresentationFormat>
  <Paragraphs>224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70</cp:revision>
  <dcterms:created xsi:type="dcterms:W3CDTF">2021-08-05T12:22:46Z</dcterms:created>
  <dcterms:modified xsi:type="dcterms:W3CDTF">2021-10-04T18:00:12Z</dcterms:modified>
</cp:coreProperties>
</file>