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396" r:id="rId4"/>
    <p:sldId id="379" r:id="rId5"/>
    <p:sldId id="397" r:id="rId6"/>
    <p:sldId id="398" r:id="rId7"/>
    <p:sldId id="394" r:id="rId8"/>
    <p:sldId id="399" r:id="rId9"/>
    <p:sldId id="400" r:id="rId10"/>
    <p:sldId id="401" r:id="rId11"/>
    <p:sldId id="350" r:id="rId12"/>
    <p:sldId id="356" r:id="rId13"/>
    <p:sldId id="357" r:id="rId14"/>
    <p:sldId id="402" r:id="rId15"/>
    <p:sldId id="393" r:id="rId16"/>
    <p:sldId id="392" r:id="rId17"/>
    <p:sldId id="3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5" pos="5647" userDrawn="1">
          <p15:clr>
            <a:srgbClr val="A4A3A4"/>
          </p15:clr>
        </p15:guide>
        <p15:guide id="6" orient="horz" pos="4178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57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Chizhykov" initials="IC" lastIdx="5" clrIdx="0">
    <p:extLst>
      <p:ext uri="{19B8F6BF-5375-455C-9EA6-DF929625EA0E}">
        <p15:presenceInfo xmlns:p15="http://schemas.microsoft.com/office/powerpoint/2012/main" userId="440dab7614253f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5B"/>
    <a:srgbClr val="E8C6A9"/>
    <a:srgbClr val="87F5D6"/>
    <a:srgbClr val="84655C"/>
    <a:srgbClr val="DBF9DD"/>
    <a:srgbClr val="DACAC7"/>
    <a:srgbClr val="B58B80"/>
    <a:srgbClr val="F4F3CD"/>
    <a:srgbClr val="39EFBB"/>
    <a:srgbClr val="FCF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0" y="48"/>
      </p:cViewPr>
      <p:guideLst>
        <p:guide orient="horz" pos="2160"/>
        <p:guide pos="113"/>
        <p:guide orient="horz"/>
        <p:guide pos="5647"/>
        <p:guide orient="horz" pos="4178"/>
        <p:guide pos="2880"/>
        <p:guide pos="57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9A15B-29E6-4B6F-B8CA-1A3822DC4D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7B3DEC-F012-4DDC-8324-146537CD9010}">
      <dgm:prSet/>
      <dgm:spPr>
        <a:solidFill>
          <a:srgbClr val="00635B"/>
        </a:solidFill>
      </dgm:spPr>
      <dgm:t>
        <a:bodyPr/>
        <a:lstStyle/>
        <a:p>
          <a:pPr algn="ctr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26C28683-377E-448E-B758-3B72D1763592}" type="parTrans" cxnId="{14C34475-0713-43DA-B960-D9EB88A2E37A}">
      <dgm:prSet/>
      <dgm:spPr/>
      <dgm:t>
        <a:bodyPr/>
        <a:lstStyle/>
        <a:p>
          <a:endParaRPr lang="ru-RU"/>
        </a:p>
      </dgm:t>
    </dgm:pt>
    <dgm:pt modelId="{6F96999F-53EE-42E3-9F7C-9276A4D7A9EA}" type="sibTrans" cxnId="{14C34475-0713-43DA-B960-D9EB88A2E37A}">
      <dgm:prSet/>
      <dgm:spPr/>
      <dgm:t>
        <a:bodyPr/>
        <a:lstStyle/>
        <a:p>
          <a:endParaRPr lang="ru-RU"/>
        </a:p>
      </dgm:t>
    </dgm:pt>
    <dgm:pt modelId="{782C62E1-EAFD-4CC7-8750-075A97DB5CB4}" type="pres">
      <dgm:prSet presAssocID="{CCB9A15B-29E6-4B6F-B8CA-1A3822DC4D93}" presName="vert0" presStyleCnt="0">
        <dgm:presLayoutVars>
          <dgm:dir/>
          <dgm:animOne val="branch"/>
          <dgm:animLvl val="lvl"/>
        </dgm:presLayoutVars>
      </dgm:prSet>
      <dgm:spPr/>
    </dgm:pt>
    <dgm:pt modelId="{732D0E09-B78D-4194-9BDE-1028158A7D04}" type="pres">
      <dgm:prSet presAssocID="{DC7B3DEC-F012-4DDC-8324-146537CD9010}" presName="thickLine" presStyleLbl="alignNode1" presStyleIdx="0" presStyleCnt="1"/>
      <dgm:spPr/>
    </dgm:pt>
    <dgm:pt modelId="{C43BED39-374A-4B98-B6BC-243AEBE60A82}" type="pres">
      <dgm:prSet presAssocID="{DC7B3DEC-F012-4DDC-8324-146537CD9010}" presName="horz1" presStyleCnt="0"/>
      <dgm:spPr/>
    </dgm:pt>
    <dgm:pt modelId="{A379B2EB-3137-4B82-8D2E-9F852E4DB8FA}" type="pres">
      <dgm:prSet presAssocID="{DC7B3DEC-F012-4DDC-8324-146537CD9010}" presName="tx1" presStyleLbl="revTx" presStyleIdx="0" presStyleCnt="1"/>
      <dgm:spPr/>
    </dgm:pt>
    <dgm:pt modelId="{0E879D12-D5D6-4666-A617-B7099D1CAFB2}" type="pres">
      <dgm:prSet presAssocID="{DC7B3DEC-F012-4DDC-8324-146537CD9010}" presName="vert1" presStyleCnt="0"/>
      <dgm:spPr/>
    </dgm:pt>
  </dgm:ptLst>
  <dgm:cxnLst>
    <dgm:cxn modelId="{14C34475-0713-43DA-B960-D9EB88A2E37A}" srcId="{CCB9A15B-29E6-4B6F-B8CA-1A3822DC4D93}" destId="{DC7B3DEC-F012-4DDC-8324-146537CD9010}" srcOrd="0" destOrd="0" parTransId="{26C28683-377E-448E-B758-3B72D1763592}" sibTransId="{6F96999F-53EE-42E3-9F7C-9276A4D7A9EA}"/>
    <dgm:cxn modelId="{C69C0296-380F-467F-8735-A93896CEFDE9}" type="presOf" srcId="{CCB9A15B-29E6-4B6F-B8CA-1A3822DC4D93}" destId="{782C62E1-EAFD-4CC7-8750-075A97DB5CB4}" srcOrd="0" destOrd="0" presId="urn:microsoft.com/office/officeart/2008/layout/LinedList"/>
    <dgm:cxn modelId="{9F640B99-D5A6-4F36-85AF-1FA4288B18EE}" type="presOf" srcId="{DC7B3DEC-F012-4DDC-8324-146537CD9010}" destId="{A379B2EB-3137-4B82-8D2E-9F852E4DB8FA}" srcOrd="0" destOrd="0" presId="urn:microsoft.com/office/officeart/2008/layout/LinedList"/>
    <dgm:cxn modelId="{AB4F2B45-7BD9-406E-BD2F-CEB591B1B71C}" type="presParOf" srcId="{782C62E1-EAFD-4CC7-8750-075A97DB5CB4}" destId="{732D0E09-B78D-4194-9BDE-1028158A7D04}" srcOrd="0" destOrd="0" presId="urn:microsoft.com/office/officeart/2008/layout/LinedList"/>
    <dgm:cxn modelId="{E79CEBCD-E6AA-4904-A3D8-2543149CE48E}" type="presParOf" srcId="{782C62E1-EAFD-4CC7-8750-075A97DB5CB4}" destId="{C43BED39-374A-4B98-B6BC-243AEBE60A82}" srcOrd="1" destOrd="0" presId="urn:microsoft.com/office/officeart/2008/layout/LinedList"/>
    <dgm:cxn modelId="{0B87FAB8-E97E-46C9-8EEF-ACFE3192F69E}" type="presParOf" srcId="{C43BED39-374A-4B98-B6BC-243AEBE60A82}" destId="{A379B2EB-3137-4B82-8D2E-9F852E4DB8FA}" srcOrd="0" destOrd="0" presId="urn:microsoft.com/office/officeart/2008/layout/LinedList"/>
    <dgm:cxn modelId="{EF5C1BBA-E2EB-4964-832F-360BD63C70A8}" type="presParOf" srcId="{C43BED39-374A-4B98-B6BC-243AEBE60A82}" destId="{0E879D12-D5D6-4666-A617-B7099D1CAF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88CBEC-0371-4B3A-AB36-D1A5A0F484E2}" type="doc">
      <dgm:prSet loTypeId="urn:microsoft.com/office/officeart/2008/layout/Lined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73F3C9B-7D0B-4F3E-B198-BDD9B1146C83}">
      <dgm:prSet/>
      <dgm:spPr/>
      <dgm:t>
        <a:bodyPr anchor="ctr" anchorCtr="0"/>
        <a:lstStyle/>
        <a:p>
          <a:r>
            <a:rPr lang="uk-UA" b="1" dirty="0">
              <a:latin typeface="Franklin Gothic Book" panose="020B0503020102020204" pitchFamily="34" charset="0"/>
            </a:rPr>
            <a:t>ВИМОГИ ДО МОТИВАЦІЙНИЙ ЛИСТІВ</a:t>
          </a:r>
          <a:r>
            <a:rPr lang="uk-UA" dirty="0">
              <a:latin typeface="Franklin Gothic Book" panose="020B0503020102020204" pitchFamily="34" charset="0"/>
            </a:rPr>
            <a:t> </a:t>
          </a:r>
          <a:endParaRPr lang="ru-RU" dirty="0">
            <a:latin typeface="Franklin Gothic Book" panose="020B0503020102020204" pitchFamily="34" charset="0"/>
          </a:endParaRPr>
        </a:p>
      </dgm:t>
    </dgm:pt>
    <dgm:pt modelId="{A0F25F7E-C6FC-4727-89E5-B94A52496784}" type="parTrans" cxnId="{94CB3E96-89E3-484B-98FC-8BF5628B37F3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1AC0B1E9-256E-4D5A-A840-C205179CCCA5}" type="sibTrans" cxnId="{94CB3E96-89E3-484B-98FC-8BF5628B37F3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C45FA63C-1A1B-4783-8447-F1470D3F23B6}">
      <dgm:prSet/>
      <dgm:spPr/>
      <dgm:t>
        <a:bodyPr/>
        <a:lstStyle/>
        <a:p>
          <a:r>
            <a:rPr lang="uk-UA" dirty="0">
              <a:latin typeface="Franklin Gothic Book" panose="020B0503020102020204" pitchFamily="34" charset="0"/>
            </a:rPr>
            <a:t>Мотиваційний лист має бути написаний </a:t>
          </a:r>
          <a:r>
            <a:rPr lang="uk-UA" b="1" dirty="0">
              <a:latin typeface="Franklin Gothic Book" panose="020B0503020102020204" pitchFamily="34" charset="0"/>
            </a:rPr>
            <a:t>українською або англійською мовою</a:t>
          </a:r>
          <a:r>
            <a:rPr lang="uk-UA" dirty="0">
              <a:latin typeface="Franklin Gothic Book" panose="020B0503020102020204" pitchFamily="34" charset="0"/>
            </a:rPr>
            <a:t>. </a:t>
          </a:r>
          <a:endParaRPr lang="ru-RU" dirty="0">
            <a:latin typeface="Franklin Gothic Book" panose="020B0503020102020204" pitchFamily="34" charset="0"/>
          </a:endParaRPr>
        </a:p>
      </dgm:t>
    </dgm:pt>
    <dgm:pt modelId="{40D330D1-FF50-49BF-8FD8-02935237144F}" type="parTrans" cxnId="{07DA35EC-A462-46CF-A861-28620AD911BC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03B6590B-0C45-4E5B-AEDD-37C2B9976180}" type="sibTrans" cxnId="{07DA35EC-A462-46CF-A861-28620AD911BC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972B1185-256C-4E58-9BE7-B28AE1A138D2}">
      <dgm:prSet/>
      <dgm:spPr/>
      <dgm:t>
        <a:bodyPr/>
        <a:lstStyle/>
        <a:p>
          <a:r>
            <a:rPr lang="uk-UA" dirty="0">
              <a:latin typeface="Franklin Gothic Book" panose="020B0503020102020204" pitchFamily="34" charset="0"/>
            </a:rPr>
            <a:t>Обсяг мотиваційного листа не повинен перевищувати </a:t>
          </a:r>
          <a:r>
            <a:rPr lang="uk-UA" b="1" dirty="0">
              <a:latin typeface="Franklin Gothic Book" panose="020B0503020102020204" pitchFamily="34" charset="0"/>
            </a:rPr>
            <a:t>500 слів </a:t>
          </a:r>
          <a:r>
            <a:rPr lang="uk-UA" dirty="0">
              <a:latin typeface="Franklin Gothic Book" panose="020B0503020102020204" pitchFamily="34" charset="0"/>
            </a:rPr>
            <a:t>(1-2 сторінки формату А4).</a:t>
          </a:r>
          <a:endParaRPr lang="ru-RU" dirty="0">
            <a:latin typeface="Franklin Gothic Book" panose="020B0503020102020204" pitchFamily="34" charset="0"/>
          </a:endParaRPr>
        </a:p>
      </dgm:t>
    </dgm:pt>
    <dgm:pt modelId="{42CF487F-ECE5-41DE-8B87-0888656F9AA5}" type="parTrans" cxnId="{5AE6F614-E687-4683-A1DA-9EF543D44B4B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8D82497F-58A9-4A63-95B9-707CAE70736A}" type="sibTrans" cxnId="{5AE6F614-E687-4683-A1DA-9EF543D44B4B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5ECF6AA8-42A2-4C09-BC68-8BDBF0F6DE03}" type="pres">
      <dgm:prSet presAssocID="{B888CBEC-0371-4B3A-AB36-D1A5A0F484E2}" presName="vert0" presStyleCnt="0">
        <dgm:presLayoutVars>
          <dgm:dir/>
          <dgm:animOne val="branch"/>
          <dgm:animLvl val="lvl"/>
        </dgm:presLayoutVars>
      </dgm:prSet>
      <dgm:spPr/>
    </dgm:pt>
    <dgm:pt modelId="{73E35EE8-F017-4858-8723-6D97889F40C4}" type="pres">
      <dgm:prSet presAssocID="{A73F3C9B-7D0B-4F3E-B198-BDD9B1146C83}" presName="thickLine" presStyleLbl="alignNode1" presStyleIdx="0" presStyleCnt="3"/>
      <dgm:spPr/>
    </dgm:pt>
    <dgm:pt modelId="{35A49694-8BA0-4A7C-B9E1-FDFD0B75C877}" type="pres">
      <dgm:prSet presAssocID="{A73F3C9B-7D0B-4F3E-B198-BDD9B1146C83}" presName="horz1" presStyleCnt="0"/>
      <dgm:spPr/>
    </dgm:pt>
    <dgm:pt modelId="{3BEC8079-9AFF-41B4-951A-657BA66235E6}" type="pres">
      <dgm:prSet presAssocID="{A73F3C9B-7D0B-4F3E-B198-BDD9B1146C83}" presName="tx1" presStyleLbl="revTx" presStyleIdx="0" presStyleCnt="3"/>
      <dgm:spPr/>
    </dgm:pt>
    <dgm:pt modelId="{B24C8B0E-43E0-4A65-AA20-C2760CC9CA18}" type="pres">
      <dgm:prSet presAssocID="{A73F3C9B-7D0B-4F3E-B198-BDD9B1146C83}" presName="vert1" presStyleCnt="0"/>
      <dgm:spPr/>
    </dgm:pt>
    <dgm:pt modelId="{6E3E5BA9-2306-423B-8E28-4129B52557C7}" type="pres">
      <dgm:prSet presAssocID="{C45FA63C-1A1B-4783-8447-F1470D3F23B6}" presName="thickLine" presStyleLbl="alignNode1" presStyleIdx="1" presStyleCnt="3"/>
      <dgm:spPr/>
    </dgm:pt>
    <dgm:pt modelId="{EFF8D8C4-A0F0-4AA3-8B81-5F93CDBF5561}" type="pres">
      <dgm:prSet presAssocID="{C45FA63C-1A1B-4783-8447-F1470D3F23B6}" presName="horz1" presStyleCnt="0"/>
      <dgm:spPr/>
    </dgm:pt>
    <dgm:pt modelId="{0A9C5BD0-8C5C-4697-9E91-04DCBD48280C}" type="pres">
      <dgm:prSet presAssocID="{C45FA63C-1A1B-4783-8447-F1470D3F23B6}" presName="tx1" presStyleLbl="revTx" presStyleIdx="1" presStyleCnt="3"/>
      <dgm:spPr/>
    </dgm:pt>
    <dgm:pt modelId="{6A320C4D-84F8-4D5F-B77E-8BB9D7BC1D3E}" type="pres">
      <dgm:prSet presAssocID="{C45FA63C-1A1B-4783-8447-F1470D3F23B6}" presName="vert1" presStyleCnt="0"/>
      <dgm:spPr/>
    </dgm:pt>
    <dgm:pt modelId="{08D430D1-DB69-46BB-AF51-988904500603}" type="pres">
      <dgm:prSet presAssocID="{972B1185-256C-4E58-9BE7-B28AE1A138D2}" presName="thickLine" presStyleLbl="alignNode1" presStyleIdx="2" presStyleCnt="3"/>
      <dgm:spPr/>
    </dgm:pt>
    <dgm:pt modelId="{F3598DE2-4E60-4F1A-B54D-CE9887E62D0B}" type="pres">
      <dgm:prSet presAssocID="{972B1185-256C-4E58-9BE7-B28AE1A138D2}" presName="horz1" presStyleCnt="0"/>
      <dgm:spPr/>
    </dgm:pt>
    <dgm:pt modelId="{86FC8096-0D1E-46BA-935C-ECFD89BE6BA7}" type="pres">
      <dgm:prSet presAssocID="{972B1185-256C-4E58-9BE7-B28AE1A138D2}" presName="tx1" presStyleLbl="revTx" presStyleIdx="2" presStyleCnt="3"/>
      <dgm:spPr/>
    </dgm:pt>
    <dgm:pt modelId="{EB77A054-7228-45B4-8962-EE07B84FEE1D}" type="pres">
      <dgm:prSet presAssocID="{972B1185-256C-4E58-9BE7-B28AE1A138D2}" presName="vert1" presStyleCnt="0"/>
      <dgm:spPr/>
    </dgm:pt>
  </dgm:ptLst>
  <dgm:cxnLst>
    <dgm:cxn modelId="{5AE6F614-E687-4683-A1DA-9EF543D44B4B}" srcId="{B888CBEC-0371-4B3A-AB36-D1A5A0F484E2}" destId="{972B1185-256C-4E58-9BE7-B28AE1A138D2}" srcOrd="2" destOrd="0" parTransId="{42CF487F-ECE5-41DE-8B87-0888656F9AA5}" sibTransId="{8D82497F-58A9-4A63-95B9-707CAE70736A}"/>
    <dgm:cxn modelId="{DDAA7822-BE02-4A7B-8701-A2B9CE353215}" type="presOf" srcId="{A73F3C9B-7D0B-4F3E-B198-BDD9B1146C83}" destId="{3BEC8079-9AFF-41B4-951A-657BA66235E6}" srcOrd="0" destOrd="0" presId="urn:microsoft.com/office/officeart/2008/layout/LinedList"/>
    <dgm:cxn modelId="{AB918B27-6643-4E62-8890-25D4BACF99F6}" type="presOf" srcId="{C45FA63C-1A1B-4783-8447-F1470D3F23B6}" destId="{0A9C5BD0-8C5C-4697-9E91-04DCBD48280C}" srcOrd="0" destOrd="0" presId="urn:microsoft.com/office/officeart/2008/layout/LinedList"/>
    <dgm:cxn modelId="{E2359336-C2D0-41A5-B8C9-9EA649B35C6F}" type="presOf" srcId="{972B1185-256C-4E58-9BE7-B28AE1A138D2}" destId="{86FC8096-0D1E-46BA-935C-ECFD89BE6BA7}" srcOrd="0" destOrd="0" presId="urn:microsoft.com/office/officeart/2008/layout/LinedList"/>
    <dgm:cxn modelId="{94CB3E96-89E3-484B-98FC-8BF5628B37F3}" srcId="{B888CBEC-0371-4B3A-AB36-D1A5A0F484E2}" destId="{A73F3C9B-7D0B-4F3E-B198-BDD9B1146C83}" srcOrd="0" destOrd="0" parTransId="{A0F25F7E-C6FC-4727-89E5-B94A52496784}" sibTransId="{1AC0B1E9-256E-4D5A-A840-C205179CCCA5}"/>
    <dgm:cxn modelId="{ABA7FCD5-0143-4A1D-8536-C27C1DEC58B3}" type="presOf" srcId="{B888CBEC-0371-4B3A-AB36-D1A5A0F484E2}" destId="{5ECF6AA8-42A2-4C09-BC68-8BDBF0F6DE03}" srcOrd="0" destOrd="0" presId="urn:microsoft.com/office/officeart/2008/layout/LinedList"/>
    <dgm:cxn modelId="{07DA35EC-A462-46CF-A861-28620AD911BC}" srcId="{B888CBEC-0371-4B3A-AB36-D1A5A0F484E2}" destId="{C45FA63C-1A1B-4783-8447-F1470D3F23B6}" srcOrd="1" destOrd="0" parTransId="{40D330D1-FF50-49BF-8FD8-02935237144F}" sibTransId="{03B6590B-0C45-4E5B-AEDD-37C2B9976180}"/>
    <dgm:cxn modelId="{DD1A07FF-9763-4E05-952F-290A4223160C}" type="presParOf" srcId="{5ECF6AA8-42A2-4C09-BC68-8BDBF0F6DE03}" destId="{73E35EE8-F017-4858-8723-6D97889F40C4}" srcOrd="0" destOrd="0" presId="urn:microsoft.com/office/officeart/2008/layout/LinedList"/>
    <dgm:cxn modelId="{01297173-5239-41B7-9A4A-4818516BD912}" type="presParOf" srcId="{5ECF6AA8-42A2-4C09-BC68-8BDBF0F6DE03}" destId="{35A49694-8BA0-4A7C-B9E1-FDFD0B75C877}" srcOrd="1" destOrd="0" presId="urn:microsoft.com/office/officeart/2008/layout/LinedList"/>
    <dgm:cxn modelId="{74A99BC1-682A-4D68-B28E-1831DF60DE17}" type="presParOf" srcId="{35A49694-8BA0-4A7C-B9E1-FDFD0B75C877}" destId="{3BEC8079-9AFF-41B4-951A-657BA66235E6}" srcOrd="0" destOrd="0" presId="urn:microsoft.com/office/officeart/2008/layout/LinedList"/>
    <dgm:cxn modelId="{1A992284-1AF5-4075-AE22-A1B421CB1806}" type="presParOf" srcId="{35A49694-8BA0-4A7C-B9E1-FDFD0B75C877}" destId="{B24C8B0E-43E0-4A65-AA20-C2760CC9CA18}" srcOrd="1" destOrd="0" presId="urn:microsoft.com/office/officeart/2008/layout/LinedList"/>
    <dgm:cxn modelId="{8192419B-CE41-48D7-AC86-59C9C7A8E1B0}" type="presParOf" srcId="{5ECF6AA8-42A2-4C09-BC68-8BDBF0F6DE03}" destId="{6E3E5BA9-2306-423B-8E28-4129B52557C7}" srcOrd="2" destOrd="0" presId="urn:microsoft.com/office/officeart/2008/layout/LinedList"/>
    <dgm:cxn modelId="{A5585726-CBD8-4F67-BE0A-8193B73855A6}" type="presParOf" srcId="{5ECF6AA8-42A2-4C09-BC68-8BDBF0F6DE03}" destId="{EFF8D8C4-A0F0-4AA3-8B81-5F93CDBF5561}" srcOrd="3" destOrd="0" presId="urn:microsoft.com/office/officeart/2008/layout/LinedList"/>
    <dgm:cxn modelId="{2B1E42EF-FF24-4AD1-BFC7-79A891F332C5}" type="presParOf" srcId="{EFF8D8C4-A0F0-4AA3-8B81-5F93CDBF5561}" destId="{0A9C5BD0-8C5C-4697-9E91-04DCBD48280C}" srcOrd="0" destOrd="0" presId="urn:microsoft.com/office/officeart/2008/layout/LinedList"/>
    <dgm:cxn modelId="{D90E4F55-692C-4403-885B-09E46EBAE7E2}" type="presParOf" srcId="{EFF8D8C4-A0F0-4AA3-8B81-5F93CDBF5561}" destId="{6A320C4D-84F8-4D5F-B77E-8BB9D7BC1D3E}" srcOrd="1" destOrd="0" presId="urn:microsoft.com/office/officeart/2008/layout/LinedList"/>
    <dgm:cxn modelId="{BA2894ED-08D5-437F-9263-2DD890B9B8BD}" type="presParOf" srcId="{5ECF6AA8-42A2-4C09-BC68-8BDBF0F6DE03}" destId="{08D430D1-DB69-46BB-AF51-988904500603}" srcOrd="4" destOrd="0" presId="urn:microsoft.com/office/officeart/2008/layout/LinedList"/>
    <dgm:cxn modelId="{DA8F462A-02A9-4A59-8E36-792D70A05400}" type="presParOf" srcId="{5ECF6AA8-42A2-4C09-BC68-8BDBF0F6DE03}" destId="{F3598DE2-4E60-4F1A-B54D-CE9887E62D0B}" srcOrd="5" destOrd="0" presId="urn:microsoft.com/office/officeart/2008/layout/LinedList"/>
    <dgm:cxn modelId="{4CF24011-8208-43DC-AEAA-0DAC576E9B56}" type="presParOf" srcId="{F3598DE2-4E60-4F1A-B54D-CE9887E62D0B}" destId="{86FC8096-0D1E-46BA-935C-ECFD89BE6BA7}" srcOrd="0" destOrd="0" presId="urn:microsoft.com/office/officeart/2008/layout/LinedList"/>
    <dgm:cxn modelId="{888D7356-2693-4B23-8A69-DA811AE2BE92}" type="presParOf" srcId="{F3598DE2-4E60-4F1A-B54D-CE9887E62D0B}" destId="{EB77A054-7228-45B4-8962-EE07B84FEE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A19145-5265-4B82-8001-8ED3059C2CD4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1E05BEB-2CFE-410C-B16C-08229563CF25}">
      <dgm:prSet custT="1"/>
      <dgm:spPr>
        <a:xfrm>
          <a:off x="0" y="194226"/>
          <a:ext cx="8386816" cy="638819"/>
        </a:xfrm>
        <a:solidFill>
          <a:srgbClr val="00635B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 rtl="0">
            <a:buNone/>
          </a:pPr>
          <a:r>
            <a:rPr lang="uk-UA" sz="3600" dirty="0">
              <a:solidFill>
                <a:schemeClr val="bg1"/>
              </a:solidFill>
              <a:latin typeface="Franklin Gothic Medium" panose="020B0603020102020204"/>
              <a:ea typeface="+mn-ea"/>
              <a:cs typeface="Arial" pitchFamily="34" charset="0"/>
            </a:rPr>
            <a:t>Мотиваційний лист</a:t>
          </a:r>
          <a:endParaRPr lang="ru-RU" sz="3600" dirty="0">
            <a:solidFill>
              <a:schemeClr val="bg1"/>
            </a:solidFill>
            <a:latin typeface="Franklin Gothic Medium" panose="020B0603020102020204"/>
            <a:ea typeface="+mn-ea"/>
            <a:cs typeface="Arial" pitchFamily="34" charset="0"/>
          </a:endParaRPr>
        </a:p>
      </dgm:t>
    </dgm:pt>
    <dgm:pt modelId="{409D7823-83A1-4C77-95E0-0F2CE53944E6}" type="parTrans" cxnId="{3472B494-1881-46AB-AE56-899192B4B4E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2BAF35D-B951-40DF-B8F0-C163346EED49}" type="sibTrans" cxnId="{3472B494-1881-46AB-AE56-899192B4B4E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50CC4BB-2CF5-4640-AAA9-045A07FE79C2}" type="pres">
      <dgm:prSet presAssocID="{5EA19145-5265-4B82-8001-8ED3059C2CD4}" presName="vert0" presStyleCnt="0">
        <dgm:presLayoutVars>
          <dgm:dir/>
          <dgm:animOne val="branch"/>
          <dgm:animLvl val="lvl"/>
        </dgm:presLayoutVars>
      </dgm:prSet>
      <dgm:spPr/>
    </dgm:pt>
    <dgm:pt modelId="{66C275BC-B6EF-42B2-92D0-E040EE531F78}" type="pres">
      <dgm:prSet presAssocID="{41E05BEB-2CFE-410C-B16C-08229563CF25}" presName="thickLine" presStyleLbl="alignNode1" presStyleIdx="0" presStyleCnt="1"/>
      <dgm:spPr/>
    </dgm:pt>
    <dgm:pt modelId="{636D8D23-52C6-477A-B28C-F1C349B05A49}" type="pres">
      <dgm:prSet presAssocID="{41E05BEB-2CFE-410C-B16C-08229563CF25}" presName="horz1" presStyleCnt="0"/>
      <dgm:spPr/>
    </dgm:pt>
    <dgm:pt modelId="{343C9FDF-0BE1-480E-B28F-A2669F9C542C}" type="pres">
      <dgm:prSet presAssocID="{41E05BEB-2CFE-410C-B16C-08229563CF25}" presName="tx1" presStyleLbl="revTx" presStyleIdx="0" presStyleCnt="1"/>
      <dgm:spPr>
        <a:prstGeom prst="roundRect">
          <a:avLst/>
        </a:prstGeom>
      </dgm:spPr>
    </dgm:pt>
    <dgm:pt modelId="{380C0635-EB88-49B6-97AE-3285FA5C3E06}" type="pres">
      <dgm:prSet presAssocID="{41E05BEB-2CFE-410C-B16C-08229563CF25}" presName="vert1" presStyleCnt="0"/>
      <dgm:spPr/>
    </dgm:pt>
  </dgm:ptLst>
  <dgm:cxnLst>
    <dgm:cxn modelId="{66CF8E77-41F6-4B11-88C2-68E7B0CDCFBC}" type="presOf" srcId="{41E05BEB-2CFE-410C-B16C-08229563CF25}" destId="{343C9FDF-0BE1-480E-B28F-A2669F9C542C}" srcOrd="0" destOrd="0" presId="urn:microsoft.com/office/officeart/2008/layout/LinedList"/>
    <dgm:cxn modelId="{3472B494-1881-46AB-AE56-899192B4B4E3}" srcId="{5EA19145-5265-4B82-8001-8ED3059C2CD4}" destId="{41E05BEB-2CFE-410C-B16C-08229563CF25}" srcOrd="0" destOrd="0" parTransId="{409D7823-83A1-4C77-95E0-0F2CE53944E6}" sibTransId="{A2BAF35D-B951-40DF-B8F0-C163346EED49}"/>
    <dgm:cxn modelId="{FBF783E3-15B3-4F21-BC24-50514E607BE7}" type="presOf" srcId="{5EA19145-5265-4B82-8001-8ED3059C2CD4}" destId="{550CC4BB-2CF5-4640-AAA9-045A07FE79C2}" srcOrd="0" destOrd="0" presId="urn:microsoft.com/office/officeart/2008/layout/LinedList"/>
    <dgm:cxn modelId="{B205058D-1951-4CC3-9621-9B9BDAD79DAF}" type="presParOf" srcId="{550CC4BB-2CF5-4640-AAA9-045A07FE79C2}" destId="{66C275BC-B6EF-42B2-92D0-E040EE531F78}" srcOrd="0" destOrd="0" presId="urn:microsoft.com/office/officeart/2008/layout/LinedList"/>
    <dgm:cxn modelId="{4D75B969-6863-4E0C-8F2F-05743957C525}" type="presParOf" srcId="{550CC4BB-2CF5-4640-AAA9-045A07FE79C2}" destId="{636D8D23-52C6-477A-B28C-F1C349B05A49}" srcOrd="1" destOrd="0" presId="urn:microsoft.com/office/officeart/2008/layout/LinedList"/>
    <dgm:cxn modelId="{20018232-0C7C-45E6-B7BA-FACA7E92B42C}" type="presParOf" srcId="{636D8D23-52C6-477A-B28C-F1C349B05A49}" destId="{343C9FDF-0BE1-480E-B28F-A2669F9C542C}" srcOrd="0" destOrd="0" presId="urn:microsoft.com/office/officeart/2008/layout/LinedList"/>
    <dgm:cxn modelId="{3AFA1FD6-79FD-4602-9949-FB8E204D0A9D}" type="presParOf" srcId="{636D8D23-52C6-477A-B28C-F1C349B05A49}" destId="{380C0635-EB88-49B6-97AE-3285FA5C3E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88CBEC-0371-4B3A-AB36-D1A5A0F484E2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87EBA93-F329-4436-B42F-0BC02CC7029C}">
      <dgm:prSet/>
      <dgm:spPr/>
      <dgm:t>
        <a:bodyPr anchor="ctr" anchorCtr="0"/>
        <a:lstStyle/>
        <a:p>
          <a:r>
            <a:rPr lang="uk-UA" b="1" dirty="0">
              <a:latin typeface="Franklin Gothic Book" panose="020B0503020102020204" pitchFamily="34" charset="0"/>
            </a:rPr>
            <a:t>В мотиваційному листі має бути викладено:</a:t>
          </a:r>
          <a:endParaRPr lang="ru-RU" dirty="0">
            <a:latin typeface="Franklin Gothic Book" panose="020B0503020102020204" pitchFamily="34" charset="0"/>
          </a:endParaRPr>
        </a:p>
      </dgm:t>
    </dgm:pt>
    <dgm:pt modelId="{70BCC054-C47B-4C31-AC2B-488082861BEB}" type="parTrans" cxnId="{FF452667-502B-464C-A3A3-77C2C47679CA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B7AFB85D-BEF2-4E8E-8FD5-0D9A10B43FF1}" type="sibTrans" cxnId="{FF452667-502B-464C-A3A3-77C2C47679CA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D62F2D0F-CCA5-423C-893D-920D5091E3B0}">
      <dgm:prSet/>
      <dgm:spPr/>
      <dgm:t>
        <a:bodyPr anchor="ctr" anchorCtr="0"/>
        <a:lstStyle/>
        <a:p>
          <a:r>
            <a:rPr lang="uk-UA" dirty="0">
              <a:latin typeface="Franklin Gothic Book" panose="020B0503020102020204" pitchFamily="34" charset="0"/>
            </a:rPr>
            <a:t>- коротка інформація про себе (ПІБ, місце проживання, здобута освіта);</a:t>
          </a:r>
          <a:endParaRPr lang="ru-RU" dirty="0">
            <a:latin typeface="Franklin Gothic Book" panose="020B0503020102020204" pitchFamily="34" charset="0"/>
          </a:endParaRPr>
        </a:p>
      </dgm:t>
    </dgm:pt>
    <dgm:pt modelId="{FE567256-655E-4C58-9A85-DE6822AB2BBA}" type="parTrans" cxnId="{7392AA60-C536-420D-A708-A23CEE5AD9A4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E99FAE75-A366-45B2-B0E9-3F101C5D19DA}" type="sibTrans" cxnId="{7392AA60-C536-420D-A708-A23CEE5AD9A4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7DDA56C4-9A25-4AD2-8EBC-44B76CB1DFAC}">
      <dgm:prSet/>
      <dgm:spPr/>
      <dgm:t>
        <a:bodyPr anchor="ctr" anchorCtr="0"/>
        <a:lstStyle/>
        <a:p>
          <a:r>
            <a:rPr lang="uk-UA" dirty="0">
              <a:latin typeface="Franklin Gothic Book" panose="020B0503020102020204" pitchFamily="34" charset="0"/>
            </a:rPr>
            <a:t>- обрана спеціальність, освітня програма, причини її обрання, причини обрання саме ТДАТУ, очікування від навчання;</a:t>
          </a:r>
          <a:endParaRPr lang="ru-RU" dirty="0">
            <a:latin typeface="Franklin Gothic Book" panose="020B0503020102020204" pitchFamily="34" charset="0"/>
          </a:endParaRPr>
        </a:p>
      </dgm:t>
    </dgm:pt>
    <dgm:pt modelId="{4AF4A3DD-C7D6-42DE-A924-7099B8C058DC}" type="parTrans" cxnId="{B3E4FE28-978D-4C56-933D-A638896A6E5C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E88E0471-AA44-4514-A0CF-C988D5B03A9C}" type="sibTrans" cxnId="{B3E4FE28-978D-4C56-933D-A638896A6E5C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F5BFB100-CBD3-4A41-966A-8C538DD2EB96}">
      <dgm:prSet/>
      <dgm:spPr/>
      <dgm:t>
        <a:bodyPr anchor="ctr" anchorCtr="0"/>
        <a:lstStyle/>
        <a:p>
          <a:r>
            <a:rPr lang="uk-UA" dirty="0">
              <a:latin typeface="Franklin Gothic Book" panose="020B0503020102020204" pitchFamily="34" charset="0"/>
            </a:rPr>
            <a:t>- власні сильні та слабкі сторони, успіхи в навчанні, особисті досягнення, інтереси, цілі, плани на майбутнє.</a:t>
          </a:r>
          <a:endParaRPr lang="ru-RU" dirty="0">
            <a:latin typeface="Franklin Gothic Book" panose="020B0503020102020204" pitchFamily="34" charset="0"/>
          </a:endParaRPr>
        </a:p>
      </dgm:t>
    </dgm:pt>
    <dgm:pt modelId="{2EAB22F4-25DE-4FF9-A70A-A84AC864D9CD}" type="parTrans" cxnId="{0EA8B2E2-700D-46F0-B70D-ACDD2094FC72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9155030A-9DD8-491E-AD4F-25919329B87E}" type="sibTrans" cxnId="{0EA8B2E2-700D-46F0-B70D-ACDD2094FC72}">
      <dgm:prSet/>
      <dgm:spPr/>
      <dgm:t>
        <a:bodyPr/>
        <a:lstStyle/>
        <a:p>
          <a:endParaRPr lang="ru-RU">
            <a:latin typeface="Franklin Gothic Book" panose="020B0503020102020204" pitchFamily="34" charset="0"/>
          </a:endParaRPr>
        </a:p>
      </dgm:t>
    </dgm:pt>
    <dgm:pt modelId="{5ECF6AA8-42A2-4C09-BC68-8BDBF0F6DE03}" type="pres">
      <dgm:prSet presAssocID="{B888CBEC-0371-4B3A-AB36-D1A5A0F484E2}" presName="vert0" presStyleCnt="0">
        <dgm:presLayoutVars>
          <dgm:dir/>
          <dgm:animOne val="branch"/>
          <dgm:animLvl val="lvl"/>
        </dgm:presLayoutVars>
      </dgm:prSet>
      <dgm:spPr/>
    </dgm:pt>
    <dgm:pt modelId="{9CA8188E-F295-442E-A174-3409DF424F45}" type="pres">
      <dgm:prSet presAssocID="{C87EBA93-F329-4436-B42F-0BC02CC7029C}" presName="thickLine" presStyleLbl="alignNode1" presStyleIdx="0" presStyleCnt="4"/>
      <dgm:spPr/>
    </dgm:pt>
    <dgm:pt modelId="{EC5BFEA6-DC93-469D-A889-8FDF9CAE08F2}" type="pres">
      <dgm:prSet presAssocID="{C87EBA93-F329-4436-B42F-0BC02CC7029C}" presName="horz1" presStyleCnt="0"/>
      <dgm:spPr/>
    </dgm:pt>
    <dgm:pt modelId="{8A54D290-5684-4D89-8EA7-5D4F6115464E}" type="pres">
      <dgm:prSet presAssocID="{C87EBA93-F329-4436-B42F-0BC02CC7029C}" presName="tx1" presStyleLbl="revTx" presStyleIdx="0" presStyleCnt="4"/>
      <dgm:spPr/>
    </dgm:pt>
    <dgm:pt modelId="{F7C77D49-2952-4428-BF31-94C3149748E9}" type="pres">
      <dgm:prSet presAssocID="{C87EBA93-F329-4436-B42F-0BC02CC7029C}" presName="vert1" presStyleCnt="0"/>
      <dgm:spPr/>
    </dgm:pt>
    <dgm:pt modelId="{DC066638-E47B-4837-8BAD-046ED80C76A9}" type="pres">
      <dgm:prSet presAssocID="{D62F2D0F-CCA5-423C-893D-920D5091E3B0}" presName="thickLine" presStyleLbl="alignNode1" presStyleIdx="1" presStyleCnt="4"/>
      <dgm:spPr/>
    </dgm:pt>
    <dgm:pt modelId="{1CD2CCB9-588A-4916-BF84-3A5F5801676E}" type="pres">
      <dgm:prSet presAssocID="{D62F2D0F-CCA5-423C-893D-920D5091E3B0}" presName="horz1" presStyleCnt="0"/>
      <dgm:spPr/>
    </dgm:pt>
    <dgm:pt modelId="{47D05C15-E78A-4F29-AF4E-FCE5D618622A}" type="pres">
      <dgm:prSet presAssocID="{D62F2D0F-CCA5-423C-893D-920D5091E3B0}" presName="tx1" presStyleLbl="revTx" presStyleIdx="1" presStyleCnt="4"/>
      <dgm:spPr/>
    </dgm:pt>
    <dgm:pt modelId="{4EA85FA2-4873-4DD0-A70A-BD3876C63D53}" type="pres">
      <dgm:prSet presAssocID="{D62F2D0F-CCA5-423C-893D-920D5091E3B0}" presName="vert1" presStyleCnt="0"/>
      <dgm:spPr/>
    </dgm:pt>
    <dgm:pt modelId="{86DD20F1-E901-4446-833B-A7E2363BBBA7}" type="pres">
      <dgm:prSet presAssocID="{7DDA56C4-9A25-4AD2-8EBC-44B76CB1DFAC}" presName="thickLine" presStyleLbl="alignNode1" presStyleIdx="2" presStyleCnt="4"/>
      <dgm:spPr/>
    </dgm:pt>
    <dgm:pt modelId="{BEE19BBA-A9B2-45F7-8B86-3F8B790AA21C}" type="pres">
      <dgm:prSet presAssocID="{7DDA56C4-9A25-4AD2-8EBC-44B76CB1DFAC}" presName="horz1" presStyleCnt="0"/>
      <dgm:spPr/>
    </dgm:pt>
    <dgm:pt modelId="{E718D0C7-2EDE-4F87-95ED-57331EF68E3C}" type="pres">
      <dgm:prSet presAssocID="{7DDA56C4-9A25-4AD2-8EBC-44B76CB1DFAC}" presName="tx1" presStyleLbl="revTx" presStyleIdx="2" presStyleCnt="4"/>
      <dgm:spPr/>
    </dgm:pt>
    <dgm:pt modelId="{EE90C189-781F-4873-A3F5-8DC8A1792C9F}" type="pres">
      <dgm:prSet presAssocID="{7DDA56C4-9A25-4AD2-8EBC-44B76CB1DFAC}" presName="vert1" presStyleCnt="0"/>
      <dgm:spPr/>
    </dgm:pt>
    <dgm:pt modelId="{E3C99D71-41A5-4868-95BA-E72FC7570BF6}" type="pres">
      <dgm:prSet presAssocID="{F5BFB100-CBD3-4A41-966A-8C538DD2EB96}" presName="thickLine" presStyleLbl="alignNode1" presStyleIdx="3" presStyleCnt="4"/>
      <dgm:spPr/>
    </dgm:pt>
    <dgm:pt modelId="{EC4D157B-CCC6-47C0-B4BE-9A64276A053E}" type="pres">
      <dgm:prSet presAssocID="{F5BFB100-CBD3-4A41-966A-8C538DD2EB96}" presName="horz1" presStyleCnt="0"/>
      <dgm:spPr/>
    </dgm:pt>
    <dgm:pt modelId="{D90ADF6C-DB9A-4461-8F95-9624A316268A}" type="pres">
      <dgm:prSet presAssocID="{F5BFB100-CBD3-4A41-966A-8C538DD2EB96}" presName="tx1" presStyleLbl="revTx" presStyleIdx="3" presStyleCnt="4"/>
      <dgm:spPr/>
    </dgm:pt>
    <dgm:pt modelId="{DA52E80B-6715-403A-B55C-D89E907583D7}" type="pres">
      <dgm:prSet presAssocID="{F5BFB100-CBD3-4A41-966A-8C538DD2EB96}" presName="vert1" presStyleCnt="0"/>
      <dgm:spPr/>
    </dgm:pt>
  </dgm:ptLst>
  <dgm:cxnLst>
    <dgm:cxn modelId="{B3E4FE28-978D-4C56-933D-A638896A6E5C}" srcId="{B888CBEC-0371-4B3A-AB36-D1A5A0F484E2}" destId="{7DDA56C4-9A25-4AD2-8EBC-44B76CB1DFAC}" srcOrd="2" destOrd="0" parTransId="{4AF4A3DD-C7D6-42DE-A924-7099B8C058DC}" sibTransId="{E88E0471-AA44-4514-A0CF-C988D5B03A9C}"/>
    <dgm:cxn modelId="{45761F3B-9946-4269-89F3-56883EFEF9B1}" type="presOf" srcId="{C87EBA93-F329-4436-B42F-0BC02CC7029C}" destId="{8A54D290-5684-4D89-8EA7-5D4F6115464E}" srcOrd="0" destOrd="0" presId="urn:microsoft.com/office/officeart/2008/layout/LinedList"/>
    <dgm:cxn modelId="{7392AA60-C536-420D-A708-A23CEE5AD9A4}" srcId="{B888CBEC-0371-4B3A-AB36-D1A5A0F484E2}" destId="{D62F2D0F-CCA5-423C-893D-920D5091E3B0}" srcOrd="1" destOrd="0" parTransId="{FE567256-655E-4C58-9A85-DE6822AB2BBA}" sibTransId="{E99FAE75-A366-45B2-B0E9-3F101C5D19DA}"/>
    <dgm:cxn modelId="{FF452667-502B-464C-A3A3-77C2C47679CA}" srcId="{B888CBEC-0371-4B3A-AB36-D1A5A0F484E2}" destId="{C87EBA93-F329-4436-B42F-0BC02CC7029C}" srcOrd="0" destOrd="0" parTransId="{70BCC054-C47B-4C31-AC2B-488082861BEB}" sibTransId="{B7AFB85D-BEF2-4E8E-8FD5-0D9A10B43FF1}"/>
    <dgm:cxn modelId="{746B456C-605D-439D-AAE9-006D427C8665}" type="presOf" srcId="{7DDA56C4-9A25-4AD2-8EBC-44B76CB1DFAC}" destId="{E718D0C7-2EDE-4F87-95ED-57331EF68E3C}" srcOrd="0" destOrd="0" presId="urn:microsoft.com/office/officeart/2008/layout/LinedList"/>
    <dgm:cxn modelId="{F1A8CF6F-EEDE-4240-8942-309F657A131A}" type="presOf" srcId="{D62F2D0F-CCA5-423C-893D-920D5091E3B0}" destId="{47D05C15-E78A-4F29-AF4E-FCE5D618622A}" srcOrd="0" destOrd="0" presId="urn:microsoft.com/office/officeart/2008/layout/LinedList"/>
    <dgm:cxn modelId="{A1A6A1D0-3859-4F2E-A764-70E84947D971}" type="presOf" srcId="{F5BFB100-CBD3-4A41-966A-8C538DD2EB96}" destId="{D90ADF6C-DB9A-4461-8F95-9624A316268A}" srcOrd="0" destOrd="0" presId="urn:microsoft.com/office/officeart/2008/layout/LinedList"/>
    <dgm:cxn modelId="{ABA7FCD5-0143-4A1D-8536-C27C1DEC58B3}" type="presOf" srcId="{B888CBEC-0371-4B3A-AB36-D1A5A0F484E2}" destId="{5ECF6AA8-42A2-4C09-BC68-8BDBF0F6DE03}" srcOrd="0" destOrd="0" presId="urn:microsoft.com/office/officeart/2008/layout/LinedList"/>
    <dgm:cxn modelId="{0EA8B2E2-700D-46F0-B70D-ACDD2094FC72}" srcId="{B888CBEC-0371-4B3A-AB36-D1A5A0F484E2}" destId="{F5BFB100-CBD3-4A41-966A-8C538DD2EB96}" srcOrd="3" destOrd="0" parTransId="{2EAB22F4-25DE-4FF9-A70A-A84AC864D9CD}" sibTransId="{9155030A-9DD8-491E-AD4F-25919329B87E}"/>
    <dgm:cxn modelId="{7D2FE16F-0E17-4E14-9C06-DB682FDA2A5A}" type="presParOf" srcId="{5ECF6AA8-42A2-4C09-BC68-8BDBF0F6DE03}" destId="{9CA8188E-F295-442E-A174-3409DF424F45}" srcOrd="0" destOrd="0" presId="urn:microsoft.com/office/officeart/2008/layout/LinedList"/>
    <dgm:cxn modelId="{D002C0A1-211C-4968-B137-1333F9DCA32E}" type="presParOf" srcId="{5ECF6AA8-42A2-4C09-BC68-8BDBF0F6DE03}" destId="{EC5BFEA6-DC93-469D-A889-8FDF9CAE08F2}" srcOrd="1" destOrd="0" presId="urn:microsoft.com/office/officeart/2008/layout/LinedList"/>
    <dgm:cxn modelId="{FC3BC0D0-C594-4F01-820F-28F074DF6BFE}" type="presParOf" srcId="{EC5BFEA6-DC93-469D-A889-8FDF9CAE08F2}" destId="{8A54D290-5684-4D89-8EA7-5D4F6115464E}" srcOrd="0" destOrd="0" presId="urn:microsoft.com/office/officeart/2008/layout/LinedList"/>
    <dgm:cxn modelId="{E5D693D3-59BC-40E5-B5EB-4ACF1FC64978}" type="presParOf" srcId="{EC5BFEA6-DC93-469D-A889-8FDF9CAE08F2}" destId="{F7C77D49-2952-4428-BF31-94C3149748E9}" srcOrd="1" destOrd="0" presId="urn:microsoft.com/office/officeart/2008/layout/LinedList"/>
    <dgm:cxn modelId="{04FA36A8-77AC-493A-BB09-67B8F3C112D5}" type="presParOf" srcId="{5ECF6AA8-42A2-4C09-BC68-8BDBF0F6DE03}" destId="{DC066638-E47B-4837-8BAD-046ED80C76A9}" srcOrd="2" destOrd="0" presId="urn:microsoft.com/office/officeart/2008/layout/LinedList"/>
    <dgm:cxn modelId="{E3D3D621-99CC-41B2-8912-EB9BE47C2ABA}" type="presParOf" srcId="{5ECF6AA8-42A2-4C09-BC68-8BDBF0F6DE03}" destId="{1CD2CCB9-588A-4916-BF84-3A5F5801676E}" srcOrd="3" destOrd="0" presId="urn:microsoft.com/office/officeart/2008/layout/LinedList"/>
    <dgm:cxn modelId="{5CFC7A54-424C-4E9D-8BC3-DE997EFEF26A}" type="presParOf" srcId="{1CD2CCB9-588A-4916-BF84-3A5F5801676E}" destId="{47D05C15-E78A-4F29-AF4E-FCE5D618622A}" srcOrd="0" destOrd="0" presId="urn:microsoft.com/office/officeart/2008/layout/LinedList"/>
    <dgm:cxn modelId="{F9FD944B-A4B2-4137-83F0-04214261DDD9}" type="presParOf" srcId="{1CD2CCB9-588A-4916-BF84-3A5F5801676E}" destId="{4EA85FA2-4873-4DD0-A70A-BD3876C63D53}" srcOrd="1" destOrd="0" presId="urn:microsoft.com/office/officeart/2008/layout/LinedList"/>
    <dgm:cxn modelId="{EE1A508C-D495-489F-8D51-66609BDA68E1}" type="presParOf" srcId="{5ECF6AA8-42A2-4C09-BC68-8BDBF0F6DE03}" destId="{86DD20F1-E901-4446-833B-A7E2363BBBA7}" srcOrd="4" destOrd="0" presId="urn:microsoft.com/office/officeart/2008/layout/LinedList"/>
    <dgm:cxn modelId="{8E914C98-8C26-444E-90EF-9666CD2EC3A0}" type="presParOf" srcId="{5ECF6AA8-42A2-4C09-BC68-8BDBF0F6DE03}" destId="{BEE19BBA-A9B2-45F7-8B86-3F8B790AA21C}" srcOrd="5" destOrd="0" presId="urn:microsoft.com/office/officeart/2008/layout/LinedList"/>
    <dgm:cxn modelId="{661FDE5F-E67C-4C4D-ACD7-9084442101D7}" type="presParOf" srcId="{BEE19BBA-A9B2-45F7-8B86-3F8B790AA21C}" destId="{E718D0C7-2EDE-4F87-95ED-57331EF68E3C}" srcOrd="0" destOrd="0" presId="urn:microsoft.com/office/officeart/2008/layout/LinedList"/>
    <dgm:cxn modelId="{4FF6B261-76C1-454D-B8AD-2268E0E3DD9C}" type="presParOf" srcId="{BEE19BBA-A9B2-45F7-8B86-3F8B790AA21C}" destId="{EE90C189-781F-4873-A3F5-8DC8A1792C9F}" srcOrd="1" destOrd="0" presId="urn:microsoft.com/office/officeart/2008/layout/LinedList"/>
    <dgm:cxn modelId="{5B0D7A1D-A81F-4C0C-BCD8-AFD124B16CB7}" type="presParOf" srcId="{5ECF6AA8-42A2-4C09-BC68-8BDBF0F6DE03}" destId="{E3C99D71-41A5-4868-95BA-E72FC7570BF6}" srcOrd="6" destOrd="0" presId="urn:microsoft.com/office/officeart/2008/layout/LinedList"/>
    <dgm:cxn modelId="{3AC8170D-407A-4795-885D-DB6AC8445BA4}" type="presParOf" srcId="{5ECF6AA8-42A2-4C09-BC68-8BDBF0F6DE03}" destId="{EC4D157B-CCC6-47C0-B4BE-9A64276A053E}" srcOrd="7" destOrd="0" presId="urn:microsoft.com/office/officeart/2008/layout/LinedList"/>
    <dgm:cxn modelId="{5ABCDB32-BFE3-43C1-AA27-F9AF62E46806}" type="presParOf" srcId="{EC4D157B-CCC6-47C0-B4BE-9A64276A053E}" destId="{D90ADF6C-DB9A-4461-8F95-9624A316268A}" srcOrd="0" destOrd="0" presId="urn:microsoft.com/office/officeart/2008/layout/LinedList"/>
    <dgm:cxn modelId="{B80DDE8C-A5D6-4260-9E47-68D7AAA439B6}" type="presParOf" srcId="{EC4D157B-CCC6-47C0-B4BE-9A64276A053E}" destId="{DA52E80B-6715-403A-B55C-D89E907583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A19145-5265-4B82-8001-8ED3059C2CD4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1E05BEB-2CFE-410C-B16C-08229563CF25}">
      <dgm:prSet custT="1"/>
      <dgm:spPr>
        <a:xfrm>
          <a:off x="0" y="194226"/>
          <a:ext cx="8386816" cy="638819"/>
        </a:xfrm>
        <a:solidFill>
          <a:srgbClr val="00635B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 rtl="0">
            <a:buNone/>
          </a:pPr>
          <a:r>
            <a:rPr lang="uk-UA" sz="3600" dirty="0">
              <a:solidFill>
                <a:schemeClr val="bg1"/>
              </a:solidFill>
              <a:latin typeface="Franklin Gothic Medium" panose="020B0603020102020204"/>
              <a:ea typeface="+mn-ea"/>
              <a:cs typeface="Arial" pitchFamily="34" charset="0"/>
            </a:rPr>
            <a:t>Конкурсний бал</a:t>
          </a:r>
          <a:endParaRPr lang="ru-RU" sz="3600" dirty="0">
            <a:solidFill>
              <a:schemeClr val="bg1"/>
            </a:solidFill>
            <a:latin typeface="Franklin Gothic Medium" panose="020B0603020102020204"/>
            <a:ea typeface="+mn-ea"/>
            <a:cs typeface="Arial" pitchFamily="34" charset="0"/>
          </a:endParaRPr>
        </a:p>
      </dgm:t>
    </dgm:pt>
    <dgm:pt modelId="{409D7823-83A1-4C77-95E0-0F2CE53944E6}" type="parTrans" cxnId="{3472B494-1881-46AB-AE56-899192B4B4E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2BAF35D-B951-40DF-B8F0-C163346EED49}" type="sibTrans" cxnId="{3472B494-1881-46AB-AE56-899192B4B4E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C6FFF0D-CED9-4875-96CB-3474980D83D5}">
      <dgm:prSet custT="1"/>
      <dgm:spPr>
        <a:xfrm>
          <a:off x="0" y="1039486"/>
          <a:ext cx="8386816" cy="463680"/>
        </a:xfrm>
        <a:noFill/>
        <a:ln>
          <a:noFill/>
        </a:ln>
        <a:effectLst/>
      </dgm:spPr>
      <dgm:t>
        <a:bodyPr anchor="ctr" anchorCtr="0"/>
        <a:lstStyle/>
        <a:p>
          <a:pPr algn="l">
            <a:buChar char="•"/>
          </a:pPr>
          <a:r>
            <a:rPr lang="uk-UA" sz="28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Franklin Gothic Book" panose="020B0503020102020204"/>
              <a:ea typeface="+mn-ea"/>
              <a:cs typeface="+mn-cs"/>
            </a:rPr>
            <a:t>Про значення мінімального конкурсного балу</a:t>
          </a:r>
          <a:endParaRPr lang="ru-RU" sz="28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ysClr val="windowText" lastClr="000000">
                  <a:alpha val="40000"/>
                </a:sysClr>
              </a:outerShdw>
            </a:effectLst>
            <a:latin typeface="Franklin Gothic Book" panose="020B0503020102020204"/>
            <a:ea typeface="+mn-ea"/>
            <a:cs typeface="+mn-cs"/>
          </a:endParaRPr>
        </a:p>
      </dgm:t>
    </dgm:pt>
    <dgm:pt modelId="{E3F3F0B8-8864-432E-8876-9EAD062A7E77}" type="parTrans" cxnId="{449D4841-738E-4D08-9F25-E6EDE86534A8}">
      <dgm:prSet/>
      <dgm:spPr/>
      <dgm:t>
        <a:bodyPr/>
        <a:lstStyle/>
        <a:p>
          <a:endParaRPr lang="ru-RU"/>
        </a:p>
      </dgm:t>
    </dgm:pt>
    <dgm:pt modelId="{6FCDAF0C-311C-41E3-8039-E021E18BFF98}" type="sibTrans" cxnId="{449D4841-738E-4D08-9F25-E6EDE86534A8}">
      <dgm:prSet/>
      <dgm:spPr/>
      <dgm:t>
        <a:bodyPr/>
        <a:lstStyle/>
        <a:p>
          <a:endParaRPr lang="ru-RU"/>
        </a:p>
      </dgm:t>
    </dgm:pt>
    <dgm:pt modelId="{550CC4BB-2CF5-4640-AAA9-045A07FE79C2}" type="pres">
      <dgm:prSet presAssocID="{5EA19145-5265-4B82-8001-8ED3059C2CD4}" presName="vert0" presStyleCnt="0">
        <dgm:presLayoutVars>
          <dgm:dir/>
          <dgm:animOne val="branch"/>
          <dgm:animLvl val="lvl"/>
        </dgm:presLayoutVars>
      </dgm:prSet>
      <dgm:spPr/>
    </dgm:pt>
    <dgm:pt modelId="{66C275BC-B6EF-42B2-92D0-E040EE531F78}" type="pres">
      <dgm:prSet presAssocID="{41E05BEB-2CFE-410C-B16C-08229563CF25}" presName="thickLine" presStyleLbl="alignNode1" presStyleIdx="0" presStyleCnt="2"/>
      <dgm:spPr/>
    </dgm:pt>
    <dgm:pt modelId="{636D8D23-52C6-477A-B28C-F1C349B05A49}" type="pres">
      <dgm:prSet presAssocID="{41E05BEB-2CFE-410C-B16C-08229563CF25}" presName="horz1" presStyleCnt="0"/>
      <dgm:spPr/>
    </dgm:pt>
    <dgm:pt modelId="{343C9FDF-0BE1-480E-B28F-A2669F9C542C}" type="pres">
      <dgm:prSet presAssocID="{41E05BEB-2CFE-410C-B16C-08229563CF25}" presName="tx1" presStyleLbl="revTx" presStyleIdx="0" presStyleCnt="2"/>
      <dgm:spPr>
        <a:prstGeom prst="roundRect">
          <a:avLst/>
        </a:prstGeom>
      </dgm:spPr>
    </dgm:pt>
    <dgm:pt modelId="{380C0635-EB88-49B6-97AE-3285FA5C3E06}" type="pres">
      <dgm:prSet presAssocID="{41E05BEB-2CFE-410C-B16C-08229563CF25}" presName="vert1" presStyleCnt="0"/>
      <dgm:spPr/>
    </dgm:pt>
    <dgm:pt modelId="{5B8719FB-192C-4EF0-B67F-BDBA9E939453}" type="pres">
      <dgm:prSet presAssocID="{2C6FFF0D-CED9-4875-96CB-3474980D83D5}" presName="thickLine" presStyleLbl="alignNode1" presStyleIdx="1" presStyleCnt="2"/>
      <dgm:spPr/>
    </dgm:pt>
    <dgm:pt modelId="{3AC56A02-A9BD-4626-9664-7C6A18D6604E}" type="pres">
      <dgm:prSet presAssocID="{2C6FFF0D-CED9-4875-96CB-3474980D83D5}" presName="horz1" presStyleCnt="0"/>
      <dgm:spPr/>
    </dgm:pt>
    <dgm:pt modelId="{8A7FE342-AE00-4C59-AD20-2D614A64E4AD}" type="pres">
      <dgm:prSet presAssocID="{2C6FFF0D-CED9-4875-96CB-3474980D83D5}" presName="tx1" presStyleLbl="revTx" presStyleIdx="1" presStyleCnt="2"/>
      <dgm:spPr/>
    </dgm:pt>
    <dgm:pt modelId="{7836167C-4E52-4E0F-98BA-A6249468CA08}" type="pres">
      <dgm:prSet presAssocID="{2C6FFF0D-CED9-4875-96CB-3474980D83D5}" presName="vert1" presStyleCnt="0"/>
      <dgm:spPr/>
    </dgm:pt>
  </dgm:ptLst>
  <dgm:cxnLst>
    <dgm:cxn modelId="{449D4841-738E-4D08-9F25-E6EDE86534A8}" srcId="{5EA19145-5265-4B82-8001-8ED3059C2CD4}" destId="{2C6FFF0D-CED9-4875-96CB-3474980D83D5}" srcOrd="1" destOrd="0" parTransId="{E3F3F0B8-8864-432E-8876-9EAD062A7E77}" sibTransId="{6FCDAF0C-311C-41E3-8039-E021E18BFF98}"/>
    <dgm:cxn modelId="{4C35E470-EDDA-46AB-9C89-FFEB88B6B079}" type="presOf" srcId="{2C6FFF0D-CED9-4875-96CB-3474980D83D5}" destId="{8A7FE342-AE00-4C59-AD20-2D614A64E4AD}" srcOrd="0" destOrd="0" presId="urn:microsoft.com/office/officeart/2008/layout/LinedList"/>
    <dgm:cxn modelId="{66CF8E77-41F6-4B11-88C2-68E7B0CDCFBC}" type="presOf" srcId="{41E05BEB-2CFE-410C-B16C-08229563CF25}" destId="{343C9FDF-0BE1-480E-B28F-A2669F9C542C}" srcOrd="0" destOrd="0" presId="urn:microsoft.com/office/officeart/2008/layout/LinedList"/>
    <dgm:cxn modelId="{3472B494-1881-46AB-AE56-899192B4B4E3}" srcId="{5EA19145-5265-4B82-8001-8ED3059C2CD4}" destId="{41E05BEB-2CFE-410C-B16C-08229563CF25}" srcOrd="0" destOrd="0" parTransId="{409D7823-83A1-4C77-95E0-0F2CE53944E6}" sibTransId="{A2BAF35D-B951-40DF-B8F0-C163346EED49}"/>
    <dgm:cxn modelId="{FBF783E3-15B3-4F21-BC24-50514E607BE7}" type="presOf" srcId="{5EA19145-5265-4B82-8001-8ED3059C2CD4}" destId="{550CC4BB-2CF5-4640-AAA9-045A07FE79C2}" srcOrd="0" destOrd="0" presId="urn:microsoft.com/office/officeart/2008/layout/LinedList"/>
    <dgm:cxn modelId="{B205058D-1951-4CC3-9621-9B9BDAD79DAF}" type="presParOf" srcId="{550CC4BB-2CF5-4640-AAA9-045A07FE79C2}" destId="{66C275BC-B6EF-42B2-92D0-E040EE531F78}" srcOrd="0" destOrd="0" presId="urn:microsoft.com/office/officeart/2008/layout/LinedList"/>
    <dgm:cxn modelId="{4D75B969-6863-4E0C-8F2F-05743957C525}" type="presParOf" srcId="{550CC4BB-2CF5-4640-AAA9-045A07FE79C2}" destId="{636D8D23-52C6-477A-B28C-F1C349B05A49}" srcOrd="1" destOrd="0" presId="urn:microsoft.com/office/officeart/2008/layout/LinedList"/>
    <dgm:cxn modelId="{20018232-0C7C-45E6-B7BA-FACA7E92B42C}" type="presParOf" srcId="{636D8D23-52C6-477A-B28C-F1C349B05A49}" destId="{343C9FDF-0BE1-480E-B28F-A2669F9C542C}" srcOrd="0" destOrd="0" presId="urn:microsoft.com/office/officeart/2008/layout/LinedList"/>
    <dgm:cxn modelId="{3AFA1FD6-79FD-4602-9949-FB8E204D0A9D}" type="presParOf" srcId="{636D8D23-52C6-477A-B28C-F1C349B05A49}" destId="{380C0635-EB88-49B6-97AE-3285FA5C3E06}" srcOrd="1" destOrd="0" presId="urn:microsoft.com/office/officeart/2008/layout/LinedList"/>
    <dgm:cxn modelId="{6D3E8FAA-A97B-4ACB-BDA1-BB46D8011336}" type="presParOf" srcId="{550CC4BB-2CF5-4640-AAA9-045A07FE79C2}" destId="{5B8719FB-192C-4EF0-B67F-BDBA9E939453}" srcOrd="2" destOrd="0" presId="urn:microsoft.com/office/officeart/2008/layout/LinedList"/>
    <dgm:cxn modelId="{1AF96A69-A9DC-4344-AB96-22B5C69489EE}" type="presParOf" srcId="{550CC4BB-2CF5-4640-AAA9-045A07FE79C2}" destId="{3AC56A02-A9BD-4626-9664-7C6A18D6604E}" srcOrd="3" destOrd="0" presId="urn:microsoft.com/office/officeart/2008/layout/LinedList"/>
    <dgm:cxn modelId="{549F5495-5144-4B8A-91DA-E8E07D1E3C7E}" type="presParOf" srcId="{3AC56A02-A9BD-4626-9664-7C6A18D6604E}" destId="{8A7FE342-AE00-4C59-AD20-2D614A64E4AD}" srcOrd="0" destOrd="0" presId="urn:microsoft.com/office/officeart/2008/layout/LinedList"/>
    <dgm:cxn modelId="{9AB9C536-FC79-4144-A861-5CBBD5759D00}" type="presParOf" srcId="{3AC56A02-A9BD-4626-9664-7C6A18D6604E}" destId="{7836167C-4E52-4E0F-98BA-A6249468CA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6D22B36-2813-47C8-93BD-90C4E45F7943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60F17D9-AE0A-4190-B455-B1FD360A1367}">
      <dgm:prSet/>
      <dgm:spPr/>
      <dgm:t>
        <a:bodyPr/>
        <a:lstStyle/>
        <a:p>
          <a:pPr algn="just" rtl="0"/>
          <a:r>
            <a:rPr lang="uk-UA" b="1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Конкурсний бал</a:t>
          </a:r>
          <a:r>
            <a:rPr lang="uk-UA" b="0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 </a:t>
          </a:r>
          <a:r>
            <a:rPr lang="uk-UA" b="0" i="0" noProof="0" dirty="0">
              <a:latin typeface="Franklin Gothic Book" panose="020B0503020102020204" pitchFamily="34" charset="0"/>
            </a:rPr>
            <a:t>для допуску до участі у конкурсі за державним замовленням, крім спеціальності  281 “Публічне управління та адміністрування” не може бути менше </a:t>
          </a:r>
          <a:r>
            <a:rPr lang="uk-UA" b="1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130,000.</a:t>
          </a:r>
          <a:endParaRPr lang="uk-UA" noProof="0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8D707E92-2123-40F1-8068-0F6CCEF5396C}" type="parTrans" cxnId="{DE52F599-8C48-4A5C-8786-451D1BFAEEBB}">
      <dgm:prSet/>
      <dgm:spPr/>
      <dgm:t>
        <a:bodyPr/>
        <a:lstStyle/>
        <a:p>
          <a:endParaRPr lang="ru-RU"/>
        </a:p>
      </dgm:t>
    </dgm:pt>
    <dgm:pt modelId="{D66B6FFC-ECE2-45B9-9CBF-C0E907CB5BC8}" type="sibTrans" cxnId="{DE52F599-8C48-4A5C-8786-451D1BFAEEBB}">
      <dgm:prSet/>
      <dgm:spPr/>
      <dgm:t>
        <a:bodyPr/>
        <a:lstStyle/>
        <a:p>
          <a:endParaRPr lang="ru-RU"/>
        </a:p>
      </dgm:t>
    </dgm:pt>
    <dgm:pt modelId="{2DD34DA7-30E0-457C-9592-E80D70954DAF}">
      <dgm:prSet/>
      <dgm:spPr/>
      <dgm:t>
        <a:bodyPr/>
        <a:lstStyle/>
        <a:p>
          <a:pPr algn="just"/>
          <a:r>
            <a:rPr lang="uk-UA" b="1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Конкурсний бал</a:t>
          </a:r>
          <a:r>
            <a:rPr lang="uk-UA" b="0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 </a:t>
          </a:r>
          <a:r>
            <a:rPr lang="uk-UA" b="0" i="0" noProof="0" dirty="0">
              <a:latin typeface="Franklin Gothic Book" panose="020B0503020102020204" pitchFamily="34" charset="0"/>
            </a:rPr>
            <a:t>для допуску до участі у конкурсі на спеціальність  281 “Публічне управління та адміністрування” не може бути менше</a:t>
          </a:r>
        </a:p>
        <a:p>
          <a:pPr algn="just"/>
          <a:r>
            <a:rPr lang="uk-UA" b="0" i="0" noProof="0" dirty="0">
              <a:latin typeface="Franklin Gothic Book" panose="020B0503020102020204" pitchFamily="34" charset="0"/>
            </a:rPr>
            <a:t>за  державним замовленням - </a:t>
          </a:r>
          <a:r>
            <a:rPr lang="uk-UA" b="1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140 балів</a:t>
          </a:r>
          <a:r>
            <a:rPr lang="uk-UA" b="0" i="0" noProof="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rPr>
            <a:t>.</a:t>
          </a:r>
        </a:p>
        <a:p>
          <a:pPr algn="just"/>
          <a:r>
            <a:rPr lang="uk-UA" b="0" i="0" noProof="0" dirty="0">
              <a:latin typeface="Franklin Gothic Book" panose="020B0503020102020204" pitchFamily="34" charset="0"/>
            </a:rPr>
            <a:t>за  кошти фізичних осіб - </a:t>
          </a:r>
          <a:r>
            <a:rPr lang="uk-UA" b="1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120 балів</a:t>
          </a:r>
          <a:r>
            <a:rPr lang="uk-UA" b="0" i="0" noProof="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rPr>
            <a:t>.</a:t>
          </a:r>
          <a:endParaRPr lang="uk-UA" noProof="0" dirty="0">
            <a:solidFill>
              <a:schemeClr val="accent5">
                <a:lumMod val="50000"/>
              </a:schemeClr>
            </a:solidFill>
            <a:latin typeface="Franklin Gothic Book" panose="020B0503020102020204" pitchFamily="34" charset="0"/>
          </a:endParaRPr>
        </a:p>
      </dgm:t>
    </dgm:pt>
    <dgm:pt modelId="{0145C06B-DA2F-48B0-8D71-884C88D71602}" type="parTrans" cxnId="{D73D2EB5-EC9B-4189-90F2-62762CD3122D}">
      <dgm:prSet/>
      <dgm:spPr/>
      <dgm:t>
        <a:bodyPr/>
        <a:lstStyle/>
        <a:p>
          <a:endParaRPr lang="ru-RU"/>
        </a:p>
      </dgm:t>
    </dgm:pt>
    <dgm:pt modelId="{49A80C56-B13A-47E9-8D43-4D1D032E6020}" type="sibTrans" cxnId="{D73D2EB5-EC9B-4189-90F2-62762CD3122D}">
      <dgm:prSet/>
      <dgm:spPr/>
      <dgm:t>
        <a:bodyPr/>
        <a:lstStyle/>
        <a:p>
          <a:endParaRPr lang="ru-RU"/>
        </a:p>
      </dgm:t>
    </dgm:pt>
    <dgm:pt modelId="{53BDA977-8650-4F96-93A6-6FC7F8DA7880}">
      <dgm:prSet/>
      <dgm:spPr/>
      <dgm:t>
        <a:bodyPr/>
        <a:lstStyle/>
        <a:p>
          <a:pPr algn="just" rtl="0"/>
          <a:r>
            <a:rPr lang="uk-UA" b="0" i="0" noProof="0" dirty="0">
              <a:latin typeface="Franklin Gothic Book" panose="020B0503020102020204" pitchFamily="34" charset="0"/>
            </a:rPr>
            <a:t>Мінімальна кількість балів з кожного конкурсного предмету для допуску до участі у конкурсі за кошти фізичних та/або юридичних осіб на будь-яку спеціальність, окрім спеціальності 281 “Публічне управління та адміністрування” становить </a:t>
          </a:r>
          <a:r>
            <a:rPr lang="uk-UA" b="1" i="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100 балів. </a:t>
          </a:r>
          <a:endParaRPr lang="uk-UA" noProof="0" dirty="0">
            <a:solidFill>
              <a:srgbClr val="002060"/>
            </a:solidFill>
            <a:latin typeface="Franklin Gothic Book" panose="020B0503020102020204" pitchFamily="34" charset="0"/>
          </a:endParaRPr>
        </a:p>
      </dgm:t>
    </dgm:pt>
    <dgm:pt modelId="{32A1E98A-7D3A-42C9-A739-44F93D865AED}" type="sibTrans" cxnId="{2E90CC22-311A-4ED4-B9EC-79F25A1B7955}">
      <dgm:prSet/>
      <dgm:spPr/>
      <dgm:t>
        <a:bodyPr/>
        <a:lstStyle/>
        <a:p>
          <a:endParaRPr lang="ru-RU"/>
        </a:p>
      </dgm:t>
    </dgm:pt>
    <dgm:pt modelId="{18DCCD0B-B283-4E34-BAD8-FC9655926506}" type="parTrans" cxnId="{2E90CC22-311A-4ED4-B9EC-79F25A1B7955}">
      <dgm:prSet/>
      <dgm:spPr/>
      <dgm:t>
        <a:bodyPr/>
        <a:lstStyle/>
        <a:p>
          <a:endParaRPr lang="ru-RU"/>
        </a:p>
      </dgm:t>
    </dgm:pt>
    <dgm:pt modelId="{DFB8EB74-354D-455B-8F9E-B1E1C4BE3A97}">
      <dgm:prSet/>
      <dgm:spPr>
        <a:solidFill>
          <a:srgbClr val="E8C6A9"/>
        </a:solidFill>
      </dgm:spPr>
      <dgm:t>
        <a:bodyPr anchor="ctr" anchorCtr="0"/>
        <a:lstStyle/>
        <a:p>
          <a:pPr algn="ctr" rtl="0"/>
          <a:endParaRPr lang="ru-RU" dirty="0">
            <a:solidFill>
              <a:srgbClr val="002060"/>
            </a:solidFill>
          </a:endParaRPr>
        </a:p>
      </dgm:t>
    </dgm:pt>
    <dgm:pt modelId="{766859C6-469C-4296-BD73-8DB5E3BE6A57}" type="sibTrans" cxnId="{513D3B5E-C495-44CA-9649-3F5FBE503168}">
      <dgm:prSet/>
      <dgm:spPr/>
      <dgm:t>
        <a:bodyPr/>
        <a:lstStyle/>
        <a:p>
          <a:endParaRPr lang="ru-RU"/>
        </a:p>
      </dgm:t>
    </dgm:pt>
    <dgm:pt modelId="{128466E8-DC0B-4AA4-9947-549595EEE1FA}" type="parTrans" cxnId="{513D3B5E-C495-44CA-9649-3F5FBE503168}">
      <dgm:prSet/>
      <dgm:spPr/>
      <dgm:t>
        <a:bodyPr/>
        <a:lstStyle/>
        <a:p>
          <a:endParaRPr lang="ru-RU"/>
        </a:p>
      </dgm:t>
    </dgm:pt>
    <dgm:pt modelId="{3D620DD4-C2C4-4F63-8F3A-5873733220DF}" type="pres">
      <dgm:prSet presAssocID="{16D22B36-2813-47C8-93BD-90C4E45F7943}" presName="vert0" presStyleCnt="0">
        <dgm:presLayoutVars>
          <dgm:dir/>
          <dgm:animOne val="branch"/>
          <dgm:animLvl val="lvl"/>
        </dgm:presLayoutVars>
      </dgm:prSet>
      <dgm:spPr/>
    </dgm:pt>
    <dgm:pt modelId="{E943018C-B661-438F-9454-49F64FEF33B7}" type="pres">
      <dgm:prSet presAssocID="{DFB8EB74-354D-455B-8F9E-B1E1C4BE3A97}" presName="thickLine" presStyleLbl="alignNode1" presStyleIdx="0" presStyleCnt="1"/>
      <dgm:spPr/>
    </dgm:pt>
    <dgm:pt modelId="{950D2DFB-9B8D-4BF9-A7E3-EB3C83987D23}" type="pres">
      <dgm:prSet presAssocID="{DFB8EB74-354D-455B-8F9E-B1E1C4BE3A97}" presName="horz1" presStyleCnt="0"/>
      <dgm:spPr/>
    </dgm:pt>
    <dgm:pt modelId="{1F29C8AD-B2B9-4C1F-83D5-F208136434D5}" type="pres">
      <dgm:prSet presAssocID="{DFB8EB74-354D-455B-8F9E-B1E1C4BE3A97}" presName="tx1" presStyleLbl="revTx" presStyleIdx="0" presStyleCnt="4" custScaleY="100000" custLinFactNeighborX="-694" custLinFactNeighborY="331"/>
      <dgm:spPr/>
    </dgm:pt>
    <dgm:pt modelId="{E153D41C-4414-49B7-B7D3-B126E87DE75E}" type="pres">
      <dgm:prSet presAssocID="{DFB8EB74-354D-455B-8F9E-B1E1C4BE3A97}" presName="vert1" presStyleCnt="0"/>
      <dgm:spPr/>
    </dgm:pt>
    <dgm:pt modelId="{58653849-EB21-4165-8361-183B7B4AE3CC}" type="pres">
      <dgm:prSet presAssocID="{53BDA977-8650-4F96-93A6-6FC7F8DA7880}" presName="vertSpace2a" presStyleCnt="0"/>
      <dgm:spPr/>
    </dgm:pt>
    <dgm:pt modelId="{0D8A543B-CE66-4790-A81E-723B39EBA9EC}" type="pres">
      <dgm:prSet presAssocID="{53BDA977-8650-4F96-93A6-6FC7F8DA7880}" presName="horz2" presStyleCnt="0"/>
      <dgm:spPr/>
    </dgm:pt>
    <dgm:pt modelId="{E30F8A91-DD64-4DF8-A8D5-C05704EC00E5}" type="pres">
      <dgm:prSet presAssocID="{53BDA977-8650-4F96-93A6-6FC7F8DA7880}" presName="horzSpace2" presStyleCnt="0"/>
      <dgm:spPr/>
    </dgm:pt>
    <dgm:pt modelId="{3A2AC535-90A2-4544-ADB4-405ABC98E0D9}" type="pres">
      <dgm:prSet presAssocID="{53BDA977-8650-4F96-93A6-6FC7F8DA7880}" presName="tx2" presStyleLbl="revTx" presStyleIdx="1" presStyleCnt="4" custScaleY="21958" custLinFactNeighborX="-992"/>
      <dgm:spPr/>
    </dgm:pt>
    <dgm:pt modelId="{2879E66D-53E0-44B8-9BA9-51E6730068E5}" type="pres">
      <dgm:prSet presAssocID="{53BDA977-8650-4F96-93A6-6FC7F8DA7880}" presName="vert2" presStyleCnt="0"/>
      <dgm:spPr/>
    </dgm:pt>
    <dgm:pt modelId="{09373B16-6D32-43CA-B36F-B030E699822A}" type="pres">
      <dgm:prSet presAssocID="{53BDA977-8650-4F96-93A6-6FC7F8DA7880}" presName="thinLine2b" presStyleLbl="callout" presStyleIdx="0" presStyleCnt="3"/>
      <dgm:spPr/>
    </dgm:pt>
    <dgm:pt modelId="{C72F0C2A-3565-4C7B-B8DC-5F18B79DCEE7}" type="pres">
      <dgm:prSet presAssocID="{53BDA977-8650-4F96-93A6-6FC7F8DA7880}" presName="vertSpace2b" presStyleCnt="0"/>
      <dgm:spPr/>
    </dgm:pt>
    <dgm:pt modelId="{BB470306-8BD5-4F6B-B47B-D51D7F4676C2}" type="pres">
      <dgm:prSet presAssocID="{260F17D9-AE0A-4190-B455-B1FD360A1367}" presName="horz2" presStyleCnt="0"/>
      <dgm:spPr/>
    </dgm:pt>
    <dgm:pt modelId="{E81D0689-E972-4202-A5C1-C8BC395F221F}" type="pres">
      <dgm:prSet presAssocID="{260F17D9-AE0A-4190-B455-B1FD360A1367}" presName="horzSpace2" presStyleCnt="0"/>
      <dgm:spPr/>
    </dgm:pt>
    <dgm:pt modelId="{7A5CE62B-3F50-4902-A43B-52A734E8D5B2}" type="pres">
      <dgm:prSet presAssocID="{260F17D9-AE0A-4190-B455-B1FD360A1367}" presName="tx2" presStyleLbl="revTx" presStyleIdx="2" presStyleCnt="4" custScaleY="22756" custLinFactNeighborX="-1116"/>
      <dgm:spPr/>
    </dgm:pt>
    <dgm:pt modelId="{DF912215-D1C8-4623-90F4-936521E4D391}" type="pres">
      <dgm:prSet presAssocID="{260F17D9-AE0A-4190-B455-B1FD360A1367}" presName="vert2" presStyleCnt="0"/>
      <dgm:spPr/>
    </dgm:pt>
    <dgm:pt modelId="{F3C08A01-498B-49D2-96C5-92B6102EFB8C}" type="pres">
      <dgm:prSet presAssocID="{260F17D9-AE0A-4190-B455-B1FD360A1367}" presName="thinLine2b" presStyleLbl="callout" presStyleIdx="1" presStyleCnt="3"/>
      <dgm:spPr/>
    </dgm:pt>
    <dgm:pt modelId="{52D81AF8-3189-45F8-A99A-FB405BB1D2DF}" type="pres">
      <dgm:prSet presAssocID="{260F17D9-AE0A-4190-B455-B1FD360A1367}" presName="vertSpace2b" presStyleCnt="0"/>
      <dgm:spPr/>
    </dgm:pt>
    <dgm:pt modelId="{AC790C63-CF2E-41CD-8AB5-7021803E699B}" type="pres">
      <dgm:prSet presAssocID="{2DD34DA7-30E0-457C-9592-E80D70954DAF}" presName="horz2" presStyleCnt="0"/>
      <dgm:spPr/>
    </dgm:pt>
    <dgm:pt modelId="{D6DC86B0-E876-4456-BE47-2C9728689A92}" type="pres">
      <dgm:prSet presAssocID="{2DD34DA7-30E0-457C-9592-E80D70954DAF}" presName="horzSpace2" presStyleCnt="0"/>
      <dgm:spPr/>
    </dgm:pt>
    <dgm:pt modelId="{C12B94AB-9720-4846-AC6F-3735CF596B2D}" type="pres">
      <dgm:prSet presAssocID="{2DD34DA7-30E0-457C-9592-E80D70954DAF}" presName="tx2" presStyleLbl="revTx" presStyleIdx="3" presStyleCnt="4" custScaleY="26390"/>
      <dgm:spPr/>
    </dgm:pt>
    <dgm:pt modelId="{D65AB160-FAD9-4BA2-B6E2-C65B4A02AA1F}" type="pres">
      <dgm:prSet presAssocID="{2DD34DA7-30E0-457C-9592-E80D70954DAF}" presName="vert2" presStyleCnt="0"/>
      <dgm:spPr/>
    </dgm:pt>
    <dgm:pt modelId="{3DD1A220-9DA4-45E5-9350-883E4C7DC16F}" type="pres">
      <dgm:prSet presAssocID="{2DD34DA7-30E0-457C-9592-E80D70954DAF}" presName="thinLine2b" presStyleLbl="callout" presStyleIdx="2" presStyleCnt="3"/>
      <dgm:spPr/>
    </dgm:pt>
    <dgm:pt modelId="{D59051B7-1CAF-4248-B7F2-C4A73A4B7F25}" type="pres">
      <dgm:prSet presAssocID="{2DD34DA7-30E0-457C-9592-E80D70954DAF}" presName="vertSpace2b" presStyleCnt="0"/>
      <dgm:spPr/>
    </dgm:pt>
  </dgm:ptLst>
  <dgm:cxnLst>
    <dgm:cxn modelId="{B62A190D-6AC7-42B8-9166-864AA46CB0D6}" type="presOf" srcId="{260F17D9-AE0A-4190-B455-B1FD360A1367}" destId="{7A5CE62B-3F50-4902-A43B-52A734E8D5B2}" srcOrd="0" destOrd="0" presId="urn:microsoft.com/office/officeart/2008/layout/LinedList"/>
    <dgm:cxn modelId="{2E90CC22-311A-4ED4-B9EC-79F25A1B7955}" srcId="{DFB8EB74-354D-455B-8F9E-B1E1C4BE3A97}" destId="{53BDA977-8650-4F96-93A6-6FC7F8DA7880}" srcOrd="0" destOrd="0" parTransId="{18DCCD0B-B283-4E34-BAD8-FC9655926506}" sibTransId="{32A1E98A-7D3A-42C9-A739-44F93D865AED}"/>
    <dgm:cxn modelId="{367E5D37-F17E-44C6-B0F4-2C7B361B6DD5}" type="presOf" srcId="{2DD34DA7-30E0-457C-9592-E80D70954DAF}" destId="{C12B94AB-9720-4846-AC6F-3735CF596B2D}" srcOrd="0" destOrd="0" presId="urn:microsoft.com/office/officeart/2008/layout/LinedList"/>
    <dgm:cxn modelId="{513D3B5E-C495-44CA-9649-3F5FBE503168}" srcId="{16D22B36-2813-47C8-93BD-90C4E45F7943}" destId="{DFB8EB74-354D-455B-8F9E-B1E1C4BE3A97}" srcOrd="0" destOrd="0" parTransId="{128466E8-DC0B-4AA4-9947-549595EEE1FA}" sibTransId="{766859C6-469C-4296-BD73-8DB5E3BE6A57}"/>
    <dgm:cxn modelId="{7C7AD349-EF56-42AD-8268-3D08402FD406}" type="presOf" srcId="{53BDA977-8650-4F96-93A6-6FC7F8DA7880}" destId="{3A2AC535-90A2-4544-ADB4-405ABC98E0D9}" srcOrd="0" destOrd="0" presId="urn:microsoft.com/office/officeart/2008/layout/LinedList"/>
    <dgm:cxn modelId="{47F1FB84-2B26-4ED5-929C-4FE3779BCD7A}" type="presOf" srcId="{DFB8EB74-354D-455B-8F9E-B1E1C4BE3A97}" destId="{1F29C8AD-B2B9-4C1F-83D5-F208136434D5}" srcOrd="0" destOrd="0" presId="urn:microsoft.com/office/officeart/2008/layout/LinedList"/>
    <dgm:cxn modelId="{DE52F599-8C48-4A5C-8786-451D1BFAEEBB}" srcId="{DFB8EB74-354D-455B-8F9E-B1E1C4BE3A97}" destId="{260F17D9-AE0A-4190-B455-B1FD360A1367}" srcOrd="1" destOrd="0" parTransId="{8D707E92-2123-40F1-8068-0F6CCEF5396C}" sibTransId="{D66B6FFC-ECE2-45B9-9CBF-C0E907CB5BC8}"/>
    <dgm:cxn modelId="{D73D2EB5-EC9B-4189-90F2-62762CD3122D}" srcId="{DFB8EB74-354D-455B-8F9E-B1E1C4BE3A97}" destId="{2DD34DA7-30E0-457C-9592-E80D70954DAF}" srcOrd="2" destOrd="0" parTransId="{0145C06B-DA2F-48B0-8D71-884C88D71602}" sibTransId="{49A80C56-B13A-47E9-8D43-4D1D032E6020}"/>
    <dgm:cxn modelId="{72544DC4-1672-4A0F-A56B-FB1489D398ED}" type="presOf" srcId="{16D22B36-2813-47C8-93BD-90C4E45F7943}" destId="{3D620DD4-C2C4-4F63-8F3A-5873733220DF}" srcOrd="0" destOrd="0" presId="urn:microsoft.com/office/officeart/2008/layout/LinedList"/>
    <dgm:cxn modelId="{5A2C76B1-70C8-4DFB-880A-3E850CF2D7CF}" type="presParOf" srcId="{3D620DD4-C2C4-4F63-8F3A-5873733220DF}" destId="{E943018C-B661-438F-9454-49F64FEF33B7}" srcOrd="0" destOrd="0" presId="urn:microsoft.com/office/officeart/2008/layout/LinedList"/>
    <dgm:cxn modelId="{5C512C87-6942-4956-92B3-10DE7EE81C9E}" type="presParOf" srcId="{3D620DD4-C2C4-4F63-8F3A-5873733220DF}" destId="{950D2DFB-9B8D-4BF9-A7E3-EB3C83987D23}" srcOrd="1" destOrd="0" presId="urn:microsoft.com/office/officeart/2008/layout/LinedList"/>
    <dgm:cxn modelId="{256CAF47-FC29-424F-A3A7-860A971B5577}" type="presParOf" srcId="{950D2DFB-9B8D-4BF9-A7E3-EB3C83987D23}" destId="{1F29C8AD-B2B9-4C1F-83D5-F208136434D5}" srcOrd="0" destOrd="0" presId="urn:microsoft.com/office/officeart/2008/layout/LinedList"/>
    <dgm:cxn modelId="{D231ECF2-7412-4CBE-93B9-B5AA8BF3BE7D}" type="presParOf" srcId="{950D2DFB-9B8D-4BF9-A7E3-EB3C83987D23}" destId="{E153D41C-4414-49B7-B7D3-B126E87DE75E}" srcOrd="1" destOrd="0" presId="urn:microsoft.com/office/officeart/2008/layout/LinedList"/>
    <dgm:cxn modelId="{8D71561C-C526-47C6-A1F7-5160C8B7B762}" type="presParOf" srcId="{E153D41C-4414-49B7-B7D3-B126E87DE75E}" destId="{58653849-EB21-4165-8361-183B7B4AE3CC}" srcOrd="0" destOrd="0" presId="urn:microsoft.com/office/officeart/2008/layout/LinedList"/>
    <dgm:cxn modelId="{26335664-BE22-45C1-AC6B-44FB23E5EE17}" type="presParOf" srcId="{E153D41C-4414-49B7-B7D3-B126E87DE75E}" destId="{0D8A543B-CE66-4790-A81E-723B39EBA9EC}" srcOrd="1" destOrd="0" presId="urn:microsoft.com/office/officeart/2008/layout/LinedList"/>
    <dgm:cxn modelId="{4B605836-83FD-4C51-9DD3-984A396DDF24}" type="presParOf" srcId="{0D8A543B-CE66-4790-A81E-723B39EBA9EC}" destId="{E30F8A91-DD64-4DF8-A8D5-C05704EC00E5}" srcOrd="0" destOrd="0" presId="urn:microsoft.com/office/officeart/2008/layout/LinedList"/>
    <dgm:cxn modelId="{901E2909-F4CF-4ACD-9942-5D4BDF8441A9}" type="presParOf" srcId="{0D8A543B-CE66-4790-A81E-723B39EBA9EC}" destId="{3A2AC535-90A2-4544-ADB4-405ABC98E0D9}" srcOrd="1" destOrd="0" presId="urn:microsoft.com/office/officeart/2008/layout/LinedList"/>
    <dgm:cxn modelId="{717C3DAD-4BB6-4CA5-A878-18A5D97B588F}" type="presParOf" srcId="{0D8A543B-CE66-4790-A81E-723B39EBA9EC}" destId="{2879E66D-53E0-44B8-9BA9-51E6730068E5}" srcOrd="2" destOrd="0" presId="urn:microsoft.com/office/officeart/2008/layout/LinedList"/>
    <dgm:cxn modelId="{AD4CB378-E32D-48A1-9E0F-09E265B6C3A8}" type="presParOf" srcId="{E153D41C-4414-49B7-B7D3-B126E87DE75E}" destId="{09373B16-6D32-43CA-B36F-B030E699822A}" srcOrd="2" destOrd="0" presId="urn:microsoft.com/office/officeart/2008/layout/LinedList"/>
    <dgm:cxn modelId="{576FA39F-F796-4747-84DB-454809082698}" type="presParOf" srcId="{E153D41C-4414-49B7-B7D3-B126E87DE75E}" destId="{C72F0C2A-3565-4C7B-B8DC-5F18B79DCEE7}" srcOrd="3" destOrd="0" presId="urn:microsoft.com/office/officeart/2008/layout/LinedList"/>
    <dgm:cxn modelId="{59DB7EF6-8EED-4F05-9961-4E31886865D2}" type="presParOf" srcId="{E153D41C-4414-49B7-B7D3-B126E87DE75E}" destId="{BB470306-8BD5-4F6B-B47B-D51D7F4676C2}" srcOrd="4" destOrd="0" presId="urn:microsoft.com/office/officeart/2008/layout/LinedList"/>
    <dgm:cxn modelId="{AF1CCE2B-1353-4EB4-9E80-5EB037DECF73}" type="presParOf" srcId="{BB470306-8BD5-4F6B-B47B-D51D7F4676C2}" destId="{E81D0689-E972-4202-A5C1-C8BC395F221F}" srcOrd="0" destOrd="0" presId="urn:microsoft.com/office/officeart/2008/layout/LinedList"/>
    <dgm:cxn modelId="{A4CE7B68-B599-4630-B308-25D6F0274BEB}" type="presParOf" srcId="{BB470306-8BD5-4F6B-B47B-D51D7F4676C2}" destId="{7A5CE62B-3F50-4902-A43B-52A734E8D5B2}" srcOrd="1" destOrd="0" presId="urn:microsoft.com/office/officeart/2008/layout/LinedList"/>
    <dgm:cxn modelId="{6D279962-DD35-495F-95E5-14177DC78FE3}" type="presParOf" srcId="{BB470306-8BD5-4F6B-B47B-D51D7F4676C2}" destId="{DF912215-D1C8-4623-90F4-936521E4D391}" srcOrd="2" destOrd="0" presId="urn:microsoft.com/office/officeart/2008/layout/LinedList"/>
    <dgm:cxn modelId="{5F411C66-6FE9-48EC-80BE-7664D7F66F19}" type="presParOf" srcId="{E153D41C-4414-49B7-B7D3-B126E87DE75E}" destId="{F3C08A01-498B-49D2-96C5-92B6102EFB8C}" srcOrd="5" destOrd="0" presId="urn:microsoft.com/office/officeart/2008/layout/LinedList"/>
    <dgm:cxn modelId="{59681C21-7341-4AAD-B9D1-C56213F85A63}" type="presParOf" srcId="{E153D41C-4414-49B7-B7D3-B126E87DE75E}" destId="{52D81AF8-3189-45F8-A99A-FB405BB1D2DF}" srcOrd="6" destOrd="0" presId="urn:microsoft.com/office/officeart/2008/layout/LinedList"/>
    <dgm:cxn modelId="{43182510-80BC-408C-8F23-8210EEA8C8E0}" type="presParOf" srcId="{E153D41C-4414-49B7-B7D3-B126E87DE75E}" destId="{AC790C63-CF2E-41CD-8AB5-7021803E699B}" srcOrd="7" destOrd="0" presId="urn:microsoft.com/office/officeart/2008/layout/LinedList"/>
    <dgm:cxn modelId="{5D5B7167-1CD5-4093-9315-FE7F667164FF}" type="presParOf" srcId="{AC790C63-CF2E-41CD-8AB5-7021803E699B}" destId="{D6DC86B0-E876-4456-BE47-2C9728689A92}" srcOrd="0" destOrd="0" presId="urn:microsoft.com/office/officeart/2008/layout/LinedList"/>
    <dgm:cxn modelId="{074D3ACE-6DCC-4DB4-B8AD-E28D5E2934E5}" type="presParOf" srcId="{AC790C63-CF2E-41CD-8AB5-7021803E699B}" destId="{C12B94AB-9720-4846-AC6F-3735CF596B2D}" srcOrd="1" destOrd="0" presId="urn:microsoft.com/office/officeart/2008/layout/LinedList"/>
    <dgm:cxn modelId="{500C981B-6DE6-493D-87DE-E6141B6F6B06}" type="presParOf" srcId="{AC790C63-CF2E-41CD-8AB5-7021803E699B}" destId="{D65AB160-FAD9-4BA2-B6E2-C65B4A02AA1F}" srcOrd="2" destOrd="0" presId="urn:microsoft.com/office/officeart/2008/layout/LinedList"/>
    <dgm:cxn modelId="{60205726-2DB1-4C1E-AC14-B68488F6FE21}" type="presParOf" srcId="{E153D41C-4414-49B7-B7D3-B126E87DE75E}" destId="{3DD1A220-9DA4-45E5-9350-883E4C7DC16F}" srcOrd="8" destOrd="0" presId="urn:microsoft.com/office/officeart/2008/layout/LinedList"/>
    <dgm:cxn modelId="{5FD31219-D6EE-4315-815F-E37F74D877E5}" type="presParOf" srcId="{E153D41C-4414-49B7-B7D3-B126E87DE75E}" destId="{D59051B7-1CAF-4248-B7F2-C4A73A4B7F25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A577A1-1572-4155-AF74-6F4B8BDF233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0C2CD-33DB-43C1-AE94-5A24BD7CFB55}">
      <dgm:prSet custT="1"/>
      <dgm:spPr>
        <a:solidFill>
          <a:srgbClr val="E8C6A9"/>
        </a:solidFill>
      </dgm:spPr>
      <dgm:t>
        <a:bodyPr/>
        <a:lstStyle/>
        <a:p>
          <a:pPr marL="88900" indent="0" algn="just" rtl="0">
            <a:spcAft>
              <a:spcPts val="0"/>
            </a:spcAft>
          </a:pPr>
          <a:r>
            <a:rPr lang="uk-UA" sz="1800" dirty="0">
              <a:latin typeface="Franklin Gothic Book" panose="020B0503020102020204" pitchFamily="34" charset="0"/>
            </a:rPr>
            <a:t>Для ознайомлення з детальною інформацією щодо вступу до ТДАТУ завітайте на наш офіційний сайт</a:t>
          </a:r>
          <a:endParaRPr lang="ru-RU" sz="1800" dirty="0">
            <a:latin typeface="Franklin Gothic Book" panose="020B0503020102020204" pitchFamily="34" charset="0"/>
          </a:endParaRPr>
        </a:p>
      </dgm:t>
    </dgm:pt>
    <dgm:pt modelId="{BFB2379E-0CCE-42DB-8FD3-B2F5F5EFE46C}" type="parTrans" cxnId="{782AC433-4175-44BF-A3B8-5BA5F82C6898}">
      <dgm:prSet/>
      <dgm:spPr/>
      <dgm:t>
        <a:bodyPr/>
        <a:lstStyle/>
        <a:p>
          <a:pPr algn="ctr"/>
          <a:endParaRPr lang="ru-RU" i="1">
            <a:solidFill>
              <a:schemeClr val="tx1"/>
            </a:solidFill>
          </a:endParaRPr>
        </a:p>
      </dgm:t>
    </dgm:pt>
    <dgm:pt modelId="{3ABB28CD-5E32-4FBC-8A2C-5F0CDFB10758}" type="sibTrans" cxnId="{782AC433-4175-44BF-A3B8-5BA5F82C6898}">
      <dgm:prSet/>
      <dgm:spPr/>
      <dgm:t>
        <a:bodyPr/>
        <a:lstStyle/>
        <a:p>
          <a:pPr algn="ctr"/>
          <a:endParaRPr lang="ru-RU" i="1">
            <a:solidFill>
              <a:schemeClr val="tx1"/>
            </a:solidFill>
          </a:endParaRPr>
        </a:p>
      </dgm:t>
    </dgm:pt>
    <dgm:pt modelId="{F78B2E30-2426-48F6-9BC5-EC42CC0A8F5A}" type="pres">
      <dgm:prSet presAssocID="{F3A577A1-1572-4155-AF74-6F4B8BDF2335}" presName="vert0" presStyleCnt="0">
        <dgm:presLayoutVars>
          <dgm:dir/>
          <dgm:animOne val="branch"/>
          <dgm:animLvl val="lvl"/>
        </dgm:presLayoutVars>
      </dgm:prSet>
      <dgm:spPr/>
    </dgm:pt>
    <dgm:pt modelId="{E1F7C64B-7715-4C43-A377-C6FA30856149}" type="pres">
      <dgm:prSet presAssocID="{8780C2CD-33DB-43C1-AE94-5A24BD7CFB55}" presName="thickLine" presStyleLbl="alignNode1" presStyleIdx="0" presStyleCnt="1"/>
      <dgm:spPr/>
    </dgm:pt>
    <dgm:pt modelId="{75674A56-330E-486E-AF65-22CA1E476EAF}" type="pres">
      <dgm:prSet presAssocID="{8780C2CD-33DB-43C1-AE94-5A24BD7CFB55}" presName="horz1" presStyleCnt="0"/>
      <dgm:spPr/>
    </dgm:pt>
    <dgm:pt modelId="{2A4B5DC9-49D6-4BDB-8281-B912AE67DABE}" type="pres">
      <dgm:prSet presAssocID="{8780C2CD-33DB-43C1-AE94-5A24BD7CFB55}" presName="tx1" presStyleLbl="revTx" presStyleIdx="0" presStyleCnt="1" custLinFactNeighborY="59653"/>
      <dgm:spPr/>
    </dgm:pt>
    <dgm:pt modelId="{1AF23B7C-6371-468F-B8EB-4084266CFE0E}" type="pres">
      <dgm:prSet presAssocID="{8780C2CD-33DB-43C1-AE94-5A24BD7CFB55}" presName="vert1" presStyleCnt="0"/>
      <dgm:spPr/>
    </dgm:pt>
  </dgm:ptLst>
  <dgm:cxnLst>
    <dgm:cxn modelId="{5E3D3C18-AF12-4B8A-9353-DC47CF58A51F}" type="presOf" srcId="{F3A577A1-1572-4155-AF74-6F4B8BDF2335}" destId="{F78B2E30-2426-48F6-9BC5-EC42CC0A8F5A}" srcOrd="0" destOrd="0" presId="urn:microsoft.com/office/officeart/2008/layout/LinedList"/>
    <dgm:cxn modelId="{782AC433-4175-44BF-A3B8-5BA5F82C6898}" srcId="{F3A577A1-1572-4155-AF74-6F4B8BDF2335}" destId="{8780C2CD-33DB-43C1-AE94-5A24BD7CFB55}" srcOrd="0" destOrd="0" parTransId="{BFB2379E-0CCE-42DB-8FD3-B2F5F5EFE46C}" sibTransId="{3ABB28CD-5E32-4FBC-8A2C-5F0CDFB10758}"/>
    <dgm:cxn modelId="{863C7463-47C6-456E-A222-81FF1E18D8DA}" type="presOf" srcId="{8780C2CD-33DB-43C1-AE94-5A24BD7CFB55}" destId="{2A4B5DC9-49D6-4BDB-8281-B912AE67DABE}" srcOrd="0" destOrd="0" presId="urn:microsoft.com/office/officeart/2008/layout/LinedList"/>
    <dgm:cxn modelId="{10DD66D6-57FF-40C1-87CC-656520657C8A}" type="presParOf" srcId="{F78B2E30-2426-48F6-9BC5-EC42CC0A8F5A}" destId="{E1F7C64B-7715-4C43-A377-C6FA30856149}" srcOrd="0" destOrd="0" presId="urn:microsoft.com/office/officeart/2008/layout/LinedList"/>
    <dgm:cxn modelId="{B5201C13-19FB-4E63-A4E5-EBA9BDBAA582}" type="presParOf" srcId="{F78B2E30-2426-48F6-9BC5-EC42CC0A8F5A}" destId="{75674A56-330E-486E-AF65-22CA1E476EAF}" srcOrd="1" destOrd="0" presId="urn:microsoft.com/office/officeart/2008/layout/LinedList"/>
    <dgm:cxn modelId="{6D52B728-95B6-4AD2-A5C5-9816DFA96B04}" type="presParOf" srcId="{75674A56-330E-486E-AF65-22CA1E476EAF}" destId="{2A4B5DC9-49D6-4BDB-8281-B912AE67DABE}" srcOrd="0" destOrd="0" presId="urn:microsoft.com/office/officeart/2008/layout/LinedList"/>
    <dgm:cxn modelId="{A7183D65-7D6D-4EB9-90B4-12011895A2E7}" type="presParOf" srcId="{75674A56-330E-486E-AF65-22CA1E476EAF}" destId="{1AF23B7C-6371-468F-B8EB-4084266CFE0E}" srcOrd="1" destOrd="0" presId="urn:microsoft.com/office/officeart/2008/layout/LinedList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Офіційна</a:t>
          </a:r>
          <a:r>
            <a:rPr lang="uk-UA" sz="2000" b="1" i="0" dirty="0">
              <a:solidFill>
                <a:schemeClr val="bg1"/>
              </a:solidFill>
              <a:latin typeface="Franklin Gothic Book" panose="020B0503020102020204" pitchFamily="34" charset="0"/>
            </a:rPr>
            <a:t> сторінка приймальної комісії ТДАТУ</a:t>
          </a:r>
          <a:endParaRPr lang="ru-RU" sz="2000" b="1" i="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>
    <a:solidFill>
      <a:srgbClr val="87F5D6">
        <a:alpha val="20000"/>
      </a:srgb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92AE2E6-5D2C-4F3C-A8FD-91E1725746B5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7CDEB6D-A2FD-4AE6-8316-01685D5EA56C}">
      <dgm:prSet custT="1"/>
      <dgm:spPr>
        <a:solidFill>
          <a:srgbClr val="E8C6A9"/>
        </a:solidFill>
      </dgm:spPr>
      <dgm:t>
        <a:bodyPr anchor="ctr" anchorCtr="0"/>
        <a:lstStyle/>
        <a:p>
          <a:pPr algn="ctr" rtl="0"/>
          <a:r>
            <a:rPr lang="uk-UA" sz="1800" b="0" dirty="0">
              <a:solidFill>
                <a:schemeClr val="tx1"/>
              </a:solidFill>
              <a:latin typeface="Franklin Gothic Book" panose="020B0503020102020204" pitchFamily="34" charset="0"/>
            </a:rPr>
            <a:t>Маєш сумніви щодо правильності своїх дій при створенні кабінету вступника та поданні заяви?</a:t>
          </a:r>
          <a:endParaRPr lang="ru-RU" sz="1800" b="0" dirty="0">
            <a:solidFill>
              <a:schemeClr val="tx1"/>
            </a:solidFill>
            <a:latin typeface="Franklin Gothic Book" panose="020B0503020102020204" pitchFamily="34" charset="0"/>
          </a:endParaRPr>
        </a:p>
      </dgm:t>
    </dgm:pt>
    <dgm:pt modelId="{81277717-700E-49D9-BFFD-2BBDDADC5642}" type="par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DF0CEAED-38F9-4EB3-AB93-0322A8C94DEF}" type="sib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B8447B9C-0CA8-4C0F-BAA5-77FD19129A9A}">
      <dgm:prSet custT="1"/>
      <dgm:spPr/>
      <dgm:t>
        <a:bodyPr/>
        <a:lstStyle/>
        <a:p>
          <a:pPr algn="ctr"/>
          <a:r>
            <a:rPr lang="uk-UA" sz="1800" b="0" dirty="0">
              <a:solidFill>
                <a:schemeClr val="tx1"/>
              </a:solidFill>
              <a:latin typeface="Franklin Gothic Book" panose="020B0503020102020204" pitchFamily="34" charset="0"/>
            </a:rPr>
            <a:t>Заповни та </a:t>
          </a:r>
          <a:r>
            <a:rPr lang="uk-UA" sz="1800" b="0" dirty="0" err="1">
              <a:solidFill>
                <a:schemeClr val="tx1"/>
              </a:solidFill>
              <a:latin typeface="Franklin Gothic Book" panose="020B0503020102020204" pitchFamily="34" charset="0"/>
            </a:rPr>
            <a:t>надішли</a:t>
          </a:r>
          <a:r>
            <a:rPr lang="uk-UA" sz="1800" b="0" dirty="0">
              <a:solidFill>
                <a:schemeClr val="tx1"/>
              </a:solidFill>
              <a:latin typeface="Franklin Gothic Book" panose="020B0503020102020204" pitchFamily="34" charset="0"/>
            </a:rPr>
            <a:t> до ПК заяву на створення електронного кабінету вступника та подання заяв в електронній формі</a:t>
          </a:r>
          <a:endParaRPr lang="ru-RU" sz="1800" b="0" dirty="0">
            <a:solidFill>
              <a:schemeClr val="tx1"/>
            </a:solidFill>
            <a:latin typeface="Franklin Gothic Book" panose="020B0503020102020204" pitchFamily="34" charset="0"/>
          </a:endParaRPr>
        </a:p>
      </dgm:t>
    </dgm:pt>
    <dgm:pt modelId="{13B6AE4F-0A08-4474-8A9E-D18976473762}" type="parTrans" cxnId="{9F5F9051-58AB-46B9-B760-54D8534F26E7}">
      <dgm:prSet/>
      <dgm:spPr/>
      <dgm:t>
        <a:bodyPr/>
        <a:lstStyle/>
        <a:p>
          <a:endParaRPr lang="ru-RU"/>
        </a:p>
      </dgm:t>
    </dgm:pt>
    <dgm:pt modelId="{FB658E04-85B5-4634-885B-2536598BA8E7}" type="sibTrans" cxnId="{9F5F9051-58AB-46B9-B760-54D8534F26E7}">
      <dgm:prSet/>
      <dgm:spPr/>
      <dgm:t>
        <a:bodyPr/>
        <a:lstStyle/>
        <a:p>
          <a:endParaRPr lang="ru-RU"/>
        </a:p>
      </dgm:t>
    </dgm:pt>
    <dgm:pt modelId="{FC9764A7-4A54-432D-BAD3-1831611900B3}" type="pres">
      <dgm:prSet presAssocID="{692AE2E6-5D2C-4F3C-A8FD-91E1725746B5}" presName="vert0" presStyleCnt="0">
        <dgm:presLayoutVars>
          <dgm:dir/>
          <dgm:animOne val="branch"/>
          <dgm:animLvl val="lvl"/>
        </dgm:presLayoutVars>
      </dgm:prSet>
      <dgm:spPr/>
    </dgm:pt>
    <dgm:pt modelId="{92A80745-12B5-404F-93BB-0F217575B8BA}" type="pres">
      <dgm:prSet presAssocID="{67CDEB6D-A2FD-4AE6-8316-01685D5EA56C}" presName="thickLine" presStyleLbl="alignNode1" presStyleIdx="0" presStyleCnt="1"/>
      <dgm:spPr/>
    </dgm:pt>
    <dgm:pt modelId="{9F3D3165-10FB-4FED-9FD2-6EC9397FAB88}" type="pres">
      <dgm:prSet presAssocID="{67CDEB6D-A2FD-4AE6-8316-01685D5EA56C}" presName="horz1" presStyleCnt="0"/>
      <dgm:spPr/>
    </dgm:pt>
    <dgm:pt modelId="{697AF5A6-460B-48DA-8717-46BD10B8574F}" type="pres">
      <dgm:prSet presAssocID="{67CDEB6D-A2FD-4AE6-8316-01685D5EA56C}" presName="tx1" presStyleLbl="revTx" presStyleIdx="0" presStyleCnt="2" custScaleX="338883" custLinFactNeighborX="-3909" custLinFactNeighborY="33245"/>
      <dgm:spPr/>
    </dgm:pt>
    <dgm:pt modelId="{E210695B-9736-428E-8E58-05ED47BD0C3D}" type="pres">
      <dgm:prSet presAssocID="{67CDEB6D-A2FD-4AE6-8316-01685D5EA56C}" presName="vert1" presStyleCnt="0"/>
      <dgm:spPr/>
    </dgm:pt>
    <dgm:pt modelId="{49D43075-46CB-47F0-B6B5-52FFC0A6A7A6}" type="pres">
      <dgm:prSet presAssocID="{B8447B9C-0CA8-4C0F-BAA5-77FD19129A9A}" presName="vertSpace2a" presStyleCnt="0"/>
      <dgm:spPr/>
    </dgm:pt>
    <dgm:pt modelId="{92D58152-DF12-44BE-A851-EC88D41C4AB2}" type="pres">
      <dgm:prSet presAssocID="{B8447B9C-0CA8-4C0F-BAA5-77FD19129A9A}" presName="horz2" presStyleCnt="0"/>
      <dgm:spPr/>
    </dgm:pt>
    <dgm:pt modelId="{DA6C21F3-FEC9-4D37-9848-B9E40D6D532F}" type="pres">
      <dgm:prSet presAssocID="{B8447B9C-0CA8-4C0F-BAA5-77FD19129A9A}" presName="horzSpace2" presStyleCnt="0"/>
      <dgm:spPr/>
    </dgm:pt>
    <dgm:pt modelId="{BC34365C-24BF-4498-87AE-4B2E16341B11}" type="pres">
      <dgm:prSet presAssocID="{B8447B9C-0CA8-4C0F-BAA5-77FD19129A9A}" presName="tx2" presStyleLbl="revTx" presStyleIdx="1" presStyleCnt="2"/>
      <dgm:spPr/>
    </dgm:pt>
    <dgm:pt modelId="{56105F09-F3E5-4EF7-8490-4AD57FA574D7}" type="pres">
      <dgm:prSet presAssocID="{B8447B9C-0CA8-4C0F-BAA5-77FD19129A9A}" presName="vert2" presStyleCnt="0"/>
      <dgm:spPr/>
    </dgm:pt>
    <dgm:pt modelId="{4C43F794-A97F-4971-8E31-F35639FBA7D8}" type="pres">
      <dgm:prSet presAssocID="{B8447B9C-0CA8-4C0F-BAA5-77FD19129A9A}" presName="thinLine2b" presStyleLbl="callout" presStyleIdx="0" presStyleCnt="1"/>
      <dgm:spPr/>
    </dgm:pt>
    <dgm:pt modelId="{DBB439BB-6FDE-4EED-B5D6-30DE33F34B23}" type="pres">
      <dgm:prSet presAssocID="{B8447B9C-0CA8-4C0F-BAA5-77FD19129A9A}" presName="vertSpace2b" presStyleCnt="0"/>
      <dgm:spPr/>
    </dgm:pt>
  </dgm:ptLst>
  <dgm:cxnLst>
    <dgm:cxn modelId="{9F5F9051-58AB-46B9-B760-54D8534F26E7}" srcId="{67CDEB6D-A2FD-4AE6-8316-01685D5EA56C}" destId="{B8447B9C-0CA8-4C0F-BAA5-77FD19129A9A}" srcOrd="0" destOrd="0" parTransId="{13B6AE4F-0A08-4474-8A9E-D18976473762}" sibTransId="{FB658E04-85B5-4634-885B-2536598BA8E7}"/>
    <dgm:cxn modelId="{000E278D-2A71-400E-8F56-0C32FE8DF78C}" type="presOf" srcId="{692AE2E6-5D2C-4F3C-A8FD-91E1725746B5}" destId="{FC9764A7-4A54-432D-BAD3-1831611900B3}" srcOrd="0" destOrd="0" presId="urn:microsoft.com/office/officeart/2008/layout/LinedList"/>
    <dgm:cxn modelId="{602B97A0-E726-4ACA-B924-E123E898663F}" type="presOf" srcId="{B8447B9C-0CA8-4C0F-BAA5-77FD19129A9A}" destId="{BC34365C-24BF-4498-87AE-4B2E16341B11}" srcOrd="0" destOrd="0" presId="urn:microsoft.com/office/officeart/2008/layout/LinedList"/>
    <dgm:cxn modelId="{5D6681C9-37AB-4BFF-8B69-07542DE9AE3C}" type="presOf" srcId="{67CDEB6D-A2FD-4AE6-8316-01685D5EA56C}" destId="{697AF5A6-460B-48DA-8717-46BD10B8574F}" srcOrd="0" destOrd="0" presId="urn:microsoft.com/office/officeart/2008/layout/LinedList"/>
    <dgm:cxn modelId="{6E1A3DF1-7548-4432-BD91-DCD576A659CF}" srcId="{692AE2E6-5D2C-4F3C-A8FD-91E1725746B5}" destId="{67CDEB6D-A2FD-4AE6-8316-01685D5EA56C}" srcOrd="0" destOrd="0" parTransId="{81277717-700E-49D9-BFFD-2BBDDADC5642}" sibTransId="{DF0CEAED-38F9-4EB3-AB93-0322A8C94DEF}"/>
    <dgm:cxn modelId="{43D3D02D-34B1-4F69-9B41-C839D6E0810F}" type="presParOf" srcId="{FC9764A7-4A54-432D-BAD3-1831611900B3}" destId="{92A80745-12B5-404F-93BB-0F217575B8BA}" srcOrd="0" destOrd="0" presId="urn:microsoft.com/office/officeart/2008/layout/LinedList"/>
    <dgm:cxn modelId="{A4155868-2D18-49ED-9941-E7A84A01030F}" type="presParOf" srcId="{FC9764A7-4A54-432D-BAD3-1831611900B3}" destId="{9F3D3165-10FB-4FED-9FD2-6EC9397FAB88}" srcOrd="1" destOrd="0" presId="urn:microsoft.com/office/officeart/2008/layout/LinedList"/>
    <dgm:cxn modelId="{5663AE68-2F72-4F85-9F29-2DC09CA58A5B}" type="presParOf" srcId="{9F3D3165-10FB-4FED-9FD2-6EC9397FAB88}" destId="{697AF5A6-460B-48DA-8717-46BD10B8574F}" srcOrd="0" destOrd="0" presId="urn:microsoft.com/office/officeart/2008/layout/LinedList"/>
    <dgm:cxn modelId="{ECC39E50-F48E-4FF3-ABE2-A334C1358D82}" type="presParOf" srcId="{9F3D3165-10FB-4FED-9FD2-6EC9397FAB88}" destId="{E210695B-9736-428E-8E58-05ED47BD0C3D}" srcOrd="1" destOrd="0" presId="urn:microsoft.com/office/officeart/2008/layout/LinedList"/>
    <dgm:cxn modelId="{1318023A-3EF5-455C-91F5-1755ED2A905D}" type="presParOf" srcId="{E210695B-9736-428E-8E58-05ED47BD0C3D}" destId="{49D43075-46CB-47F0-B6B5-52FFC0A6A7A6}" srcOrd="0" destOrd="0" presId="urn:microsoft.com/office/officeart/2008/layout/LinedList"/>
    <dgm:cxn modelId="{AAC61F3B-4D2E-45F8-BB78-81A680083336}" type="presParOf" srcId="{E210695B-9736-428E-8E58-05ED47BD0C3D}" destId="{92D58152-DF12-44BE-A851-EC88D41C4AB2}" srcOrd="1" destOrd="0" presId="urn:microsoft.com/office/officeart/2008/layout/LinedList"/>
    <dgm:cxn modelId="{F0C0C257-D61D-47BE-97FB-8D1811250B18}" type="presParOf" srcId="{92D58152-DF12-44BE-A851-EC88D41C4AB2}" destId="{DA6C21F3-FEC9-4D37-9848-B9E40D6D532F}" srcOrd="0" destOrd="0" presId="urn:microsoft.com/office/officeart/2008/layout/LinedList"/>
    <dgm:cxn modelId="{2F78BB3D-AFF9-4D02-91DE-B88CC615D22A}" type="presParOf" srcId="{92D58152-DF12-44BE-A851-EC88D41C4AB2}" destId="{BC34365C-24BF-4498-87AE-4B2E16341B11}" srcOrd="1" destOrd="0" presId="urn:microsoft.com/office/officeart/2008/layout/LinedList"/>
    <dgm:cxn modelId="{B6E0C1F0-57C0-4F99-9027-47D17A08EF97}" type="presParOf" srcId="{92D58152-DF12-44BE-A851-EC88D41C4AB2}" destId="{56105F09-F3E5-4EF7-8490-4AD57FA574D7}" srcOrd="2" destOrd="0" presId="urn:microsoft.com/office/officeart/2008/layout/LinedList"/>
    <dgm:cxn modelId="{C8E22C7E-785E-4FF4-A6AC-3D2B760C354E}" type="presParOf" srcId="{E210695B-9736-428E-8E58-05ED47BD0C3D}" destId="{4C43F794-A97F-4971-8E31-F35639FBA7D8}" srcOrd="2" destOrd="0" presId="urn:microsoft.com/office/officeart/2008/layout/LinedList"/>
    <dgm:cxn modelId="{5401FB29-6EC8-4172-A056-01F23121C838}" type="presParOf" srcId="{E210695B-9736-428E-8E58-05ED47BD0C3D}" destId="{DBB439BB-6FDE-4EED-B5D6-30DE33F34B2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 anchor="ctr" anchorCtr="0"/>
        <a:lstStyle/>
        <a:p>
          <a:pPr algn="ctr" rtl="0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ТДАТУ. Консультаційний центр при Приймальній комісії</a:t>
          </a:r>
          <a:endParaRPr lang="ru-RU" sz="2000" b="1" i="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>
    <a:solidFill>
      <a:srgbClr val="87F5D6">
        <a:alpha val="20000"/>
      </a:srgb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92AE2E6-5D2C-4F3C-A8FD-91E1725746B5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7CDEB6D-A2FD-4AE6-8316-01685D5EA56C}">
      <dgm:prSet custT="1"/>
      <dgm:spPr>
        <a:solidFill>
          <a:srgbClr val="E8C6A9"/>
        </a:solidFill>
      </dgm:spPr>
      <dgm:t>
        <a:bodyPr anchor="ctr" anchorCtr="0"/>
        <a:lstStyle/>
        <a:p>
          <a:pPr algn="ctr" rtl="0"/>
          <a:r>
            <a:rPr lang="uk-UA" sz="2400" b="1" dirty="0">
              <a:solidFill>
                <a:schemeClr val="tx1"/>
              </a:solidFill>
              <a:latin typeface="Franklin Gothic Book" panose="020B0503020102020204" pitchFamily="34" charset="0"/>
            </a:rPr>
            <a:t>Реєстраційна анкета вступника ТДАТУ</a:t>
          </a:r>
          <a:endParaRPr lang="ru-RU" sz="2400" b="1" dirty="0">
            <a:solidFill>
              <a:schemeClr val="tx1"/>
            </a:solidFill>
            <a:latin typeface="Franklin Gothic Book" panose="020B0503020102020204" pitchFamily="34" charset="0"/>
          </a:endParaRPr>
        </a:p>
      </dgm:t>
    </dgm:pt>
    <dgm:pt modelId="{81277717-700E-49D9-BFFD-2BBDDADC5642}" type="par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DF0CEAED-38F9-4EB3-AB93-0322A8C94DEF}" type="sib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B8447B9C-0CA8-4C0F-BAA5-77FD19129A9A}">
      <dgm:prSet custT="1"/>
      <dgm:spPr/>
      <dgm:t>
        <a:bodyPr/>
        <a:lstStyle/>
        <a:p>
          <a:pPr algn="ctr"/>
          <a:r>
            <a:rPr lang="uk-UA" sz="2400" dirty="0">
              <a:latin typeface="Franklin Gothic Book" panose="020B0503020102020204" pitchFamily="34" charset="0"/>
            </a:rPr>
            <a:t>Заповни анкету – отримай зворотний зв’язок з представником ТДАТУ для узгодження питань щодо вступу</a:t>
          </a:r>
          <a:endParaRPr lang="ru-RU" sz="2400" b="1" dirty="0">
            <a:solidFill>
              <a:schemeClr val="tx1"/>
            </a:solidFill>
            <a:latin typeface="Franklin Gothic Book" panose="020B0503020102020204" pitchFamily="34" charset="0"/>
          </a:endParaRPr>
        </a:p>
      </dgm:t>
    </dgm:pt>
    <dgm:pt modelId="{13B6AE4F-0A08-4474-8A9E-D18976473762}" type="parTrans" cxnId="{9F5F9051-58AB-46B9-B760-54D8534F26E7}">
      <dgm:prSet/>
      <dgm:spPr/>
      <dgm:t>
        <a:bodyPr/>
        <a:lstStyle/>
        <a:p>
          <a:endParaRPr lang="ru-RU"/>
        </a:p>
      </dgm:t>
    </dgm:pt>
    <dgm:pt modelId="{FB658E04-85B5-4634-885B-2536598BA8E7}" type="sibTrans" cxnId="{9F5F9051-58AB-46B9-B760-54D8534F26E7}">
      <dgm:prSet/>
      <dgm:spPr/>
      <dgm:t>
        <a:bodyPr/>
        <a:lstStyle/>
        <a:p>
          <a:endParaRPr lang="ru-RU"/>
        </a:p>
      </dgm:t>
    </dgm:pt>
    <dgm:pt modelId="{FC9764A7-4A54-432D-BAD3-1831611900B3}" type="pres">
      <dgm:prSet presAssocID="{692AE2E6-5D2C-4F3C-A8FD-91E1725746B5}" presName="vert0" presStyleCnt="0">
        <dgm:presLayoutVars>
          <dgm:dir/>
          <dgm:animOne val="branch"/>
          <dgm:animLvl val="lvl"/>
        </dgm:presLayoutVars>
      </dgm:prSet>
      <dgm:spPr/>
    </dgm:pt>
    <dgm:pt modelId="{92A80745-12B5-404F-93BB-0F217575B8BA}" type="pres">
      <dgm:prSet presAssocID="{67CDEB6D-A2FD-4AE6-8316-01685D5EA56C}" presName="thickLine" presStyleLbl="alignNode1" presStyleIdx="0" presStyleCnt="1"/>
      <dgm:spPr/>
    </dgm:pt>
    <dgm:pt modelId="{9F3D3165-10FB-4FED-9FD2-6EC9397FAB88}" type="pres">
      <dgm:prSet presAssocID="{67CDEB6D-A2FD-4AE6-8316-01685D5EA56C}" presName="horz1" presStyleCnt="0"/>
      <dgm:spPr/>
    </dgm:pt>
    <dgm:pt modelId="{697AF5A6-460B-48DA-8717-46BD10B8574F}" type="pres">
      <dgm:prSet presAssocID="{67CDEB6D-A2FD-4AE6-8316-01685D5EA56C}" presName="tx1" presStyleLbl="revTx" presStyleIdx="0" presStyleCnt="2" custScaleX="240625" custLinFactNeighborX="-3909" custLinFactNeighborY="33245"/>
      <dgm:spPr/>
    </dgm:pt>
    <dgm:pt modelId="{E210695B-9736-428E-8E58-05ED47BD0C3D}" type="pres">
      <dgm:prSet presAssocID="{67CDEB6D-A2FD-4AE6-8316-01685D5EA56C}" presName="vert1" presStyleCnt="0"/>
      <dgm:spPr/>
    </dgm:pt>
    <dgm:pt modelId="{49D43075-46CB-47F0-B6B5-52FFC0A6A7A6}" type="pres">
      <dgm:prSet presAssocID="{B8447B9C-0CA8-4C0F-BAA5-77FD19129A9A}" presName="vertSpace2a" presStyleCnt="0"/>
      <dgm:spPr/>
    </dgm:pt>
    <dgm:pt modelId="{92D58152-DF12-44BE-A851-EC88D41C4AB2}" type="pres">
      <dgm:prSet presAssocID="{B8447B9C-0CA8-4C0F-BAA5-77FD19129A9A}" presName="horz2" presStyleCnt="0"/>
      <dgm:spPr/>
    </dgm:pt>
    <dgm:pt modelId="{DA6C21F3-FEC9-4D37-9848-B9E40D6D532F}" type="pres">
      <dgm:prSet presAssocID="{B8447B9C-0CA8-4C0F-BAA5-77FD19129A9A}" presName="horzSpace2" presStyleCnt="0"/>
      <dgm:spPr/>
    </dgm:pt>
    <dgm:pt modelId="{BC34365C-24BF-4498-87AE-4B2E16341B11}" type="pres">
      <dgm:prSet presAssocID="{B8447B9C-0CA8-4C0F-BAA5-77FD19129A9A}" presName="tx2" presStyleLbl="revTx" presStyleIdx="1" presStyleCnt="2"/>
      <dgm:spPr/>
    </dgm:pt>
    <dgm:pt modelId="{56105F09-F3E5-4EF7-8490-4AD57FA574D7}" type="pres">
      <dgm:prSet presAssocID="{B8447B9C-0CA8-4C0F-BAA5-77FD19129A9A}" presName="vert2" presStyleCnt="0"/>
      <dgm:spPr/>
    </dgm:pt>
    <dgm:pt modelId="{4C43F794-A97F-4971-8E31-F35639FBA7D8}" type="pres">
      <dgm:prSet presAssocID="{B8447B9C-0CA8-4C0F-BAA5-77FD19129A9A}" presName="thinLine2b" presStyleLbl="callout" presStyleIdx="0" presStyleCnt="1"/>
      <dgm:spPr/>
    </dgm:pt>
    <dgm:pt modelId="{DBB439BB-6FDE-4EED-B5D6-30DE33F34B23}" type="pres">
      <dgm:prSet presAssocID="{B8447B9C-0CA8-4C0F-BAA5-77FD19129A9A}" presName="vertSpace2b" presStyleCnt="0"/>
      <dgm:spPr/>
    </dgm:pt>
  </dgm:ptLst>
  <dgm:cxnLst>
    <dgm:cxn modelId="{9F5F9051-58AB-46B9-B760-54D8534F26E7}" srcId="{67CDEB6D-A2FD-4AE6-8316-01685D5EA56C}" destId="{B8447B9C-0CA8-4C0F-BAA5-77FD19129A9A}" srcOrd="0" destOrd="0" parTransId="{13B6AE4F-0A08-4474-8A9E-D18976473762}" sibTransId="{FB658E04-85B5-4634-885B-2536598BA8E7}"/>
    <dgm:cxn modelId="{000E278D-2A71-400E-8F56-0C32FE8DF78C}" type="presOf" srcId="{692AE2E6-5D2C-4F3C-A8FD-91E1725746B5}" destId="{FC9764A7-4A54-432D-BAD3-1831611900B3}" srcOrd="0" destOrd="0" presId="urn:microsoft.com/office/officeart/2008/layout/LinedList"/>
    <dgm:cxn modelId="{602B97A0-E726-4ACA-B924-E123E898663F}" type="presOf" srcId="{B8447B9C-0CA8-4C0F-BAA5-77FD19129A9A}" destId="{BC34365C-24BF-4498-87AE-4B2E16341B11}" srcOrd="0" destOrd="0" presId="urn:microsoft.com/office/officeart/2008/layout/LinedList"/>
    <dgm:cxn modelId="{5D6681C9-37AB-4BFF-8B69-07542DE9AE3C}" type="presOf" srcId="{67CDEB6D-A2FD-4AE6-8316-01685D5EA56C}" destId="{697AF5A6-460B-48DA-8717-46BD10B8574F}" srcOrd="0" destOrd="0" presId="urn:microsoft.com/office/officeart/2008/layout/LinedList"/>
    <dgm:cxn modelId="{6E1A3DF1-7548-4432-BD91-DCD576A659CF}" srcId="{692AE2E6-5D2C-4F3C-A8FD-91E1725746B5}" destId="{67CDEB6D-A2FD-4AE6-8316-01685D5EA56C}" srcOrd="0" destOrd="0" parTransId="{81277717-700E-49D9-BFFD-2BBDDADC5642}" sibTransId="{DF0CEAED-38F9-4EB3-AB93-0322A8C94DEF}"/>
    <dgm:cxn modelId="{43D3D02D-34B1-4F69-9B41-C839D6E0810F}" type="presParOf" srcId="{FC9764A7-4A54-432D-BAD3-1831611900B3}" destId="{92A80745-12B5-404F-93BB-0F217575B8BA}" srcOrd="0" destOrd="0" presId="urn:microsoft.com/office/officeart/2008/layout/LinedList"/>
    <dgm:cxn modelId="{A4155868-2D18-49ED-9941-E7A84A01030F}" type="presParOf" srcId="{FC9764A7-4A54-432D-BAD3-1831611900B3}" destId="{9F3D3165-10FB-4FED-9FD2-6EC9397FAB88}" srcOrd="1" destOrd="0" presId="urn:microsoft.com/office/officeart/2008/layout/LinedList"/>
    <dgm:cxn modelId="{5663AE68-2F72-4F85-9F29-2DC09CA58A5B}" type="presParOf" srcId="{9F3D3165-10FB-4FED-9FD2-6EC9397FAB88}" destId="{697AF5A6-460B-48DA-8717-46BD10B8574F}" srcOrd="0" destOrd="0" presId="urn:microsoft.com/office/officeart/2008/layout/LinedList"/>
    <dgm:cxn modelId="{ECC39E50-F48E-4FF3-ABE2-A334C1358D82}" type="presParOf" srcId="{9F3D3165-10FB-4FED-9FD2-6EC9397FAB88}" destId="{E210695B-9736-428E-8E58-05ED47BD0C3D}" srcOrd="1" destOrd="0" presId="urn:microsoft.com/office/officeart/2008/layout/LinedList"/>
    <dgm:cxn modelId="{1318023A-3EF5-455C-91F5-1755ED2A905D}" type="presParOf" srcId="{E210695B-9736-428E-8E58-05ED47BD0C3D}" destId="{49D43075-46CB-47F0-B6B5-52FFC0A6A7A6}" srcOrd="0" destOrd="0" presId="urn:microsoft.com/office/officeart/2008/layout/LinedList"/>
    <dgm:cxn modelId="{AAC61F3B-4D2E-45F8-BB78-81A680083336}" type="presParOf" srcId="{E210695B-9736-428E-8E58-05ED47BD0C3D}" destId="{92D58152-DF12-44BE-A851-EC88D41C4AB2}" srcOrd="1" destOrd="0" presId="urn:microsoft.com/office/officeart/2008/layout/LinedList"/>
    <dgm:cxn modelId="{F0C0C257-D61D-47BE-97FB-8D1811250B18}" type="presParOf" srcId="{92D58152-DF12-44BE-A851-EC88D41C4AB2}" destId="{DA6C21F3-FEC9-4D37-9848-B9E40D6D532F}" srcOrd="0" destOrd="0" presId="urn:microsoft.com/office/officeart/2008/layout/LinedList"/>
    <dgm:cxn modelId="{2F78BB3D-AFF9-4D02-91DE-B88CC615D22A}" type="presParOf" srcId="{92D58152-DF12-44BE-A851-EC88D41C4AB2}" destId="{BC34365C-24BF-4498-87AE-4B2E16341B11}" srcOrd="1" destOrd="0" presId="urn:microsoft.com/office/officeart/2008/layout/LinedList"/>
    <dgm:cxn modelId="{B6E0C1F0-57C0-4F99-9027-47D17A08EF97}" type="presParOf" srcId="{92D58152-DF12-44BE-A851-EC88D41C4AB2}" destId="{56105F09-F3E5-4EF7-8490-4AD57FA574D7}" srcOrd="2" destOrd="0" presId="urn:microsoft.com/office/officeart/2008/layout/LinedList"/>
    <dgm:cxn modelId="{C8E22C7E-785E-4FF4-A6AC-3D2B760C354E}" type="presParOf" srcId="{E210695B-9736-428E-8E58-05ED47BD0C3D}" destId="{4C43F794-A97F-4971-8E31-F35639FBA7D8}" srcOrd="2" destOrd="0" presId="urn:microsoft.com/office/officeart/2008/layout/LinedList"/>
    <dgm:cxn modelId="{5401FB29-6EC8-4172-A056-01F23121C838}" type="presParOf" srcId="{E210695B-9736-428E-8E58-05ED47BD0C3D}" destId="{DBB439BB-6FDE-4EED-B5D6-30DE33F34B2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9A15B-29E6-4B6F-B8CA-1A3822DC4D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7B3DEC-F012-4DDC-8324-146537CD9010}">
      <dgm:prSet/>
      <dgm:spPr>
        <a:solidFill>
          <a:srgbClr val="00635B"/>
        </a:solidFill>
      </dgm:spPr>
      <dgm:t>
        <a:bodyPr/>
        <a:lstStyle/>
        <a:p>
          <a:pPr algn="ctr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26C28683-377E-448E-B758-3B72D1763592}" type="parTrans" cxnId="{14C34475-0713-43DA-B960-D9EB88A2E37A}">
      <dgm:prSet/>
      <dgm:spPr/>
      <dgm:t>
        <a:bodyPr/>
        <a:lstStyle/>
        <a:p>
          <a:endParaRPr lang="ru-RU"/>
        </a:p>
      </dgm:t>
    </dgm:pt>
    <dgm:pt modelId="{6F96999F-53EE-42E3-9F7C-9276A4D7A9EA}" type="sibTrans" cxnId="{14C34475-0713-43DA-B960-D9EB88A2E37A}">
      <dgm:prSet/>
      <dgm:spPr/>
      <dgm:t>
        <a:bodyPr/>
        <a:lstStyle/>
        <a:p>
          <a:endParaRPr lang="ru-RU"/>
        </a:p>
      </dgm:t>
    </dgm:pt>
    <dgm:pt modelId="{782C62E1-EAFD-4CC7-8750-075A97DB5CB4}" type="pres">
      <dgm:prSet presAssocID="{CCB9A15B-29E6-4B6F-B8CA-1A3822DC4D93}" presName="vert0" presStyleCnt="0">
        <dgm:presLayoutVars>
          <dgm:dir/>
          <dgm:animOne val="branch"/>
          <dgm:animLvl val="lvl"/>
        </dgm:presLayoutVars>
      </dgm:prSet>
      <dgm:spPr/>
    </dgm:pt>
    <dgm:pt modelId="{732D0E09-B78D-4194-9BDE-1028158A7D04}" type="pres">
      <dgm:prSet presAssocID="{DC7B3DEC-F012-4DDC-8324-146537CD9010}" presName="thickLine" presStyleLbl="alignNode1" presStyleIdx="0" presStyleCnt="1"/>
      <dgm:spPr/>
    </dgm:pt>
    <dgm:pt modelId="{C43BED39-374A-4B98-B6BC-243AEBE60A82}" type="pres">
      <dgm:prSet presAssocID="{DC7B3DEC-F012-4DDC-8324-146537CD9010}" presName="horz1" presStyleCnt="0"/>
      <dgm:spPr/>
    </dgm:pt>
    <dgm:pt modelId="{A379B2EB-3137-4B82-8D2E-9F852E4DB8FA}" type="pres">
      <dgm:prSet presAssocID="{DC7B3DEC-F012-4DDC-8324-146537CD9010}" presName="tx1" presStyleLbl="revTx" presStyleIdx="0" presStyleCnt="1"/>
      <dgm:spPr/>
    </dgm:pt>
    <dgm:pt modelId="{0E879D12-D5D6-4666-A617-B7099D1CAFB2}" type="pres">
      <dgm:prSet presAssocID="{DC7B3DEC-F012-4DDC-8324-146537CD9010}" presName="vert1" presStyleCnt="0"/>
      <dgm:spPr/>
    </dgm:pt>
  </dgm:ptLst>
  <dgm:cxnLst>
    <dgm:cxn modelId="{14C34475-0713-43DA-B960-D9EB88A2E37A}" srcId="{CCB9A15B-29E6-4B6F-B8CA-1A3822DC4D93}" destId="{DC7B3DEC-F012-4DDC-8324-146537CD9010}" srcOrd="0" destOrd="0" parTransId="{26C28683-377E-448E-B758-3B72D1763592}" sibTransId="{6F96999F-53EE-42E3-9F7C-9276A4D7A9EA}"/>
    <dgm:cxn modelId="{C69C0296-380F-467F-8735-A93896CEFDE9}" type="presOf" srcId="{CCB9A15B-29E6-4B6F-B8CA-1A3822DC4D93}" destId="{782C62E1-EAFD-4CC7-8750-075A97DB5CB4}" srcOrd="0" destOrd="0" presId="urn:microsoft.com/office/officeart/2008/layout/LinedList"/>
    <dgm:cxn modelId="{9F640B99-D5A6-4F36-85AF-1FA4288B18EE}" type="presOf" srcId="{DC7B3DEC-F012-4DDC-8324-146537CD9010}" destId="{A379B2EB-3137-4B82-8D2E-9F852E4DB8FA}" srcOrd="0" destOrd="0" presId="urn:microsoft.com/office/officeart/2008/layout/LinedList"/>
    <dgm:cxn modelId="{AB4F2B45-7BD9-406E-BD2F-CEB591B1B71C}" type="presParOf" srcId="{782C62E1-EAFD-4CC7-8750-075A97DB5CB4}" destId="{732D0E09-B78D-4194-9BDE-1028158A7D04}" srcOrd="0" destOrd="0" presId="urn:microsoft.com/office/officeart/2008/layout/LinedList"/>
    <dgm:cxn modelId="{E79CEBCD-E6AA-4904-A3D8-2543149CE48E}" type="presParOf" srcId="{782C62E1-EAFD-4CC7-8750-075A97DB5CB4}" destId="{C43BED39-374A-4B98-B6BC-243AEBE60A82}" srcOrd="1" destOrd="0" presId="urn:microsoft.com/office/officeart/2008/layout/LinedList"/>
    <dgm:cxn modelId="{0B87FAB8-E97E-46C9-8EEF-ACFE3192F69E}" type="presParOf" srcId="{C43BED39-374A-4B98-B6BC-243AEBE60A82}" destId="{A379B2EB-3137-4B82-8D2E-9F852E4DB8FA}" srcOrd="0" destOrd="0" presId="urn:microsoft.com/office/officeart/2008/layout/LinedList"/>
    <dgm:cxn modelId="{EF5C1BBA-E2EB-4964-832F-360BD63C70A8}" type="presParOf" srcId="{C43BED39-374A-4B98-B6BC-243AEBE60A82}" destId="{0E879D12-D5D6-4666-A617-B7099D1CAF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</a:t>
          </a:r>
          <a:endParaRPr lang="ru-RU" sz="2000" b="1" i="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>
    <a:solidFill>
      <a:srgbClr val="87F5D6">
        <a:alpha val="20000"/>
      </a:srgb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92AE2E6-5D2C-4F3C-A8FD-91E1725746B5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7CDEB6D-A2FD-4AE6-8316-01685D5EA56C}">
      <dgm:prSet custT="1"/>
      <dgm:spPr>
        <a:solidFill>
          <a:srgbClr val="E8C6A9"/>
        </a:solidFill>
      </dgm:spPr>
      <dgm:t>
        <a:bodyPr anchor="ctr" anchorCtr="0"/>
        <a:lstStyle/>
        <a:p>
          <a:pPr algn="ctr" rtl="0"/>
          <a:r>
            <a:rPr lang="uk-UA" sz="2400" b="1" dirty="0">
              <a:solidFill>
                <a:schemeClr val="tx1"/>
              </a:solidFill>
              <a:latin typeface="Franklin Gothic Book" panose="020B0503020102020204" pitchFamily="34" charset="0"/>
            </a:rPr>
            <a:t>Телеграм чат </a:t>
          </a:r>
        </a:p>
        <a:p>
          <a:pPr algn="ctr" rtl="0"/>
          <a:r>
            <a:rPr lang="uk-UA" sz="2400" b="1" dirty="0">
              <a:solidFill>
                <a:schemeClr val="tx1"/>
              </a:solidFill>
              <a:latin typeface="Franklin Gothic Book" panose="020B0503020102020204" pitchFamily="34" charset="0"/>
            </a:rPr>
            <a:t>«Вступнику ТДАТУ на допомогу»</a:t>
          </a:r>
          <a:endParaRPr lang="ru-RU" sz="2400" b="1" dirty="0">
            <a:solidFill>
              <a:schemeClr val="tx1"/>
            </a:solidFill>
            <a:latin typeface="Franklin Gothic Book" panose="020B0503020102020204" pitchFamily="34" charset="0"/>
          </a:endParaRPr>
        </a:p>
      </dgm:t>
    </dgm:pt>
    <dgm:pt modelId="{81277717-700E-49D9-BFFD-2BBDDADC5642}" type="par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DF0CEAED-38F9-4EB3-AB93-0322A8C94DEF}" type="sib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B8447B9C-0CA8-4C0F-BAA5-77FD19129A9A}">
      <dgm:prSet custT="1"/>
      <dgm:spPr/>
      <dgm:t>
        <a:bodyPr/>
        <a:lstStyle/>
        <a:p>
          <a:pPr algn="ctr"/>
          <a:r>
            <a:rPr lang="uk-UA" sz="2400" dirty="0">
              <a:latin typeface="Franklin Gothic Book" panose="020B0503020102020204" pitchFamily="34" charset="0"/>
            </a:rPr>
            <a:t>Закритий, безпечний канал комунікації вступників із Приймальною комісією ТДАТУ</a:t>
          </a:r>
          <a:endParaRPr lang="ru-RU" sz="2400" b="1" dirty="0">
            <a:solidFill>
              <a:schemeClr val="tx1"/>
            </a:solidFill>
            <a:latin typeface="Franklin Gothic Book" panose="020B0503020102020204" pitchFamily="34" charset="0"/>
          </a:endParaRPr>
        </a:p>
      </dgm:t>
    </dgm:pt>
    <dgm:pt modelId="{13B6AE4F-0A08-4474-8A9E-D18976473762}" type="parTrans" cxnId="{9F5F9051-58AB-46B9-B760-54D8534F26E7}">
      <dgm:prSet/>
      <dgm:spPr/>
      <dgm:t>
        <a:bodyPr/>
        <a:lstStyle/>
        <a:p>
          <a:endParaRPr lang="ru-RU"/>
        </a:p>
      </dgm:t>
    </dgm:pt>
    <dgm:pt modelId="{FB658E04-85B5-4634-885B-2536598BA8E7}" type="sibTrans" cxnId="{9F5F9051-58AB-46B9-B760-54D8534F26E7}">
      <dgm:prSet/>
      <dgm:spPr/>
      <dgm:t>
        <a:bodyPr/>
        <a:lstStyle/>
        <a:p>
          <a:endParaRPr lang="ru-RU"/>
        </a:p>
      </dgm:t>
    </dgm:pt>
    <dgm:pt modelId="{FC9764A7-4A54-432D-BAD3-1831611900B3}" type="pres">
      <dgm:prSet presAssocID="{692AE2E6-5D2C-4F3C-A8FD-91E1725746B5}" presName="vert0" presStyleCnt="0">
        <dgm:presLayoutVars>
          <dgm:dir/>
          <dgm:animOne val="branch"/>
          <dgm:animLvl val="lvl"/>
        </dgm:presLayoutVars>
      </dgm:prSet>
      <dgm:spPr/>
    </dgm:pt>
    <dgm:pt modelId="{92A80745-12B5-404F-93BB-0F217575B8BA}" type="pres">
      <dgm:prSet presAssocID="{67CDEB6D-A2FD-4AE6-8316-01685D5EA56C}" presName="thickLine" presStyleLbl="alignNode1" presStyleIdx="0" presStyleCnt="1"/>
      <dgm:spPr/>
    </dgm:pt>
    <dgm:pt modelId="{9F3D3165-10FB-4FED-9FD2-6EC9397FAB88}" type="pres">
      <dgm:prSet presAssocID="{67CDEB6D-A2FD-4AE6-8316-01685D5EA56C}" presName="horz1" presStyleCnt="0"/>
      <dgm:spPr/>
    </dgm:pt>
    <dgm:pt modelId="{697AF5A6-460B-48DA-8717-46BD10B8574F}" type="pres">
      <dgm:prSet presAssocID="{67CDEB6D-A2FD-4AE6-8316-01685D5EA56C}" presName="tx1" presStyleLbl="revTx" presStyleIdx="0" presStyleCnt="2" custScaleX="240625" custLinFactNeighborX="-3909" custLinFactNeighborY="33245"/>
      <dgm:spPr/>
    </dgm:pt>
    <dgm:pt modelId="{E210695B-9736-428E-8E58-05ED47BD0C3D}" type="pres">
      <dgm:prSet presAssocID="{67CDEB6D-A2FD-4AE6-8316-01685D5EA56C}" presName="vert1" presStyleCnt="0"/>
      <dgm:spPr/>
    </dgm:pt>
    <dgm:pt modelId="{49D43075-46CB-47F0-B6B5-52FFC0A6A7A6}" type="pres">
      <dgm:prSet presAssocID="{B8447B9C-0CA8-4C0F-BAA5-77FD19129A9A}" presName="vertSpace2a" presStyleCnt="0"/>
      <dgm:spPr/>
    </dgm:pt>
    <dgm:pt modelId="{92D58152-DF12-44BE-A851-EC88D41C4AB2}" type="pres">
      <dgm:prSet presAssocID="{B8447B9C-0CA8-4C0F-BAA5-77FD19129A9A}" presName="horz2" presStyleCnt="0"/>
      <dgm:spPr/>
    </dgm:pt>
    <dgm:pt modelId="{DA6C21F3-FEC9-4D37-9848-B9E40D6D532F}" type="pres">
      <dgm:prSet presAssocID="{B8447B9C-0CA8-4C0F-BAA5-77FD19129A9A}" presName="horzSpace2" presStyleCnt="0"/>
      <dgm:spPr/>
    </dgm:pt>
    <dgm:pt modelId="{BC34365C-24BF-4498-87AE-4B2E16341B11}" type="pres">
      <dgm:prSet presAssocID="{B8447B9C-0CA8-4C0F-BAA5-77FD19129A9A}" presName="tx2" presStyleLbl="revTx" presStyleIdx="1" presStyleCnt="2"/>
      <dgm:spPr/>
    </dgm:pt>
    <dgm:pt modelId="{56105F09-F3E5-4EF7-8490-4AD57FA574D7}" type="pres">
      <dgm:prSet presAssocID="{B8447B9C-0CA8-4C0F-BAA5-77FD19129A9A}" presName="vert2" presStyleCnt="0"/>
      <dgm:spPr/>
    </dgm:pt>
    <dgm:pt modelId="{4C43F794-A97F-4971-8E31-F35639FBA7D8}" type="pres">
      <dgm:prSet presAssocID="{B8447B9C-0CA8-4C0F-BAA5-77FD19129A9A}" presName="thinLine2b" presStyleLbl="callout" presStyleIdx="0" presStyleCnt="1"/>
      <dgm:spPr/>
    </dgm:pt>
    <dgm:pt modelId="{DBB439BB-6FDE-4EED-B5D6-30DE33F34B23}" type="pres">
      <dgm:prSet presAssocID="{B8447B9C-0CA8-4C0F-BAA5-77FD19129A9A}" presName="vertSpace2b" presStyleCnt="0"/>
      <dgm:spPr/>
    </dgm:pt>
  </dgm:ptLst>
  <dgm:cxnLst>
    <dgm:cxn modelId="{9F5F9051-58AB-46B9-B760-54D8534F26E7}" srcId="{67CDEB6D-A2FD-4AE6-8316-01685D5EA56C}" destId="{B8447B9C-0CA8-4C0F-BAA5-77FD19129A9A}" srcOrd="0" destOrd="0" parTransId="{13B6AE4F-0A08-4474-8A9E-D18976473762}" sibTransId="{FB658E04-85B5-4634-885B-2536598BA8E7}"/>
    <dgm:cxn modelId="{000E278D-2A71-400E-8F56-0C32FE8DF78C}" type="presOf" srcId="{692AE2E6-5D2C-4F3C-A8FD-91E1725746B5}" destId="{FC9764A7-4A54-432D-BAD3-1831611900B3}" srcOrd="0" destOrd="0" presId="urn:microsoft.com/office/officeart/2008/layout/LinedList"/>
    <dgm:cxn modelId="{602B97A0-E726-4ACA-B924-E123E898663F}" type="presOf" srcId="{B8447B9C-0CA8-4C0F-BAA5-77FD19129A9A}" destId="{BC34365C-24BF-4498-87AE-4B2E16341B11}" srcOrd="0" destOrd="0" presId="urn:microsoft.com/office/officeart/2008/layout/LinedList"/>
    <dgm:cxn modelId="{5D6681C9-37AB-4BFF-8B69-07542DE9AE3C}" type="presOf" srcId="{67CDEB6D-A2FD-4AE6-8316-01685D5EA56C}" destId="{697AF5A6-460B-48DA-8717-46BD10B8574F}" srcOrd="0" destOrd="0" presId="urn:microsoft.com/office/officeart/2008/layout/LinedList"/>
    <dgm:cxn modelId="{6E1A3DF1-7548-4432-BD91-DCD576A659CF}" srcId="{692AE2E6-5D2C-4F3C-A8FD-91E1725746B5}" destId="{67CDEB6D-A2FD-4AE6-8316-01685D5EA56C}" srcOrd="0" destOrd="0" parTransId="{81277717-700E-49D9-BFFD-2BBDDADC5642}" sibTransId="{DF0CEAED-38F9-4EB3-AB93-0322A8C94DEF}"/>
    <dgm:cxn modelId="{43D3D02D-34B1-4F69-9B41-C839D6E0810F}" type="presParOf" srcId="{FC9764A7-4A54-432D-BAD3-1831611900B3}" destId="{92A80745-12B5-404F-93BB-0F217575B8BA}" srcOrd="0" destOrd="0" presId="urn:microsoft.com/office/officeart/2008/layout/LinedList"/>
    <dgm:cxn modelId="{A4155868-2D18-49ED-9941-E7A84A01030F}" type="presParOf" srcId="{FC9764A7-4A54-432D-BAD3-1831611900B3}" destId="{9F3D3165-10FB-4FED-9FD2-6EC9397FAB88}" srcOrd="1" destOrd="0" presId="urn:microsoft.com/office/officeart/2008/layout/LinedList"/>
    <dgm:cxn modelId="{5663AE68-2F72-4F85-9F29-2DC09CA58A5B}" type="presParOf" srcId="{9F3D3165-10FB-4FED-9FD2-6EC9397FAB88}" destId="{697AF5A6-460B-48DA-8717-46BD10B8574F}" srcOrd="0" destOrd="0" presId="urn:microsoft.com/office/officeart/2008/layout/LinedList"/>
    <dgm:cxn modelId="{ECC39E50-F48E-4FF3-ABE2-A334C1358D82}" type="presParOf" srcId="{9F3D3165-10FB-4FED-9FD2-6EC9397FAB88}" destId="{E210695B-9736-428E-8E58-05ED47BD0C3D}" srcOrd="1" destOrd="0" presId="urn:microsoft.com/office/officeart/2008/layout/LinedList"/>
    <dgm:cxn modelId="{1318023A-3EF5-455C-91F5-1755ED2A905D}" type="presParOf" srcId="{E210695B-9736-428E-8E58-05ED47BD0C3D}" destId="{49D43075-46CB-47F0-B6B5-52FFC0A6A7A6}" srcOrd="0" destOrd="0" presId="urn:microsoft.com/office/officeart/2008/layout/LinedList"/>
    <dgm:cxn modelId="{AAC61F3B-4D2E-45F8-BB78-81A680083336}" type="presParOf" srcId="{E210695B-9736-428E-8E58-05ED47BD0C3D}" destId="{92D58152-DF12-44BE-A851-EC88D41C4AB2}" srcOrd="1" destOrd="0" presId="urn:microsoft.com/office/officeart/2008/layout/LinedList"/>
    <dgm:cxn modelId="{F0C0C257-D61D-47BE-97FB-8D1811250B18}" type="presParOf" srcId="{92D58152-DF12-44BE-A851-EC88D41C4AB2}" destId="{DA6C21F3-FEC9-4D37-9848-B9E40D6D532F}" srcOrd="0" destOrd="0" presId="urn:microsoft.com/office/officeart/2008/layout/LinedList"/>
    <dgm:cxn modelId="{2F78BB3D-AFF9-4D02-91DE-B88CC615D22A}" type="presParOf" srcId="{92D58152-DF12-44BE-A851-EC88D41C4AB2}" destId="{BC34365C-24BF-4498-87AE-4B2E16341B11}" srcOrd="1" destOrd="0" presId="urn:microsoft.com/office/officeart/2008/layout/LinedList"/>
    <dgm:cxn modelId="{B6E0C1F0-57C0-4F99-9027-47D17A08EF97}" type="presParOf" srcId="{92D58152-DF12-44BE-A851-EC88D41C4AB2}" destId="{56105F09-F3E5-4EF7-8490-4AD57FA574D7}" srcOrd="2" destOrd="0" presId="urn:microsoft.com/office/officeart/2008/layout/LinedList"/>
    <dgm:cxn modelId="{C8E22C7E-785E-4FF4-A6AC-3D2B760C354E}" type="presParOf" srcId="{E210695B-9736-428E-8E58-05ED47BD0C3D}" destId="{4C43F794-A97F-4971-8E31-F35639FBA7D8}" srcOrd="2" destOrd="0" presId="urn:microsoft.com/office/officeart/2008/layout/LinedList"/>
    <dgm:cxn modelId="{5401FB29-6EC8-4172-A056-01F23121C838}" type="presParOf" srcId="{E210695B-9736-428E-8E58-05ED47BD0C3D}" destId="{DBB439BB-6FDE-4EED-B5D6-30DE33F34B2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</a:t>
          </a:r>
          <a:endParaRPr lang="ru-RU" sz="2000" b="1" i="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>
    <a:solidFill>
      <a:srgbClr val="87F5D6">
        <a:alpha val="20000"/>
      </a:srgb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92AE2E6-5D2C-4F3C-A8FD-91E1725746B5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7CDEB6D-A2FD-4AE6-8316-01685D5EA56C}">
      <dgm:prSet custT="1"/>
      <dgm:spPr>
        <a:solidFill>
          <a:srgbClr val="E8C6A9"/>
        </a:solidFill>
      </dgm:spPr>
      <dgm:t>
        <a:bodyPr/>
        <a:lstStyle/>
        <a:p>
          <a:pPr algn="ctr" rtl="0"/>
          <a:r>
            <a:rPr lang="uk-UA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Приймальна комісія: 099-614-83-02,   </a:t>
          </a:r>
        </a:p>
        <a:p>
          <a:pPr algn="ctr" rtl="0"/>
          <a:r>
            <a:rPr lang="uk-UA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098-75-17-448 (</a:t>
          </a:r>
          <a:r>
            <a:rPr lang="en-US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Viber, Telegram</a:t>
          </a:r>
          <a:r>
            <a:rPr lang="uk-UA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…</a:t>
          </a:r>
          <a:r>
            <a:rPr lang="en-US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)       </a:t>
          </a:r>
          <a:r>
            <a:rPr lang="uk-UA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     </a:t>
          </a:r>
          <a:r>
            <a:rPr lang="en-US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E-mail</a:t>
          </a:r>
          <a:r>
            <a:rPr lang="uk-UA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: </a:t>
          </a:r>
          <a:r>
            <a:rPr lang="en-US" sz="2400" b="0" dirty="0">
              <a:solidFill>
                <a:schemeClr val="tx1"/>
              </a:solidFill>
              <a:latin typeface="Franklin Gothic Book" panose="020B0503020102020204" pitchFamily="34" charset="0"/>
            </a:rPr>
            <a:t>pk@tsatu.edu.ua</a:t>
          </a:r>
          <a:endParaRPr lang="ru-RU" sz="2400" b="1" dirty="0">
            <a:solidFill>
              <a:srgbClr val="0070C0"/>
            </a:solidFill>
            <a:latin typeface="Franklin Gothic Book" panose="020B0503020102020204" pitchFamily="34" charset="0"/>
          </a:endParaRPr>
        </a:p>
      </dgm:t>
    </dgm:pt>
    <dgm:pt modelId="{81277717-700E-49D9-BFFD-2BBDDADC5642}" type="par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DF0CEAED-38F9-4EB3-AB93-0322A8C94DEF}" type="sibTrans" cxnId="{6E1A3DF1-7548-4432-BD91-DCD576A659CF}">
      <dgm:prSet/>
      <dgm:spPr/>
      <dgm:t>
        <a:bodyPr/>
        <a:lstStyle/>
        <a:p>
          <a:pPr algn="just"/>
          <a:endParaRPr lang="ru-RU" sz="2400"/>
        </a:p>
      </dgm:t>
    </dgm:pt>
    <dgm:pt modelId="{FC9764A7-4A54-432D-BAD3-1831611900B3}" type="pres">
      <dgm:prSet presAssocID="{692AE2E6-5D2C-4F3C-A8FD-91E1725746B5}" presName="vert0" presStyleCnt="0">
        <dgm:presLayoutVars>
          <dgm:dir/>
          <dgm:animOne val="branch"/>
          <dgm:animLvl val="lvl"/>
        </dgm:presLayoutVars>
      </dgm:prSet>
      <dgm:spPr/>
    </dgm:pt>
    <dgm:pt modelId="{92A80745-12B5-404F-93BB-0F217575B8BA}" type="pres">
      <dgm:prSet presAssocID="{67CDEB6D-A2FD-4AE6-8316-01685D5EA56C}" presName="thickLine" presStyleLbl="alignNode1" presStyleIdx="0" presStyleCnt="1"/>
      <dgm:spPr/>
    </dgm:pt>
    <dgm:pt modelId="{9F3D3165-10FB-4FED-9FD2-6EC9397FAB88}" type="pres">
      <dgm:prSet presAssocID="{67CDEB6D-A2FD-4AE6-8316-01685D5EA56C}" presName="horz1" presStyleCnt="0"/>
      <dgm:spPr/>
    </dgm:pt>
    <dgm:pt modelId="{697AF5A6-460B-48DA-8717-46BD10B8574F}" type="pres">
      <dgm:prSet presAssocID="{67CDEB6D-A2FD-4AE6-8316-01685D5EA56C}" presName="tx1" presStyleLbl="revTx" presStyleIdx="0" presStyleCnt="1" custLinFactNeighborX="-3909" custLinFactNeighborY="33245"/>
      <dgm:spPr/>
    </dgm:pt>
    <dgm:pt modelId="{E210695B-9736-428E-8E58-05ED47BD0C3D}" type="pres">
      <dgm:prSet presAssocID="{67CDEB6D-A2FD-4AE6-8316-01685D5EA56C}" presName="vert1" presStyleCnt="0"/>
      <dgm:spPr/>
    </dgm:pt>
  </dgm:ptLst>
  <dgm:cxnLst>
    <dgm:cxn modelId="{000E278D-2A71-400E-8F56-0C32FE8DF78C}" type="presOf" srcId="{692AE2E6-5D2C-4F3C-A8FD-91E1725746B5}" destId="{FC9764A7-4A54-432D-BAD3-1831611900B3}" srcOrd="0" destOrd="0" presId="urn:microsoft.com/office/officeart/2008/layout/LinedList"/>
    <dgm:cxn modelId="{5D6681C9-37AB-4BFF-8B69-07542DE9AE3C}" type="presOf" srcId="{67CDEB6D-A2FD-4AE6-8316-01685D5EA56C}" destId="{697AF5A6-460B-48DA-8717-46BD10B8574F}" srcOrd="0" destOrd="0" presId="urn:microsoft.com/office/officeart/2008/layout/LinedList"/>
    <dgm:cxn modelId="{6E1A3DF1-7548-4432-BD91-DCD576A659CF}" srcId="{692AE2E6-5D2C-4F3C-A8FD-91E1725746B5}" destId="{67CDEB6D-A2FD-4AE6-8316-01685D5EA56C}" srcOrd="0" destOrd="0" parTransId="{81277717-700E-49D9-BFFD-2BBDDADC5642}" sibTransId="{DF0CEAED-38F9-4EB3-AB93-0322A8C94DEF}"/>
    <dgm:cxn modelId="{43D3D02D-34B1-4F69-9B41-C839D6E0810F}" type="presParOf" srcId="{FC9764A7-4A54-432D-BAD3-1831611900B3}" destId="{92A80745-12B5-404F-93BB-0F217575B8BA}" srcOrd="0" destOrd="0" presId="urn:microsoft.com/office/officeart/2008/layout/LinedList"/>
    <dgm:cxn modelId="{A4155868-2D18-49ED-9941-E7A84A01030F}" type="presParOf" srcId="{FC9764A7-4A54-432D-BAD3-1831611900B3}" destId="{9F3D3165-10FB-4FED-9FD2-6EC9397FAB88}" srcOrd="1" destOrd="0" presId="urn:microsoft.com/office/officeart/2008/layout/LinedList"/>
    <dgm:cxn modelId="{5663AE68-2F72-4F85-9F29-2DC09CA58A5B}" type="presParOf" srcId="{9F3D3165-10FB-4FED-9FD2-6EC9397FAB88}" destId="{697AF5A6-460B-48DA-8717-46BD10B8574F}" srcOrd="0" destOrd="0" presId="urn:microsoft.com/office/officeart/2008/layout/LinedList"/>
    <dgm:cxn modelId="{ECC39E50-F48E-4FF3-ABE2-A334C1358D82}" type="presParOf" srcId="{9F3D3165-10FB-4FED-9FD2-6EC9397FAB88}" destId="{E210695B-9736-428E-8E58-05ED47BD0C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</a:t>
          </a:r>
          <a:endParaRPr lang="ru-RU" sz="2000" b="1" i="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>
    <a:solidFill>
      <a:srgbClr val="87F5D6">
        <a:alpha val="20000"/>
      </a:srgb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B9A15B-29E6-4B6F-B8CA-1A3822DC4D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7B3DEC-F012-4DDC-8324-146537CD9010}">
      <dgm:prSet/>
      <dgm:spPr>
        <a:solidFill>
          <a:srgbClr val="00635B"/>
        </a:solidFill>
      </dgm:spPr>
      <dgm:t>
        <a:bodyPr/>
        <a:lstStyle/>
        <a:p>
          <a:pPr algn="ctr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26C28683-377E-448E-B758-3B72D1763592}" type="parTrans" cxnId="{14C34475-0713-43DA-B960-D9EB88A2E37A}">
      <dgm:prSet/>
      <dgm:spPr/>
      <dgm:t>
        <a:bodyPr/>
        <a:lstStyle/>
        <a:p>
          <a:endParaRPr lang="ru-RU"/>
        </a:p>
      </dgm:t>
    </dgm:pt>
    <dgm:pt modelId="{6F96999F-53EE-42E3-9F7C-9276A4D7A9EA}" type="sibTrans" cxnId="{14C34475-0713-43DA-B960-D9EB88A2E37A}">
      <dgm:prSet/>
      <dgm:spPr/>
      <dgm:t>
        <a:bodyPr/>
        <a:lstStyle/>
        <a:p>
          <a:endParaRPr lang="ru-RU"/>
        </a:p>
      </dgm:t>
    </dgm:pt>
    <dgm:pt modelId="{782C62E1-EAFD-4CC7-8750-075A97DB5CB4}" type="pres">
      <dgm:prSet presAssocID="{CCB9A15B-29E6-4B6F-B8CA-1A3822DC4D93}" presName="vert0" presStyleCnt="0">
        <dgm:presLayoutVars>
          <dgm:dir/>
          <dgm:animOne val="branch"/>
          <dgm:animLvl val="lvl"/>
        </dgm:presLayoutVars>
      </dgm:prSet>
      <dgm:spPr/>
    </dgm:pt>
    <dgm:pt modelId="{732D0E09-B78D-4194-9BDE-1028158A7D04}" type="pres">
      <dgm:prSet presAssocID="{DC7B3DEC-F012-4DDC-8324-146537CD9010}" presName="thickLine" presStyleLbl="alignNode1" presStyleIdx="0" presStyleCnt="1"/>
      <dgm:spPr/>
    </dgm:pt>
    <dgm:pt modelId="{C43BED39-374A-4B98-B6BC-243AEBE60A82}" type="pres">
      <dgm:prSet presAssocID="{DC7B3DEC-F012-4DDC-8324-146537CD9010}" presName="horz1" presStyleCnt="0"/>
      <dgm:spPr/>
    </dgm:pt>
    <dgm:pt modelId="{A379B2EB-3137-4B82-8D2E-9F852E4DB8FA}" type="pres">
      <dgm:prSet presAssocID="{DC7B3DEC-F012-4DDC-8324-146537CD9010}" presName="tx1" presStyleLbl="revTx" presStyleIdx="0" presStyleCnt="1"/>
      <dgm:spPr/>
    </dgm:pt>
    <dgm:pt modelId="{0E879D12-D5D6-4666-A617-B7099D1CAFB2}" type="pres">
      <dgm:prSet presAssocID="{DC7B3DEC-F012-4DDC-8324-146537CD9010}" presName="vert1" presStyleCnt="0"/>
      <dgm:spPr/>
    </dgm:pt>
  </dgm:ptLst>
  <dgm:cxnLst>
    <dgm:cxn modelId="{14C34475-0713-43DA-B960-D9EB88A2E37A}" srcId="{CCB9A15B-29E6-4B6F-B8CA-1A3822DC4D93}" destId="{DC7B3DEC-F012-4DDC-8324-146537CD9010}" srcOrd="0" destOrd="0" parTransId="{26C28683-377E-448E-B758-3B72D1763592}" sibTransId="{6F96999F-53EE-42E3-9F7C-9276A4D7A9EA}"/>
    <dgm:cxn modelId="{C69C0296-380F-467F-8735-A93896CEFDE9}" type="presOf" srcId="{CCB9A15B-29E6-4B6F-B8CA-1A3822DC4D93}" destId="{782C62E1-EAFD-4CC7-8750-075A97DB5CB4}" srcOrd="0" destOrd="0" presId="urn:microsoft.com/office/officeart/2008/layout/LinedList"/>
    <dgm:cxn modelId="{9F640B99-D5A6-4F36-85AF-1FA4288B18EE}" type="presOf" srcId="{DC7B3DEC-F012-4DDC-8324-146537CD9010}" destId="{A379B2EB-3137-4B82-8D2E-9F852E4DB8FA}" srcOrd="0" destOrd="0" presId="urn:microsoft.com/office/officeart/2008/layout/LinedList"/>
    <dgm:cxn modelId="{AB4F2B45-7BD9-406E-BD2F-CEB591B1B71C}" type="presParOf" srcId="{782C62E1-EAFD-4CC7-8750-075A97DB5CB4}" destId="{732D0E09-B78D-4194-9BDE-1028158A7D04}" srcOrd="0" destOrd="0" presId="urn:microsoft.com/office/officeart/2008/layout/LinedList"/>
    <dgm:cxn modelId="{E79CEBCD-E6AA-4904-A3D8-2543149CE48E}" type="presParOf" srcId="{782C62E1-EAFD-4CC7-8750-075A97DB5CB4}" destId="{C43BED39-374A-4B98-B6BC-243AEBE60A82}" srcOrd="1" destOrd="0" presId="urn:microsoft.com/office/officeart/2008/layout/LinedList"/>
    <dgm:cxn modelId="{0B87FAB8-E97E-46C9-8EEF-ACFE3192F69E}" type="presParOf" srcId="{C43BED39-374A-4B98-B6BC-243AEBE60A82}" destId="{A379B2EB-3137-4B82-8D2E-9F852E4DB8FA}" srcOrd="0" destOrd="0" presId="urn:microsoft.com/office/officeart/2008/layout/LinedList"/>
    <dgm:cxn modelId="{EF5C1BBA-E2EB-4964-832F-360BD63C70A8}" type="presParOf" srcId="{C43BED39-374A-4B98-B6BC-243AEBE60A82}" destId="{0E879D12-D5D6-4666-A617-B7099D1CAF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B9A15B-29E6-4B6F-B8CA-1A3822DC4D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7B3DEC-F012-4DDC-8324-146537CD9010}">
      <dgm:prSet/>
      <dgm:spPr>
        <a:solidFill>
          <a:srgbClr val="00635B"/>
        </a:solidFill>
      </dgm:spPr>
      <dgm:t>
        <a:bodyPr/>
        <a:lstStyle/>
        <a:p>
          <a:pPr algn="ctr"/>
          <a:r>
            <a:rPr lang="uk-UA" b="1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26C28683-377E-448E-B758-3B72D1763592}" type="parTrans" cxnId="{14C34475-0713-43DA-B960-D9EB88A2E37A}">
      <dgm:prSet/>
      <dgm:spPr/>
      <dgm:t>
        <a:bodyPr/>
        <a:lstStyle/>
        <a:p>
          <a:endParaRPr lang="ru-RU"/>
        </a:p>
      </dgm:t>
    </dgm:pt>
    <dgm:pt modelId="{6F96999F-53EE-42E3-9F7C-9276A4D7A9EA}" type="sibTrans" cxnId="{14C34475-0713-43DA-B960-D9EB88A2E37A}">
      <dgm:prSet/>
      <dgm:spPr/>
      <dgm:t>
        <a:bodyPr/>
        <a:lstStyle/>
        <a:p>
          <a:endParaRPr lang="ru-RU"/>
        </a:p>
      </dgm:t>
    </dgm:pt>
    <dgm:pt modelId="{782C62E1-EAFD-4CC7-8750-075A97DB5CB4}" type="pres">
      <dgm:prSet presAssocID="{CCB9A15B-29E6-4B6F-B8CA-1A3822DC4D93}" presName="vert0" presStyleCnt="0">
        <dgm:presLayoutVars>
          <dgm:dir/>
          <dgm:animOne val="branch"/>
          <dgm:animLvl val="lvl"/>
        </dgm:presLayoutVars>
      </dgm:prSet>
      <dgm:spPr/>
    </dgm:pt>
    <dgm:pt modelId="{732D0E09-B78D-4194-9BDE-1028158A7D04}" type="pres">
      <dgm:prSet presAssocID="{DC7B3DEC-F012-4DDC-8324-146537CD9010}" presName="thickLine" presStyleLbl="alignNode1" presStyleIdx="0" presStyleCnt="1"/>
      <dgm:spPr/>
    </dgm:pt>
    <dgm:pt modelId="{C43BED39-374A-4B98-B6BC-243AEBE60A82}" type="pres">
      <dgm:prSet presAssocID="{DC7B3DEC-F012-4DDC-8324-146537CD9010}" presName="horz1" presStyleCnt="0"/>
      <dgm:spPr/>
    </dgm:pt>
    <dgm:pt modelId="{A379B2EB-3137-4B82-8D2E-9F852E4DB8FA}" type="pres">
      <dgm:prSet presAssocID="{DC7B3DEC-F012-4DDC-8324-146537CD9010}" presName="tx1" presStyleLbl="revTx" presStyleIdx="0" presStyleCnt="1" custLinFactNeighborX="-14706" custLinFactNeighborY="31775"/>
      <dgm:spPr/>
    </dgm:pt>
    <dgm:pt modelId="{0E879D12-D5D6-4666-A617-B7099D1CAFB2}" type="pres">
      <dgm:prSet presAssocID="{DC7B3DEC-F012-4DDC-8324-146537CD9010}" presName="vert1" presStyleCnt="0"/>
      <dgm:spPr/>
    </dgm:pt>
  </dgm:ptLst>
  <dgm:cxnLst>
    <dgm:cxn modelId="{14C34475-0713-43DA-B960-D9EB88A2E37A}" srcId="{CCB9A15B-29E6-4B6F-B8CA-1A3822DC4D93}" destId="{DC7B3DEC-F012-4DDC-8324-146537CD9010}" srcOrd="0" destOrd="0" parTransId="{26C28683-377E-448E-B758-3B72D1763592}" sibTransId="{6F96999F-53EE-42E3-9F7C-9276A4D7A9EA}"/>
    <dgm:cxn modelId="{C69C0296-380F-467F-8735-A93896CEFDE9}" type="presOf" srcId="{CCB9A15B-29E6-4B6F-B8CA-1A3822DC4D93}" destId="{782C62E1-EAFD-4CC7-8750-075A97DB5CB4}" srcOrd="0" destOrd="0" presId="urn:microsoft.com/office/officeart/2008/layout/LinedList"/>
    <dgm:cxn modelId="{9F640B99-D5A6-4F36-85AF-1FA4288B18EE}" type="presOf" srcId="{DC7B3DEC-F012-4DDC-8324-146537CD9010}" destId="{A379B2EB-3137-4B82-8D2E-9F852E4DB8FA}" srcOrd="0" destOrd="0" presId="urn:microsoft.com/office/officeart/2008/layout/LinedList"/>
    <dgm:cxn modelId="{AB4F2B45-7BD9-406E-BD2F-CEB591B1B71C}" type="presParOf" srcId="{782C62E1-EAFD-4CC7-8750-075A97DB5CB4}" destId="{732D0E09-B78D-4194-9BDE-1028158A7D04}" srcOrd="0" destOrd="0" presId="urn:microsoft.com/office/officeart/2008/layout/LinedList"/>
    <dgm:cxn modelId="{E79CEBCD-E6AA-4904-A3D8-2543149CE48E}" type="presParOf" srcId="{782C62E1-EAFD-4CC7-8750-075A97DB5CB4}" destId="{C43BED39-374A-4B98-B6BC-243AEBE60A82}" srcOrd="1" destOrd="0" presId="urn:microsoft.com/office/officeart/2008/layout/LinedList"/>
    <dgm:cxn modelId="{0B87FAB8-E97E-46C9-8EEF-ACFE3192F69E}" type="presParOf" srcId="{C43BED39-374A-4B98-B6BC-243AEBE60A82}" destId="{A379B2EB-3137-4B82-8D2E-9F852E4DB8FA}" srcOrd="0" destOrd="0" presId="urn:microsoft.com/office/officeart/2008/layout/LinedList"/>
    <dgm:cxn modelId="{EF5C1BBA-E2EB-4964-832F-360BD63C70A8}" type="presParOf" srcId="{C43BED39-374A-4B98-B6BC-243AEBE60A82}" destId="{0E879D12-D5D6-4666-A617-B7099D1CAF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B9A15B-29E6-4B6F-B8CA-1A3822DC4D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7B3DEC-F012-4DDC-8324-146537CD9010}">
      <dgm:prSet custT="1"/>
      <dgm:spPr>
        <a:solidFill>
          <a:srgbClr val="00635B"/>
        </a:solidFill>
      </dgm:spPr>
      <dgm:t>
        <a:bodyPr/>
        <a:lstStyle/>
        <a:p>
          <a:pPr algn="ctr"/>
          <a:r>
            <a:rPr lang="uk-UA" sz="3200" b="1" dirty="0">
              <a:solidFill>
                <a:schemeClr val="bg1"/>
              </a:solidFill>
              <a:latin typeface="Franklin Gothic Book" panose="020B0503020102020204" pitchFamily="34" charset="0"/>
            </a:rPr>
            <a:t>Правила прийому 2023</a:t>
          </a:r>
          <a:endParaRPr lang="ru-RU" sz="320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26C28683-377E-448E-B758-3B72D1763592}" type="parTrans" cxnId="{14C34475-0713-43DA-B960-D9EB88A2E37A}">
      <dgm:prSet/>
      <dgm:spPr/>
      <dgm:t>
        <a:bodyPr/>
        <a:lstStyle/>
        <a:p>
          <a:endParaRPr lang="ru-RU"/>
        </a:p>
      </dgm:t>
    </dgm:pt>
    <dgm:pt modelId="{6F96999F-53EE-42E3-9F7C-9276A4D7A9EA}" type="sibTrans" cxnId="{14C34475-0713-43DA-B960-D9EB88A2E37A}">
      <dgm:prSet/>
      <dgm:spPr/>
      <dgm:t>
        <a:bodyPr/>
        <a:lstStyle/>
        <a:p>
          <a:endParaRPr lang="ru-RU"/>
        </a:p>
      </dgm:t>
    </dgm:pt>
    <dgm:pt modelId="{782C62E1-EAFD-4CC7-8750-075A97DB5CB4}" type="pres">
      <dgm:prSet presAssocID="{CCB9A15B-29E6-4B6F-B8CA-1A3822DC4D93}" presName="vert0" presStyleCnt="0">
        <dgm:presLayoutVars>
          <dgm:dir/>
          <dgm:animOne val="branch"/>
          <dgm:animLvl val="lvl"/>
        </dgm:presLayoutVars>
      </dgm:prSet>
      <dgm:spPr/>
    </dgm:pt>
    <dgm:pt modelId="{732D0E09-B78D-4194-9BDE-1028158A7D04}" type="pres">
      <dgm:prSet presAssocID="{DC7B3DEC-F012-4DDC-8324-146537CD9010}" presName="thickLine" presStyleLbl="alignNode1" presStyleIdx="0" presStyleCnt="1"/>
      <dgm:spPr/>
    </dgm:pt>
    <dgm:pt modelId="{C43BED39-374A-4B98-B6BC-243AEBE60A82}" type="pres">
      <dgm:prSet presAssocID="{DC7B3DEC-F012-4DDC-8324-146537CD9010}" presName="horz1" presStyleCnt="0"/>
      <dgm:spPr/>
    </dgm:pt>
    <dgm:pt modelId="{A379B2EB-3137-4B82-8D2E-9F852E4DB8FA}" type="pres">
      <dgm:prSet presAssocID="{DC7B3DEC-F012-4DDC-8324-146537CD9010}" presName="tx1" presStyleLbl="revTx" presStyleIdx="0" presStyleCnt="1" custLinFactNeighborX="-14706" custLinFactNeighborY="31775"/>
      <dgm:spPr/>
    </dgm:pt>
    <dgm:pt modelId="{0E879D12-D5D6-4666-A617-B7099D1CAFB2}" type="pres">
      <dgm:prSet presAssocID="{DC7B3DEC-F012-4DDC-8324-146537CD9010}" presName="vert1" presStyleCnt="0"/>
      <dgm:spPr/>
    </dgm:pt>
  </dgm:ptLst>
  <dgm:cxnLst>
    <dgm:cxn modelId="{14C34475-0713-43DA-B960-D9EB88A2E37A}" srcId="{CCB9A15B-29E6-4B6F-B8CA-1A3822DC4D93}" destId="{DC7B3DEC-F012-4DDC-8324-146537CD9010}" srcOrd="0" destOrd="0" parTransId="{26C28683-377E-448E-B758-3B72D1763592}" sibTransId="{6F96999F-53EE-42E3-9F7C-9276A4D7A9EA}"/>
    <dgm:cxn modelId="{C69C0296-380F-467F-8735-A93896CEFDE9}" type="presOf" srcId="{CCB9A15B-29E6-4B6F-B8CA-1A3822DC4D93}" destId="{782C62E1-EAFD-4CC7-8750-075A97DB5CB4}" srcOrd="0" destOrd="0" presId="urn:microsoft.com/office/officeart/2008/layout/LinedList"/>
    <dgm:cxn modelId="{9F640B99-D5A6-4F36-85AF-1FA4288B18EE}" type="presOf" srcId="{DC7B3DEC-F012-4DDC-8324-146537CD9010}" destId="{A379B2EB-3137-4B82-8D2E-9F852E4DB8FA}" srcOrd="0" destOrd="0" presId="urn:microsoft.com/office/officeart/2008/layout/LinedList"/>
    <dgm:cxn modelId="{AB4F2B45-7BD9-406E-BD2F-CEB591B1B71C}" type="presParOf" srcId="{782C62E1-EAFD-4CC7-8750-075A97DB5CB4}" destId="{732D0E09-B78D-4194-9BDE-1028158A7D04}" srcOrd="0" destOrd="0" presId="urn:microsoft.com/office/officeart/2008/layout/LinedList"/>
    <dgm:cxn modelId="{E79CEBCD-E6AA-4904-A3D8-2543149CE48E}" type="presParOf" srcId="{782C62E1-EAFD-4CC7-8750-075A97DB5CB4}" destId="{C43BED39-374A-4B98-B6BC-243AEBE60A82}" srcOrd="1" destOrd="0" presId="urn:microsoft.com/office/officeart/2008/layout/LinedList"/>
    <dgm:cxn modelId="{0B87FAB8-E97E-46C9-8EEF-ACFE3192F69E}" type="presParOf" srcId="{C43BED39-374A-4B98-B6BC-243AEBE60A82}" destId="{A379B2EB-3137-4B82-8D2E-9F852E4DB8FA}" srcOrd="0" destOrd="0" presId="urn:microsoft.com/office/officeart/2008/layout/LinedList"/>
    <dgm:cxn modelId="{EF5C1BBA-E2EB-4964-832F-360BD63C70A8}" type="presParOf" srcId="{C43BED39-374A-4B98-B6BC-243AEBE60A82}" destId="{0E879D12-D5D6-4666-A617-B7099D1CAF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i="0" dirty="0">
              <a:solidFill>
                <a:schemeClr val="bg1"/>
              </a:solidFill>
              <a:latin typeface="Franklin Gothic Medium" panose="020B0603020102020204" pitchFamily="34" charset="0"/>
            </a:rPr>
            <a:t>Календар вступної кампанії 2023</a:t>
          </a:r>
          <a:endParaRPr lang="ru-RU" i="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 custLinFactY="236077" custLinFactNeighborX="12886" custLinFactNeighborY="300000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i="1" dirty="0">
              <a:solidFill>
                <a:schemeClr val="bg1"/>
              </a:solidFill>
              <a:latin typeface="+mn-lt"/>
            </a:rPr>
            <a:t>Порядок вступу 2023</a:t>
          </a:r>
          <a:endParaRPr lang="ru-RU" i="1" dirty="0">
            <a:solidFill>
              <a:schemeClr val="bg1"/>
            </a:solidFill>
            <a:latin typeface="+mn-lt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365671-0F4A-46B2-9CFF-D69B8A532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5D76E5-745C-41AF-BD83-B3F1EBD7D530}">
      <dgm:prSet/>
      <dgm:spPr>
        <a:solidFill>
          <a:srgbClr val="00635B"/>
        </a:solidFill>
      </dgm:spPr>
      <dgm:t>
        <a:bodyPr/>
        <a:lstStyle/>
        <a:p>
          <a:pPr algn="ctr" rtl="0"/>
          <a:r>
            <a:rPr lang="uk-UA" b="1" i="1" dirty="0">
              <a:solidFill>
                <a:schemeClr val="bg1"/>
              </a:solidFill>
              <a:latin typeface="+mn-lt"/>
            </a:rPr>
            <a:t>Порядок вступу 2023</a:t>
          </a:r>
          <a:endParaRPr lang="ru-RU" i="1" dirty="0">
            <a:solidFill>
              <a:schemeClr val="bg1"/>
            </a:solidFill>
            <a:latin typeface="+mn-lt"/>
          </a:endParaRPr>
        </a:p>
      </dgm:t>
    </dgm:pt>
    <dgm:pt modelId="{08580A38-CAF7-4FEC-ADD9-048035A4B882}" type="par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DF80DE0C-8292-4894-B710-A83009F69499}" type="sibTrans" cxnId="{3376F471-88EC-4F03-9597-850D20129373}">
      <dgm:prSet/>
      <dgm:spPr/>
      <dgm:t>
        <a:bodyPr/>
        <a:lstStyle/>
        <a:p>
          <a:endParaRPr lang="ru-RU" i="0">
            <a:latin typeface="Franklin Gothic Medium" panose="020B0603020102020204" pitchFamily="34" charset="0"/>
          </a:endParaRPr>
        </a:p>
      </dgm:t>
    </dgm:pt>
    <dgm:pt modelId="{AEBCA326-0619-49C2-A957-3BB57A6FB4BE}" type="pres">
      <dgm:prSet presAssocID="{11365671-0F4A-46B2-9CFF-D69B8A5322E9}" presName="vert0" presStyleCnt="0">
        <dgm:presLayoutVars>
          <dgm:dir/>
          <dgm:animOne val="branch"/>
          <dgm:animLvl val="lvl"/>
        </dgm:presLayoutVars>
      </dgm:prSet>
      <dgm:spPr/>
    </dgm:pt>
    <dgm:pt modelId="{09A5CCE4-86A8-49DB-A0F3-44A1D9A1EBD6}" type="pres">
      <dgm:prSet presAssocID="{2F5D76E5-745C-41AF-BD83-B3F1EBD7D530}" presName="thickLine" presStyleLbl="alignNode1" presStyleIdx="0" presStyleCnt="1"/>
      <dgm:spPr/>
    </dgm:pt>
    <dgm:pt modelId="{BC260CFE-E3A6-448C-82B1-563F706B0B9B}" type="pres">
      <dgm:prSet presAssocID="{2F5D76E5-745C-41AF-BD83-B3F1EBD7D530}" presName="horz1" presStyleCnt="0"/>
      <dgm:spPr/>
    </dgm:pt>
    <dgm:pt modelId="{77661AC1-4046-4783-971A-F63C110AF923}" type="pres">
      <dgm:prSet presAssocID="{2F5D76E5-745C-41AF-BD83-B3F1EBD7D530}" presName="tx1" presStyleLbl="revTx" presStyleIdx="0" presStyleCnt="1"/>
      <dgm:spPr/>
    </dgm:pt>
    <dgm:pt modelId="{41F1E170-FBA7-4D27-A566-890697E65B7A}" type="pres">
      <dgm:prSet presAssocID="{2F5D76E5-745C-41AF-BD83-B3F1EBD7D530}" presName="vert1" presStyleCnt="0"/>
      <dgm:spPr/>
    </dgm:pt>
  </dgm:ptLst>
  <dgm:cxnLst>
    <dgm:cxn modelId="{5FC21204-65C8-49DA-8EBE-6D372F8A3AF5}" type="presOf" srcId="{11365671-0F4A-46B2-9CFF-D69B8A5322E9}" destId="{AEBCA326-0619-49C2-A957-3BB57A6FB4BE}" srcOrd="0" destOrd="0" presId="urn:microsoft.com/office/officeart/2008/layout/LinedList"/>
    <dgm:cxn modelId="{3376F471-88EC-4F03-9597-850D20129373}" srcId="{11365671-0F4A-46B2-9CFF-D69B8A5322E9}" destId="{2F5D76E5-745C-41AF-BD83-B3F1EBD7D530}" srcOrd="0" destOrd="0" parTransId="{08580A38-CAF7-4FEC-ADD9-048035A4B882}" sibTransId="{DF80DE0C-8292-4894-B710-A83009F69499}"/>
    <dgm:cxn modelId="{B16499F2-6BF7-4014-A1A7-E0A33DA1F2B3}" type="presOf" srcId="{2F5D76E5-745C-41AF-BD83-B3F1EBD7D530}" destId="{77661AC1-4046-4783-971A-F63C110AF923}" srcOrd="0" destOrd="0" presId="urn:microsoft.com/office/officeart/2008/layout/LinedList"/>
    <dgm:cxn modelId="{5133860C-9E38-4B90-B220-C52363AA635E}" type="presParOf" srcId="{AEBCA326-0619-49C2-A957-3BB57A6FB4BE}" destId="{09A5CCE4-86A8-49DB-A0F3-44A1D9A1EBD6}" srcOrd="0" destOrd="0" presId="urn:microsoft.com/office/officeart/2008/layout/LinedList"/>
    <dgm:cxn modelId="{F1DCDD89-7E5A-4D5D-8350-045A28294BA7}" type="presParOf" srcId="{AEBCA326-0619-49C2-A957-3BB57A6FB4BE}" destId="{BC260CFE-E3A6-448C-82B1-563F706B0B9B}" srcOrd="1" destOrd="0" presId="urn:microsoft.com/office/officeart/2008/layout/LinedList"/>
    <dgm:cxn modelId="{2CF1F6B6-DCB3-428A-B776-2D5EEE3F8ACC}" type="presParOf" srcId="{BC260CFE-E3A6-448C-82B1-563F706B0B9B}" destId="{77661AC1-4046-4783-971A-F63C110AF923}" srcOrd="0" destOrd="0" presId="urn:microsoft.com/office/officeart/2008/layout/LinedList"/>
    <dgm:cxn modelId="{92EB91D0-9568-4751-891F-373D94DFC48E}" type="presParOf" srcId="{BC260CFE-E3A6-448C-82B1-563F706B0B9B}" destId="{41F1E170-FBA7-4D27-A566-890697E65B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54D4E3-E1C0-424D-A7DB-9206DFE5CBA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62321B9-A57E-4CD3-9265-13D505E0A4B9}">
      <dgm:prSet/>
      <dgm:spPr/>
      <dgm:t>
        <a:bodyPr anchor="ctr" anchorCtr="0"/>
        <a:lstStyle/>
        <a:p>
          <a:pPr algn="just"/>
          <a:r>
            <a:rPr lang="uk-UA" b="1" dirty="0">
              <a:latin typeface="Franklin Gothic Book" panose="020B0503020102020204" pitchFamily="34" charset="0"/>
            </a:rPr>
            <a:t>Мотиваційний лист </a:t>
          </a:r>
          <a:r>
            <a:rPr lang="uk-UA" dirty="0">
              <a:latin typeface="Franklin Gothic Book" panose="020B0503020102020204" pitchFamily="34" charset="0"/>
            </a:rPr>
            <a:t>– викладена вступником письмово у довільній формі інформація про його особисту зацікавленість у вступі на певну освітню програму (спеціальність, заклад освіти) та відповідні очікування, досягнення у навчанні та інших видах діяльності, власні сильні та слабкі сторони. </a:t>
          </a:r>
          <a:endParaRPr lang="ru-RU" dirty="0">
            <a:latin typeface="Franklin Gothic Book" panose="020B0503020102020204" pitchFamily="34" charset="0"/>
          </a:endParaRPr>
        </a:p>
      </dgm:t>
    </dgm:pt>
    <dgm:pt modelId="{CCD8C9DF-ECCB-4666-95CD-8AA7E4D4852B}" type="parTrans" cxnId="{423F357E-8E40-4F89-A3C9-2BDC6C02C84D}">
      <dgm:prSet/>
      <dgm:spPr/>
      <dgm:t>
        <a:bodyPr/>
        <a:lstStyle/>
        <a:p>
          <a:endParaRPr lang="ru-RU"/>
        </a:p>
      </dgm:t>
    </dgm:pt>
    <dgm:pt modelId="{D5B6D0B5-2FD4-4EEE-B37B-F39D2D7912B8}" type="sibTrans" cxnId="{423F357E-8E40-4F89-A3C9-2BDC6C02C84D}">
      <dgm:prSet/>
      <dgm:spPr/>
      <dgm:t>
        <a:bodyPr/>
        <a:lstStyle/>
        <a:p>
          <a:endParaRPr lang="ru-RU"/>
        </a:p>
      </dgm:t>
    </dgm:pt>
    <dgm:pt modelId="{2C302D8E-D3AE-4814-AA8A-1C44F5637BCF}">
      <dgm:prSet/>
      <dgm:spPr/>
      <dgm:t>
        <a:bodyPr anchor="ctr" anchorCtr="0"/>
        <a:lstStyle/>
        <a:p>
          <a:r>
            <a:rPr lang="uk-UA" dirty="0">
              <a:latin typeface="Franklin Gothic Book" panose="020B0503020102020204" pitchFamily="34" charset="0"/>
            </a:rPr>
            <a:t>Подається через електронний кабінет вступника</a:t>
          </a:r>
          <a:endParaRPr lang="ru-RU" dirty="0">
            <a:latin typeface="Franklin Gothic Book" panose="020B0503020102020204" pitchFamily="34" charset="0"/>
          </a:endParaRPr>
        </a:p>
      </dgm:t>
    </dgm:pt>
    <dgm:pt modelId="{779812D2-8AE4-43FE-9BCF-74A220BB1507}" type="parTrans" cxnId="{8B76B90F-2930-4441-904A-A1A69801822C}">
      <dgm:prSet/>
      <dgm:spPr/>
      <dgm:t>
        <a:bodyPr/>
        <a:lstStyle/>
        <a:p>
          <a:endParaRPr lang="ru-RU"/>
        </a:p>
      </dgm:t>
    </dgm:pt>
    <dgm:pt modelId="{D80B0AEE-A1A0-4058-A1C1-FCCD79E4B298}" type="sibTrans" cxnId="{8B76B90F-2930-4441-904A-A1A69801822C}">
      <dgm:prSet/>
      <dgm:spPr/>
      <dgm:t>
        <a:bodyPr/>
        <a:lstStyle/>
        <a:p>
          <a:endParaRPr lang="ru-RU"/>
        </a:p>
      </dgm:t>
    </dgm:pt>
    <dgm:pt modelId="{DFEF6A6E-1280-492E-86F9-2E521053777A}">
      <dgm:prSet/>
      <dgm:spPr/>
      <dgm:t>
        <a:bodyPr anchor="ctr" anchorCtr="0"/>
        <a:lstStyle/>
        <a:p>
          <a:r>
            <a:rPr lang="uk-UA" dirty="0">
              <a:latin typeface="Franklin Gothic Book" panose="020B0503020102020204" pitchFamily="34" charset="0"/>
            </a:rPr>
            <a:t>Подають ВСІ вступники</a:t>
          </a:r>
          <a:endParaRPr lang="ru-RU" dirty="0">
            <a:latin typeface="Franklin Gothic Book" panose="020B0503020102020204" pitchFamily="34" charset="0"/>
          </a:endParaRPr>
        </a:p>
      </dgm:t>
    </dgm:pt>
    <dgm:pt modelId="{2961E40B-CA99-4B1F-B0B2-2A6415E2CAF7}" type="parTrans" cxnId="{67CB9A6E-7C75-47CD-9ECD-A364FF8C7083}">
      <dgm:prSet/>
      <dgm:spPr/>
      <dgm:t>
        <a:bodyPr/>
        <a:lstStyle/>
        <a:p>
          <a:endParaRPr lang="ru-RU"/>
        </a:p>
      </dgm:t>
    </dgm:pt>
    <dgm:pt modelId="{EFA8A5BF-F596-43F0-8BD9-E91DAE342DA8}" type="sibTrans" cxnId="{67CB9A6E-7C75-47CD-9ECD-A364FF8C7083}">
      <dgm:prSet/>
      <dgm:spPr/>
      <dgm:t>
        <a:bodyPr/>
        <a:lstStyle/>
        <a:p>
          <a:endParaRPr lang="ru-RU"/>
        </a:p>
      </dgm:t>
    </dgm:pt>
    <dgm:pt modelId="{21EE1921-9B0A-4B9E-8D24-0A7692205721}">
      <dgm:prSet/>
      <dgm:spPr/>
      <dgm:t>
        <a:bodyPr anchor="ctr" anchorCtr="0"/>
        <a:lstStyle/>
        <a:p>
          <a:r>
            <a:rPr lang="uk-UA" dirty="0">
              <a:latin typeface="Franklin Gothic Book" panose="020B0503020102020204" pitchFamily="34" charset="0"/>
            </a:rPr>
            <a:t>Не оцінюється в балах</a:t>
          </a:r>
          <a:endParaRPr lang="ru-RU" dirty="0">
            <a:latin typeface="Franklin Gothic Book" panose="020B0503020102020204" pitchFamily="34" charset="0"/>
          </a:endParaRPr>
        </a:p>
      </dgm:t>
    </dgm:pt>
    <dgm:pt modelId="{077A4D1E-9F41-434B-B625-1BE2A8F10383}" type="parTrans" cxnId="{3F520581-5559-4BBB-95B1-00EAF970B982}">
      <dgm:prSet/>
      <dgm:spPr/>
      <dgm:t>
        <a:bodyPr/>
        <a:lstStyle/>
        <a:p>
          <a:endParaRPr lang="ru-RU"/>
        </a:p>
      </dgm:t>
    </dgm:pt>
    <dgm:pt modelId="{75CD89A9-AA4F-42E5-9766-431A46CB5415}" type="sibTrans" cxnId="{3F520581-5559-4BBB-95B1-00EAF970B982}">
      <dgm:prSet/>
      <dgm:spPr/>
      <dgm:t>
        <a:bodyPr/>
        <a:lstStyle/>
        <a:p>
          <a:endParaRPr lang="ru-RU"/>
        </a:p>
      </dgm:t>
    </dgm:pt>
    <dgm:pt modelId="{68900DF6-F766-4CFE-B585-3247E6CBC078}" type="pres">
      <dgm:prSet presAssocID="{6B54D4E3-E1C0-424D-A7DB-9206DFE5CBA5}" presName="vert0" presStyleCnt="0">
        <dgm:presLayoutVars>
          <dgm:dir/>
          <dgm:animOne val="branch"/>
          <dgm:animLvl val="lvl"/>
        </dgm:presLayoutVars>
      </dgm:prSet>
      <dgm:spPr/>
    </dgm:pt>
    <dgm:pt modelId="{8A68F1C7-CE99-4786-9855-5128675EE93D}" type="pres">
      <dgm:prSet presAssocID="{662321B9-A57E-4CD3-9265-13D505E0A4B9}" presName="thickLine" presStyleLbl="alignNode1" presStyleIdx="0" presStyleCnt="1"/>
      <dgm:spPr/>
    </dgm:pt>
    <dgm:pt modelId="{AB82D077-B18E-450F-9843-1604A42F1DCB}" type="pres">
      <dgm:prSet presAssocID="{662321B9-A57E-4CD3-9265-13D505E0A4B9}" presName="horz1" presStyleCnt="0"/>
      <dgm:spPr/>
    </dgm:pt>
    <dgm:pt modelId="{FED3F875-CF9C-4C4C-86F1-B2310E6DCC48}" type="pres">
      <dgm:prSet presAssocID="{662321B9-A57E-4CD3-9265-13D505E0A4B9}" presName="tx1" presStyleLbl="revTx" presStyleIdx="0" presStyleCnt="4" custScaleX="684174"/>
      <dgm:spPr/>
    </dgm:pt>
    <dgm:pt modelId="{71A42126-A25C-4349-A901-576E57ACD38E}" type="pres">
      <dgm:prSet presAssocID="{662321B9-A57E-4CD3-9265-13D505E0A4B9}" presName="vert1" presStyleCnt="0"/>
      <dgm:spPr/>
    </dgm:pt>
    <dgm:pt modelId="{D06D0CA8-20C5-4CD1-BD66-347F4C0546A4}" type="pres">
      <dgm:prSet presAssocID="{2C302D8E-D3AE-4814-AA8A-1C44F5637BCF}" presName="vertSpace2a" presStyleCnt="0"/>
      <dgm:spPr/>
    </dgm:pt>
    <dgm:pt modelId="{C6AE15AB-E1D3-4006-923E-B055C783F77D}" type="pres">
      <dgm:prSet presAssocID="{2C302D8E-D3AE-4814-AA8A-1C44F5637BCF}" presName="horz2" presStyleCnt="0"/>
      <dgm:spPr/>
    </dgm:pt>
    <dgm:pt modelId="{1204B265-4C81-4FF7-A994-5B2DBF87BF56}" type="pres">
      <dgm:prSet presAssocID="{2C302D8E-D3AE-4814-AA8A-1C44F5637BCF}" presName="horzSpace2" presStyleCnt="0"/>
      <dgm:spPr/>
    </dgm:pt>
    <dgm:pt modelId="{E46EB5AB-EC8E-4982-9CA2-A012FCED87F5}" type="pres">
      <dgm:prSet presAssocID="{2C302D8E-D3AE-4814-AA8A-1C44F5637BCF}" presName="tx2" presStyleLbl="revTx" presStyleIdx="1" presStyleCnt="4"/>
      <dgm:spPr/>
    </dgm:pt>
    <dgm:pt modelId="{73E5E925-2257-4ED4-BB68-EA18AC656FC6}" type="pres">
      <dgm:prSet presAssocID="{2C302D8E-D3AE-4814-AA8A-1C44F5637BCF}" presName="vert2" presStyleCnt="0"/>
      <dgm:spPr/>
    </dgm:pt>
    <dgm:pt modelId="{A5B89B2B-C92D-462C-B134-B9682622D9EB}" type="pres">
      <dgm:prSet presAssocID="{2C302D8E-D3AE-4814-AA8A-1C44F5637BCF}" presName="thinLine2b" presStyleLbl="callout" presStyleIdx="0" presStyleCnt="3"/>
      <dgm:spPr/>
    </dgm:pt>
    <dgm:pt modelId="{0099A71E-7D10-4DB1-BCB1-761D3CC43356}" type="pres">
      <dgm:prSet presAssocID="{2C302D8E-D3AE-4814-AA8A-1C44F5637BCF}" presName="vertSpace2b" presStyleCnt="0"/>
      <dgm:spPr/>
    </dgm:pt>
    <dgm:pt modelId="{5C7F2AB8-3793-4395-9799-BBE25C3F9744}" type="pres">
      <dgm:prSet presAssocID="{DFEF6A6E-1280-492E-86F9-2E521053777A}" presName="horz2" presStyleCnt="0"/>
      <dgm:spPr/>
    </dgm:pt>
    <dgm:pt modelId="{2A8CF77A-1FCC-4C2E-AE32-D6716B1DF410}" type="pres">
      <dgm:prSet presAssocID="{DFEF6A6E-1280-492E-86F9-2E521053777A}" presName="horzSpace2" presStyleCnt="0"/>
      <dgm:spPr/>
    </dgm:pt>
    <dgm:pt modelId="{68AE4E0E-562F-455B-8027-91EA4F5CF8BA}" type="pres">
      <dgm:prSet presAssocID="{DFEF6A6E-1280-492E-86F9-2E521053777A}" presName="tx2" presStyleLbl="revTx" presStyleIdx="2" presStyleCnt="4"/>
      <dgm:spPr/>
    </dgm:pt>
    <dgm:pt modelId="{5D19D793-168A-495F-803B-6E7E8C24145B}" type="pres">
      <dgm:prSet presAssocID="{DFEF6A6E-1280-492E-86F9-2E521053777A}" presName="vert2" presStyleCnt="0"/>
      <dgm:spPr/>
    </dgm:pt>
    <dgm:pt modelId="{030AA183-D268-4106-BB98-06F5812C4BE5}" type="pres">
      <dgm:prSet presAssocID="{DFEF6A6E-1280-492E-86F9-2E521053777A}" presName="thinLine2b" presStyleLbl="callout" presStyleIdx="1" presStyleCnt="3"/>
      <dgm:spPr/>
    </dgm:pt>
    <dgm:pt modelId="{92C71094-6A8D-4FF5-AC0B-EF324FA79B4E}" type="pres">
      <dgm:prSet presAssocID="{DFEF6A6E-1280-492E-86F9-2E521053777A}" presName="vertSpace2b" presStyleCnt="0"/>
      <dgm:spPr/>
    </dgm:pt>
    <dgm:pt modelId="{7D7BACDD-F647-49D3-A819-311B551C932B}" type="pres">
      <dgm:prSet presAssocID="{21EE1921-9B0A-4B9E-8D24-0A7692205721}" presName="horz2" presStyleCnt="0"/>
      <dgm:spPr/>
    </dgm:pt>
    <dgm:pt modelId="{408C7ED2-3D67-42B3-B19D-69D903140CEC}" type="pres">
      <dgm:prSet presAssocID="{21EE1921-9B0A-4B9E-8D24-0A7692205721}" presName="horzSpace2" presStyleCnt="0"/>
      <dgm:spPr/>
    </dgm:pt>
    <dgm:pt modelId="{DA9CA028-8881-4E88-97B5-B698DEED3848}" type="pres">
      <dgm:prSet presAssocID="{21EE1921-9B0A-4B9E-8D24-0A7692205721}" presName="tx2" presStyleLbl="revTx" presStyleIdx="3" presStyleCnt="4"/>
      <dgm:spPr/>
    </dgm:pt>
    <dgm:pt modelId="{8BB6C20B-24F2-4D87-B907-8D5C99970653}" type="pres">
      <dgm:prSet presAssocID="{21EE1921-9B0A-4B9E-8D24-0A7692205721}" presName="vert2" presStyleCnt="0"/>
      <dgm:spPr/>
    </dgm:pt>
    <dgm:pt modelId="{6EE118E7-E12F-46C6-881C-0C95561669F4}" type="pres">
      <dgm:prSet presAssocID="{21EE1921-9B0A-4B9E-8D24-0A7692205721}" presName="thinLine2b" presStyleLbl="callout" presStyleIdx="2" presStyleCnt="3"/>
      <dgm:spPr/>
    </dgm:pt>
    <dgm:pt modelId="{EBBD6C59-4F38-4A47-B855-B32CBC438486}" type="pres">
      <dgm:prSet presAssocID="{21EE1921-9B0A-4B9E-8D24-0A7692205721}" presName="vertSpace2b" presStyleCnt="0"/>
      <dgm:spPr/>
    </dgm:pt>
  </dgm:ptLst>
  <dgm:cxnLst>
    <dgm:cxn modelId="{22BADE0E-D7CC-4F32-A6BA-AAEDF1AAB59F}" type="presOf" srcId="{6B54D4E3-E1C0-424D-A7DB-9206DFE5CBA5}" destId="{68900DF6-F766-4CFE-B585-3247E6CBC078}" srcOrd="0" destOrd="0" presId="urn:microsoft.com/office/officeart/2008/layout/LinedList"/>
    <dgm:cxn modelId="{8B76B90F-2930-4441-904A-A1A69801822C}" srcId="{662321B9-A57E-4CD3-9265-13D505E0A4B9}" destId="{2C302D8E-D3AE-4814-AA8A-1C44F5637BCF}" srcOrd="0" destOrd="0" parTransId="{779812D2-8AE4-43FE-9BCF-74A220BB1507}" sibTransId="{D80B0AEE-A1A0-4058-A1C1-FCCD79E4B298}"/>
    <dgm:cxn modelId="{479BE915-3013-41F5-8C86-1271B86A9097}" type="presOf" srcId="{2C302D8E-D3AE-4814-AA8A-1C44F5637BCF}" destId="{E46EB5AB-EC8E-4982-9CA2-A012FCED87F5}" srcOrd="0" destOrd="0" presId="urn:microsoft.com/office/officeart/2008/layout/LinedList"/>
    <dgm:cxn modelId="{1CE3666D-CCA6-483F-920C-1A6EB48CBDCB}" type="presOf" srcId="{662321B9-A57E-4CD3-9265-13D505E0A4B9}" destId="{FED3F875-CF9C-4C4C-86F1-B2310E6DCC48}" srcOrd="0" destOrd="0" presId="urn:microsoft.com/office/officeart/2008/layout/LinedList"/>
    <dgm:cxn modelId="{67CB9A6E-7C75-47CD-9ECD-A364FF8C7083}" srcId="{662321B9-A57E-4CD3-9265-13D505E0A4B9}" destId="{DFEF6A6E-1280-492E-86F9-2E521053777A}" srcOrd="1" destOrd="0" parTransId="{2961E40B-CA99-4B1F-B0B2-2A6415E2CAF7}" sibTransId="{EFA8A5BF-F596-43F0-8BD9-E91DAE342DA8}"/>
    <dgm:cxn modelId="{B2CF3D73-880A-4F0A-AABF-2C4B760EFE5D}" type="presOf" srcId="{DFEF6A6E-1280-492E-86F9-2E521053777A}" destId="{68AE4E0E-562F-455B-8027-91EA4F5CF8BA}" srcOrd="0" destOrd="0" presId="urn:microsoft.com/office/officeart/2008/layout/LinedList"/>
    <dgm:cxn modelId="{423F357E-8E40-4F89-A3C9-2BDC6C02C84D}" srcId="{6B54D4E3-E1C0-424D-A7DB-9206DFE5CBA5}" destId="{662321B9-A57E-4CD3-9265-13D505E0A4B9}" srcOrd="0" destOrd="0" parTransId="{CCD8C9DF-ECCB-4666-95CD-8AA7E4D4852B}" sibTransId="{D5B6D0B5-2FD4-4EEE-B37B-F39D2D7912B8}"/>
    <dgm:cxn modelId="{3F520581-5559-4BBB-95B1-00EAF970B982}" srcId="{662321B9-A57E-4CD3-9265-13D505E0A4B9}" destId="{21EE1921-9B0A-4B9E-8D24-0A7692205721}" srcOrd="2" destOrd="0" parTransId="{077A4D1E-9F41-434B-B625-1BE2A8F10383}" sibTransId="{75CD89A9-AA4F-42E5-9766-431A46CB5415}"/>
    <dgm:cxn modelId="{6081CA9E-B856-4393-BEAD-6E9115918AEA}" type="presOf" srcId="{21EE1921-9B0A-4B9E-8D24-0A7692205721}" destId="{DA9CA028-8881-4E88-97B5-B698DEED3848}" srcOrd="0" destOrd="0" presId="urn:microsoft.com/office/officeart/2008/layout/LinedList"/>
    <dgm:cxn modelId="{F9424B5A-07C2-4A12-98B5-F0FEB0307E29}" type="presParOf" srcId="{68900DF6-F766-4CFE-B585-3247E6CBC078}" destId="{8A68F1C7-CE99-4786-9855-5128675EE93D}" srcOrd="0" destOrd="0" presId="urn:microsoft.com/office/officeart/2008/layout/LinedList"/>
    <dgm:cxn modelId="{76F60F2C-1BC6-4690-B28D-14B754C95E8A}" type="presParOf" srcId="{68900DF6-F766-4CFE-B585-3247E6CBC078}" destId="{AB82D077-B18E-450F-9843-1604A42F1DCB}" srcOrd="1" destOrd="0" presId="urn:microsoft.com/office/officeart/2008/layout/LinedList"/>
    <dgm:cxn modelId="{E7124473-E383-47FE-969F-14D77B41796B}" type="presParOf" srcId="{AB82D077-B18E-450F-9843-1604A42F1DCB}" destId="{FED3F875-CF9C-4C4C-86F1-B2310E6DCC48}" srcOrd="0" destOrd="0" presId="urn:microsoft.com/office/officeart/2008/layout/LinedList"/>
    <dgm:cxn modelId="{80D825AF-25C0-4F92-9943-76B37F521E91}" type="presParOf" srcId="{AB82D077-B18E-450F-9843-1604A42F1DCB}" destId="{71A42126-A25C-4349-A901-576E57ACD38E}" srcOrd="1" destOrd="0" presId="urn:microsoft.com/office/officeart/2008/layout/LinedList"/>
    <dgm:cxn modelId="{E328FFFD-DBD8-4916-BE91-35F23362CBAF}" type="presParOf" srcId="{71A42126-A25C-4349-A901-576E57ACD38E}" destId="{D06D0CA8-20C5-4CD1-BD66-347F4C0546A4}" srcOrd="0" destOrd="0" presId="urn:microsoft.com/office/officeart/2008/layout/LinedList"/>
    <dgm:cxn modelId="{AC96D6B0-8289-4928-B5A5-89A19ECB7F36}" type="presParOf" srcId="{71A42126-A25C-4349-A901-576E57ACD38E}" destId="{C6AE15AB-E1D3-4006-923E-B055C783F77D}" srcOrd="1" destOrd="0" presId="urn:microsoft.com/office/officeart/2008/layout/LinedList"/>
    <dgm:cxn modelId="{E1718526-650E-4020-BE96-F2211D08C543}" type="presParOf" srcId="{C6AE15AB-E1D3-4006-923E-B055C783F77D}" destId="{1204B265-4C81-4FF7-A994-5B2DBF87BF56}" srcOrd="0" destOrd="0" presId="urn:microsoft.com/office/officeart/2008/layout/LinedList"/>
    <dgm:cxn modelId="{BF4492AE-6BEE-41E2-A9EA-F0671A31CAC4}" type="presParOf" srcId="{C6AE15AB-E1D3-4006-923E-B055C783F77D}" destId="{E46EB5AB-EC8E-4982-9CA2-A012FCED87F5}" srcOrd="1" destOrd="0" presId="urn:microsoft.com/office/officeart/2008/layout/LinedList"/>
    <dgm:cxn modelId="{85999E13-BE34-41E9-99D7-63A63F48F0BA}" type="presParOf" srcId="{C6AE15AB-E1D3-4006-923E-B055C783F77D}" destId="{73E5E925-2257-4ED4-BB68-EA18AC656FC6}" srcOrd="2" destOrd="0" presId="urn:microsoft.com/office/officeart/2008/layout/LinedList"/>
    <dgm:cxn modelId="{9B864AF0-22E8-4AB7-B558-EF68C250025A}" type="presParOf" srcId="{71A42126-A25C-4349-A901-576E57ACD38E}" destId="{A5B89B2B-C92D-462C-B134-B9682622D9EB}" srcOrd="2" destOrd="0" presId="urn:microsoft.com/office/officeart/2008/layout/LinedList"/>
    <dgm:cxn modelId="{6F224121-862A-4198-AAAF-87CB8B6FDDAA}" type="presParOf" srcId="{71A42126-A25C-4349-A901-576E57ACD38E}" destId="{0099A71E-7D10-4DB1-BCB1-761D3CC43356}" srcOrd="3" destOrd="0" presId="urn:microsoft.com/office/officeart/2008/layout/LinedList"/>
    <dgm:cxn modelId="{2DE0BCCA-A59A-4688-9729-B0ECA5E36491}" type="presParOf" srcId="{71A42126-A25C-4349-A901-576E57ACD38E}" destId="{5C7F2AB8-3793-4395-9799-BBE25C3F9744}" srcOrd="4" destOrd="0" presId="urn:microsoft.com/office/officeart/2008/layout/LinedList"/>
    <dgm:cxn modelId="{D1BFB7F0-D17E-4102-91DD-1731710AD33B}" type="presParOf" srcId="{5C7F2AB8-3793-4395-9799-BBE25C3F9744}" destId="{2A8CF77A-1FCC-4C2E-AE32-D6716B1DF410}" srcOrd="0" destOrd="0" presId="urn:microsoft.com/office/officeart/2008/layout/LinedList"/>
    <dgm:cxn modelId="{A943B86E-9ADC-4E0B-9EB8-57751CF4A890}" type="presParOf" srcId="{5C7F2AB8-3793-4395-9799-BBE25C3F9744}" destId="{68AE4E0E-562F-455B-8027-91EA4F5CF8BA}" srcOrd="1" destOrd="0" presId="urn:microsoft.com/office/officeart/2008/layout/LinedList"/>
    <dgm:cxn modelId="{49C58444-6A18-44C8-B83D-19F39C1E7883}" type="presParOf" srcId="{5C7F2AB8-3793-4395-9799-BBE25C3F9744}" destId="{5D19D793-168A-495F-803B-6E7E8C24145B}" srcOrd="2" destOrd="0" presId="urn:microsoft.com/office/officeart/2008/layout/LinedList"/>
    <dgm:cxn modelId="{E2A4D062-CF63-4A9E-B650-BC28986718C5}" type="presParOf" srcId="{71A42126-A25C-4349-A901-576E57ACD38E}" destId="{030AA183-D268-4106-BB98-06F5812C4BE5}" srcOrd="5" destOrd="0" presId="urn:microsoft.com/office/officeart/2008/layout/LinedList"/>
    <dgm:cxn modelId="{5C3F34AC-5F68-4BAA-B246-B2A2CE1F2335}" type="presParOf" srcId="{71A42126-A25C-4349-A901-576E57ACD38E}" destId="{92C71094-6A8D-4FF5-AC0B-EF324FA79B4E}" srcOrd="6" destOrd="0" presId="urn:microsoft.com/office/officeart/2008/layout/LinedList"/>
    <dgm:cxn modelId="{4E601A8A-F25F-4840-BB50-CFDA5544D257}" type="presParOf" srcId="{71A42126-A25C-4349-A901-576E57ACD38E}" destId="{7D7BACDD-F647-49D3-A819-311B551C932B}" srcOrd="7" destOrd="0" presId="urn:microsoft.com/office/officeart/2008/layout/LinedList"/>
    <dgm:cxn modelId="{117831D9-5CB1-4C42-BB36-F15E754B4A65}" type="presParOf" srcId="{7D7BACDD-F647-49D3-A819-311B551C932B}" destId="{408C7ED2-3D67-42B3-B19D-69D903140CEC}" srcOrd="0" destOrd="0" presId="urn:microsoft.com/office/officeart/2008/layout/LinedList"/>
    <dgm:cxn modelId="{E078C00D-22FB-4F44-8CB5-78FEC166F171}" type="presParOf" srcId="{7D7BACDD-F647-49D3-A819-311B551C932B}" destId="{DA9CA028-8881-4E88-97B5-B698DEED3848}" srcOrd="1" destOrd="0" presId="urn:microsoft.com/office/officeart/2008/layout/LinedList"/>
    <dgm:cxn modelId="{FAD57FD3-32D8-4C22-A326-4A7C2DFE9405}" type="presParOf" srcId="{7D7BACDD-F647-49D3-A819-311B551C932B}" destId="{8BB6C20B-24F2-4D87-B907-8D5C99970653}" srcOrd="2" destOrd="0" presId="urn:microsoft.com/office/officeart/2008/layout/LinedList"/>
    <dgm:cxn modelId="{D562C26E-A8FC-4E6F-AAC1-3BDCBF152C9E}" type="presParOf" srcId="{71A42126-A25C-4349-A901-576E57ACD38E}" destId="{6EE118E7-E12F-46C6-881C-0C95561669F4}" srcOrd="8" destOrd="0" presId="urn:microsoft.com/office/officeart/2008/layout/LinedList"/>
    <dgm:cxn modelId="{329A6730-1233-44E2-98B8-2ADC4DBE27E7}" type="presParOf" srcId="{71A42126-A25C-4349-A901-576E57ACD38E}" destId="{EBBD6C59-4F38-4A47-B855-B32CBC43848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D0E09-B78D-4194-9BDE-1028158A7D04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B2EB-3137-4B82-8D2E-9F852E4DB8FA}">
      <dsp:nvSpPr>
        <dsp:cNvPr id="0" name=""/>
        <dsp:cNvSpPr/>
      </dsp:nvSpPr>
      <dsp:spPr>
        <a:xfrm>
          <a:off x="0" y="0"/>
          <a:ext cx="9144000" cy="529274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sz="250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5292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35EE8-F017-4858-8723-6D97889F40C4}">
      <dsp:nvSpPr>
        <dsp:cNvPr id="0" name=""/>
        <dsp:cNvSpPr/>
      </dsp:nvSpPr>
      <dsp:spPr>
        <a:xfrm>
          <a:off x="0" y="586"/>
          <a:ext cx="872735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EC8079-9AFF-41B4-951A-657BA66235E6}">
      <dsp:nvSpPr>
        <dsp:cNvPr id="0" name=""/>
        <dsp:cNvSpPr/>
      </dsp:nvSpPr>
      <dsp:spPr>
        <a:xfrm>
          <a:off x="0" y="586"/>
          <a:ext cx="8727355" cy="399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latin typeface="Franklin Gothic Book" panose="020B0503020102020204" pitchFamily="34" charset="0"/>
            </a:rPr>
            <a:t>ВИМОГИ ДО МОТИВАЦІЙНИЙ ЛИСТІВ</a:t>
          </a:r>
          <a:r>
            <a:rPr lang="uk-UA" sz="1700" kern="1200" dirty="0">
              <a:latin typeface="Franklin Gothic Book" panose="020B0503020102020204" pitchFamily="34" charset="0"/>
            </a:rPr>
            <a:t> 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586"/>
        <a:ext cx="8727355" cy="399873"/>
      </dsp:txXfrm>
    </dsp:sp>
    <dsp:sp modelId="{6E3E5BA9-2306-423B-8E28-4129B52557C7}">
      <dsp:nvSpPr>
        <dsp:cNvPr id="0" name=""/>
        <dsp:cNvSpPr/>
      </dsp:nvSpPr>
      <dsp:spPr>
        <a:xfrm>
          <a:off x="0" y="400459"/>
          <a:ext cx="872735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9C5BD0-8C5C-4697-9E91-04DCBD48280C}">
      <dsp:nvSpPr>
        <dsp:cNvPr id="0" name=""/>
        <dsp:cNvSpPr/>
      </dsp:nvSpPr>
      <dsp:spPr>
        <a:xfrm>
          <a:off x="0" y="400459"/>
          <a:ext cx="8727355" cy="399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Franklin Gothic Book" panose="020B0503020102020204" pitchFamily="34" charset="0"/>
            </a:rPr>
            <a:t>Мотиваційний лист має бути написаний </a:t>
          </a:r>
          <a:r>
            <a:rPr lang="uk-UA" sz="1700" b="1" kern="1200" dirty="0">
              <a:latin typeface="Franklin Gothic Book" panose="020B0503020102020204" pitchFamily="34" charset="0"/>
            </a:rPr>
            <a:t>українською або англійською мовою</a:t>
          </a:r>
          <a:r>
            <a:rPr lang="uk-UA" sz="1700" kern="1200" dirty="0">
              <a:latin typeface="Franklin Gothic Book" panose="020B0503020102020204" pitchFamily="34" charset="0"/>
            </a:rPr>
            <a:t>. 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400459"/>
        <a:ext cx="8727355" cy="399873"/>
      </dsp:txXfrm>
    </dsp:sp>
    <dsp:sp modelId="{08D430D1-DB69-46BB-AF51-988904500603}">
      <dsp:nvSpPr>
        <dsp:cNvPr id="0" name=""/>
        <dsp:cNvSpPr/>
      </dsp:nvSpPr>
      <dsp:spPr>
        <a:xfrm>
          <a:off x="0" y="800332"/>
          <a:ext cx="872735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FC8096-0D1E-46BA-935C-ECFD89BE6BA7}">
      <dsp:nvSpPr>
        <dsp:cNvPr id="0" name=""/>
        <dsp:cNvSpPr/>
      </dsp:nvSpPr>
      <dsp:spPr>
        <a:xfrm>
          <a:off x="0" y="800332"/>
          <a:ext cx="8727355" cy="399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Franklin Gothic Book" panose="020B0503020102020204" pitchFamily="34" charset="0"/>
            </a:rPr>
            <a:t>Обсяг мотиваційного листа не повинен перевищувати </a:t>
          </a:r>
          <a:r>
            <a:rPr lang="uk-UA" sz="1700" b="1" kern="1200" dirty="0">
              <a:latin typeface="Franklin Gothic Book" panose="020B0503020102020204" pitchFamily="34" charset="0"/>
            </a:rPr>
            <a:t>500 слів </a:t>
          </a:r>
          <a:r>
            <a:rPr lang="uk-UA" sz="1700" kern="1200" dirty="0">
              <a:latin typeface="Franklin Gothic Book" panose="020B0503020102020204" pitchFamily="34" charset="0"/>
            </a:rPr>
            <a:t>(1-2 сторінки формату А4).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800332"/>
        <a:ext cx="8727355" cy="3998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75BC-B6EF-42B2-92D0-E040EE531F78}">
      <dsp:nvSpPr>
        <dsp:cNvPr id="0" name=""/>
        <dsp:cNvSpPr/>
      </dsp:nvSpPr>
      <dsp:spPr>
        <a:xfrm>
          <a:off x="0" y="396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C9FDF-0BE1-480E-B28F-A2669F9C542C}">
      <dsp:nvSpPr>
        <dsp:cNvPr id="0" name=""/>
        <dsp:cNvSpPr/>
      </dsp:nvSpPr>
      <dsp:spPr>
        <a:xfrm>
          <a:off x="0" y="396"/>
          <a:ext cx="9143999" cy="810800"/>
        </a:xfrm>
        <a:prstGeom prst="roundRect">
          <a:avLst/>
        </a:prstGeom>
        <a:solidFill>
          <a:srgbClr val="00635B"/>
        </a:soli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solidFill>
                <a:schemeClr val="bg1"/>
              </a:solidFill>
              <a:latin typeface="Franklin Gothic Medium" panose="020B0603020102020204"/>
              <a:ea typeface="+mn-ea"/>
              <a:cs typeface="Arial" pitchFamily="34" charset="0"/>
            </a:rPr>
            <a:t>Мотиваційний лист</a:t>
          </a:r>
          <a:endParaRPr lang="ru-RU" sz="3600" kern="1200" dirty="0">
            <a:solidFill>
              <a:schemeClr val="bg1"/>
            </a:solidFill>
            <a:latin typeface="Franklin Gothic Medium" panose="020B0603020102020204"/>
            <a:ea typeface="+mn-ea"/>
            <a:cs typeface="Arial" pitchFamily="34" charset="0"/>
          </a:endParaRPr>
        </a:p>
      </dsp:txBody>
      <dsp:txXfrm>
        <a:off x="39580" y="39976"/>
        <a:ext cx="9064839" cy="7316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8188E-F295-442E-A174-3409DF424F45}">
      <dsp:nvSpPr>
        <dsp:cNvPr id="0" name=""/>
        <dsp:cNvSpPr/>
      </dsp:nvSpPr>
      <dsp:spPr>
        <a:xfrm>
          <a:off x="0" y="0"/>
          <a:ext cx="86876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4D290-5684-4D89-8EA7-5D4F6115464E}">
      <dsp:nvSpPr>
        <dsp:cNvPr id="0" name=""/>
        <dsp:cNvSpPr/>
      </dsp:nvSpPr>
      <dsp:spPr>
        <a:xfrm>
          <a:off x="0" y="0"/>
          <a:ext cx="8687657" cy="574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latin typeface="Franklin Gothic Book" panose="020B0503020102020204" pitchFamily="34" charset="0"/>
            </a:rPr>
            <a:t>В мотиваційному листі має бути викладено: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0"/>
        <a:ext cx="8687657" cy="574063"/>
      </dsp:txXfrm>
    </dsp:sp>
    <dsp:sp modelId="{DC066638-E47B-4837-8BAD-046ED80C76A9}">
      <dsp:nvSpPr>
        <dsp:cNvPr id="0" name=""/>
        <dsp:cNvSpPr/>
      </dsp:nvSpPr>
      <dsp:spPr>
        <a:xfrm>
          <a:off x="0" y="574063"/>
          <a:ext cx="86876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05C15-E78A-4F29-AF4E-FCE5D618622A}">
      <dsp:nvSpPr>
        <dsp:cNvPr id="0" name=""/>
        <dsp:cNvSpPr/>
      </dsp:nvSpPr>
      <dsp:spPr>
        <a:xfrm>
          <a:off x="0" y="574063"/>
          <a:ext cx="8687657" cy="574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Franklin Gothic Book" panose="020B0503020102020204" pitchFamily="34" charset="0"/>
            </a:rPr>
            <a:t>- коротка інформація про себе (ПІБ, місце проживання, здобута освіта);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574063"/>
        <a:ext cx="8687657" cy="574063"/>
      </dsp:txXfrm>
    </dsp:sp>
    <dsp:sp modelId="{86DD20F1-E901-4446-833B-A7E2363BBBA7}">
      <dsp:nvSpPr>
        <dsp:cNvPr id="0" name=""/>
        <dsp:cNvSpPr/>
      </dsp:nvSpPr>
      <dsp:spPr>
        <a:xfrm>
          <a:off x="0" y="1148127"/>
          <a:ext cx="86876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D0C7-2EDE-4F87-95ED-57331EF68E3C}">
      <dsp:nvSpPr>
        <dsp:cNvPr id="0" name=""/>
        <dsp:cNvSpPr/>
      </dsp:nvSpPr>
      <dsp:spPr>
        <a:xfrm>
          <a:off x="0" y="1148127"/>
          <a:ext cx="8687657" cy="574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Franklin Gothic Book" panose="020B0503020102020204" pitchFamily="34" charset="0"/>
            </a:rPr>
            <a:t>- обрана спеціальність, освітня програма, причини її обрання, причини обрання саме ТДАТУ, очікування від навчання;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1148127"/>
        <a:ext cx="8687657" cy="574063"/>
      </dsp:txXfrm>
    </dsp:sp>
    <dsp:sp modelId="{E3C99D71-41A5-4868-95BA-E72FC7570BF6}">
      <dsp:nvSpPr>
        <dsp:cNvPr id="0" name=""/>
        <dsp:cNvSpPr/>
      </dsp:nvSpPr>
      <dsp:spPr>
        <a:xfrm>
          <a:off x="0" y="1722191"/>
          <a:ext cx="86876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ADF6C-DB9A-4461-8F95-9624A316268A}">
      <dsp:nvSpPr>
        <dsp:cNvPr id="0" name=""/>
        <dsp:cNvSpPr/>
      </dsp:nvSpPr>
      <dsp:spPr>
        <a:xfrm>
          <a:off x="0" y="1722191"/>
          <a:ext cx="8687657" cy="574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Franklin Gothic Book" panose="020B0503020102020204" pitchFamily="34" charset="0"/>
            </a:rPr>
            <a:t>- власні сильні та слабкі сторони, успіхи в навчанні, особисті досягнення, інтереси, цілі, плани на майбутнє.</a:t>
          </a:r>
          <a:endParaRPr lang="ru-RU" sz="1700" kern="1200" dirty="0">
            <a:latin typeface="Franklin Gothic Book" panose="020B0503020102020204" pitchFamily="34" charset="0"/>
          </a:endParaRPr>
        </a:p>
      </dsp:txBody>
      <dsp:txXfrm>
        <a:off x="0" y="1722191"/>
        <a:ext cx="8687657" cy="5740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75BC-B6EF-42B2-92D0-E040EE531F78}">
      <dsp:nvSpPr>
        <dsp:cNvPr id="0" name=""/>
        <dsp:cNvSpPr/>
      </dsp:nvSpPr>
      <dsp:spPr>
        <a:xfrm>
          <a:off x="0" y="0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C9FDF-0BE1-480E-B28F-A2669F9C542C}">
      <dsp:nvSpPr>
        <dsp:cNvPr id="0" name=""/>
        <dsp:cNvSpPr/>
      </dsp:nvSpPr>
      <dsp:spPr>
        <a:xfrm>
          <a:off x="0" y="0"/>
          <a:ext cx="9143999" cy="751583"/>
        </a:xfrm>
        <a:prstGeom prst="roundRect">
          <a:avLst/>
        </a:prstGeom>
        <a:solidFill>
          <a:srgbClr val="00635B"/>
        </a:soli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solidFill>
                <a:schemeClr val="bg1"/>
              </a:solidFill>
              <a:latin typeface="Franklin Gothic Medium" panose="020B0603020102020204"/>
              <a:ea typeface="+mn-ea"/>
              <a:cs typeface="Arial" pitchFamily="34" charset="0"/>
            </a:rPr>
            <a:t>Конкурсний бал</a:t>
          </a:r>
          <a:endParaRPr lang="ru-RU" sz="3600" kern="1200" dirty="0">
            <a:solidFill>
              <a:schemeClr val="bg1"/>
            </a:solidFill>
            <a:latin typeface="Franklin Gothic Medium" panose="020B0603020102020204"/>
            <a:ea typeface="+mn-ea"/>
            <a:cs typeface="Arial" pitchFamily="34" charset="0"/>
          </a:endParaRPr>
        </a:p>
      </dsp:txBody>
      <dsp:txXfrm>
        <a:off x="36689" y="36689"/>
        <a:ext cx="9070621" cy="678205"/>
      </dsp:txXfrm>
    </dsp:sp>
    <dsp:sp modelId="{5B8719FB-192C-4EF0-B67F-BDBA9E939453}">
      <dsp:nvSpPr>
        <dsp:cNvPr id="0" name=""/>
        <dsp:cNvSpPr/>
      </dsp:nvSpPr>
      <dsp:spPr>
        <a:xfrm>
          <a:off x="0" y="751583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FE342-AE00-4C59-AD20-2D614A64E4AD}">
      <dsp:nvSpPr>
        <dsp:cNvPr id="0" name=""/>
        <dsp:cNvSpPr/>
      </dsp:nvSpPr>
      <dsp:spPr>
        <a:xfrm>
          <a:off x="0" y="751583"/>
          <a:ext cx="9143999" cy="751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0" kern="120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Franklin Gothic Book" panose="020B0503020102020204"/>
              <a:ea typeface="+mn-ea"/>
              <a:cs typeface="+mn-cs"/>
            </a:rPr>
            <a:t>Про значення мінімального конкурсного балу</a:t>
          </a:r>
          <a:endParaRPr lang="ru-RU" sz="2800" b="0" kern="120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ysClr val="windowText" lastClr="000000">
                  <a:alpha val="40000"/>
                </a:sysClr>
              </a:outerShdw>
            </a:effectLst>
            <a:latin typeface="Franklin Gothic Book" panose="020B0503020102020204"/>
            <a:ea typeface="+mn-ea"/>
            <a:cs typeface="+mn-cs"/>
          </a:endParaRPr>
        </a:p>
      </dsp:txBody>
      <dsp:txXfrm>
        <a:off x="0" y="751583"/>
        <a:ext cx="9143999" cy="7515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3018C-B661-438F-9454-49F64FEF33B7}">
      <dsp:nvSpPr>
        <dsp:cNvPr id="0" name=""/>
        <dsp:cNvSpPr/>
      </dsp:nvSpPr>
      <dsp:spPr>
        <a:xfrm>
          <a:off x="0" y="0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9C8AD-B2B9-4C1F-83D5-F208136434D5}">
      <dsp:nvSpPr>
        <dsp:cNvPr id="0" name=""/>
        <dsp:cNvSpPr/>
      </dsp:nvSpPr>
      <dsp:spPr>
        <a:xfrm>
          <a:off x="0" y="0"/>
          <a:ext cx="1828799" cy="5358282"/>
        </a:xfrm>
        <a:prstGeom prst="rect">
          <a:avLst/>
        </a:prstGeom>
        <a:solidFill>
          <a:srgbClr val="E8C6A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>
            <a:solidFill>
              <a:srgbClr val="002060"/>
            </a:solidFill>
          </a:endParaRPr>
        </a:p>
      </dsp:txBody>
      <dsp:txXfrm>
        <a:off x="0" y="0"/>
        <a:ext cx="1828799" cy="5358282"/>
      </dsp:txXfrm>
    </dsp:sp>
    <dsp:sp modelId="{3A2AC535-90A2-4544-ADB4-405ABC98E0D9}">
      <dsp:nvSpPr>
        <dsp:cNvPr id="0" name=""/>
        <dsp:cNvSpPr/>
      </dsp:nvSpPr>
      <dsp:spPr>
        <a:xfrm>
          <a:off x="1894753" y="267914"/>
          <a:ext cx="7178039" cy="1176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0" i="0" kern="1200" noProof="0" dirty="0">
              <a:latin typeface="Franklin Gothic Book" panose="020B0503020102020204" pitchFamily="34" charset="0"/>
            </a:rPr>
            <a:t>Мінімальна кількість балів з кожного конкурсного предмету для допуску до участі у конкурсі за кошти фізичних та/або юридичних осіб на будь-яку спеціальність, окрім спеціальності 281 “Публічне управління та адміністрування” становить </a:t>
          </a:r>
          <a:r>
            <a:rPr lang="uk-UA" sz="1800" b="1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100 балів. </a:t>
          </a:r>
          <a:endParaRPr lang="uk-UA" sz="1800" kern="1200" noProof="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1894753" y="267914"/>
        <a:ext cx="7178039" cy="1176571"/>
      </dsp:txXfrm>
    </dsp:sp>
    <dsp:sp modelId="{09373B16-6D32-43CA-B36F-B030E699822A}">
      <dsp:nvSpPr>
        <dsp:cNvPr id="0" name=""/>
        <dsp:cNvSpPr/>
      </dsp:nvSpPr>
      <dsp:spPr>
        <a:xfrm>
          <a:off x="1828799" y="1444485"/>
          <a:ext cx="7315199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CE62B-3F50-4902-A43B-52A734E8D5B2}">
      <dsp:nvSpPr>
        <dsp:cNvPr id="0" name=""/>
        <dsp:cNvSpPr/>
      </dsp:nvSpPr>
      <dsp:spPr>
        <a:xfrm>
          <a:off x="1885852" y="1712399"/>
          <a:ext cx="7178039" cy="1219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Конкурсний бал</a:t>
          </a:r>
          <a:r>
            <a:rPr lang="uk-UA" sz="1800" b="0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 </a:t>
          </a:r>
          <a:r>
            <a:rPr lang="uk-UA" sz="1800" b="0" i="0" kern="1200" noProof="0" dirty="0">
              <a:latin typeface="Franklin Gothic Book" panose="020B0503020102020204" pitchFamily="34" charset="0"/>
            </a:rPr>
            <a:t>для допуску до участі у конкурсі за державним замовленням, крім спеціальності  281 “Публічне управління та адміністрування” не може бути менше </a:t>
          </a:r>
          <a:r>
            <a:rPr lang="uk-UA" sz="1800" b="1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130,000.</a:t>
          </a:r>
          <a:endParaRPr lang="uk-UA" sz="1800" kern="1200" noProof="0" dirty="0">
            <a:solidFill>
              <a:srgbClr val="002060"/>
            </a:solidFill>
            <a:latin typeface="Franklin Gothic Book" panose="020B0503020102020204" pitchFamily="34" charset="0"/>
          </a:endParaRPr>
        </a:p>
      </dsp:txBody>
      <dsp:txXfrm>
        <a:off x="1885852" y="1712399"/>
        <a:ext cx="7178039" cy="1219330"/>
      </dsp:txXfrm>
    </dsp:sp>
    <dsp:sp modelId="{F3C08A01-498B-49D2-96C5-92B6102EFB8C}">
      <dsp:nvSpPr>
        <dsp:cNvPr id="0" name=""/>
        <dsp:cNvSpPr/>
      </dsp:nvSpPr>
      <dsp:spPr>
        <a:xfrm>
          <a:off x="1828799" y="2931730"/>
          <a:ext cx="7315199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B94AB-9720-4846-AC6F-3735CF596B2D}">
      <dsp:nvSpPr>
        <dsp:cNvPr id="0" name=""/>
        <dsp:cNvSpPr/>
      </dsp:nvSpPr>
      <dsp:spPr>
        <a:xfrm>
          <a:off x="1965959" y="3199644"/>
          <a:ext cx="7178039" cy="1414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Конкурсний бал</a:t>
          </a:r>
          <a:r>
            <a:rPr lang="uk-UA" sz="1800" b="0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 </a:t>
          </a:r>
          <a:r>
            <a:rPr lang="uk-UA" sz="1800" b="0" i="0" kern="1200" noProof="0" dirty="0">
              <a:latin typeface="Franklin Gothic Book" panose="020B0503020102020204" pitchFamily="34" charset="0"/>
            </a:rPr>
            <a:t>для допуску до участі у конкурсі на спеціальність  281 “Публічне управління та адміністрування” не може бути менше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0" i="0" kern="1200" noProof="0" dirty="0">
              <a:latin typeface="Franklin Gothic Book" panose="020B0503020102020204" pitchFamily="34" charset="0"/>
            </a:rPr>
            <a:t>за  державним замовленням - </a:t>
          </a:r>
          <a:r>
            <a:rPr lang="uk-UA" sz="1800" b="1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140 балів</a:t>
          </a:r>
          <a:r>
            <a:rPr lang="uk-UA" sz="1800" b="0" i="0" kern="1200" noProof="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rPr>
            <a:t>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0" i="0" kern="1200" noProof="0" dirty="0">
              <a:latin typeface="Franklin Gothic Book" panose="020B0503020102020204" pitchFamily="34" charset="0"/>
            </a:rPr>
            <a:t>за  кошти фізичних осіб - </a:t>
          </a:r>
          <a:r>
            <a:rPr lang="uk-UA" sz="1800" b="1" i="0" kern="1200" noProof="0" dirty="0">
              <a:solidFill>
                <a:srgbClr val="002060"/>
              </a:solidFill>
              <a:latin typeface="Franklin Gothic Book" panose="020B0503020102020204" pitchFamily="34" charset="0"/>
            </a:rPr>
            <a:t>120 балів</a:t>
          </a:r>
          <a:r>
            <a:rPr lang="uk-UA" sz="1800" b="0" i="0" kern="1200" noProof="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rPr>
            <a:t>.</a:t>
          </a:r>
          <a:endParaRPr lang="uk-UA" sz="1800" kern="1200" noProof="0" dirty="0">
            <a:solidFill>
              <a:schemeClr val="accent5">
                <a:lumMod val="50000"/>
              </a:schemeClr>
            </a:solidFill>
            <a:latin typeface="Franklin Gothic Book" panose="020B0503020102020204" pitchFamily="34" charset="0"/>
          </a:endParaRPr>
        </a:p>
      </dsp:txBody>
      <dsp:txXfrm>
        <a:off x="1965959" y="3199644"/>
        <a:ext cx="7178039" cy="1414050"/>
      </dsp:txXfrm>
    </dsp:sp>
    <dsp:sp modelId="{3DD1A220-9DA4-45E5-9350-883E4C7DC16F}">
      <dsp:nvSpPr>
        <dsp:cNvPr id="0" name=""/>
        <dsp:cNvSpPr/>
      </dsp:nvSpPr>
      <dsp:spPr>
        <a:xfrm>
          <a:off x="1828799" y="4613695"/>
          <a:ext cx="7315199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7C64B-7715-4C43-A377-C6FA30856149}">
      <dsp:nvSpPr>
        <dsp:cNvPr id="0" name=""/>
        <dsp:cNvSpPr/>
      </dsp:nvSpPr>
      <dsp:spPr>
        <a:xfrm>
          <a:off x="0" y="0"/>
          <a:ext cx="91439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B5DC9-49D6-4BDB-8281-B912AE67DABE}">
      <dsp:nvSpPr>
        <dsp:cNvPr id="0" name=""/>
        <dsp:cNvSpPr/>
      </dsp:nvSpPr>
      <dsp:spPr>
        <a:xfrm>
          <a:off x="0" y="0"/>
          <a:ext cx="9143999" cy="632468"/>
        </a:xfrm>
        <a:prstGeom prst="rect">
          <a:avLst/>
        </a:prstGeom>
        <a:solidFill>
          <a:srgbClr val="E8C6A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88900" lvl="0" indent="0" algn="just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>
              <a:latin typeface="Franklin Gothic Book" panose="020B0503020102020204" pitchFamily="34" charset="0"/>
            </a:rPr>
            <a:t>Для ознайомлення з детальною інформацією щодо вступу до ТДАТУ завітайте на наш офіційний сайт</a:t>
          </a:r>
          <a:endParaRPr lang="ru-RU" sz="1800" kern="1200" dirty="0">
            <a:latin typeface="Franklin Gothic Book" panose="020B0503020102020204" pitchFamily="34" charset="0"/>
          </a:endParaRPr>
        </a:p>
      </dsp:txBody>
      <dsp:txXfrm>
        <a:off x="0" y="0"/>
        <a:ext cx="9143999" cy="6324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Офіційна</a:t>
          </a:r>
          <a:r>
            <a:rPr lang="uk-UA" sz="3200" b="1" i="0" kern="1200" dirty="0">
              <a:solidFill>
                <a:schemeClr val="bg1"/>
              </a:solidFill>
              <a:latin typeface="Franklin Gothic Book" panose="020B0503020102020204" pitchFamily="34" charset="0"/>
            </a:rPr>
            <a:t> сторінка приймальної комісії ТДАТУ</a:t>
          </a:r>
          <a:endParaRPr lang="ru-RU" sz="3200" b="1" i="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6696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80745-12B5-404F-93BB-0F217575B8BA}">
      <dsp:nvSpPr>
        <dsp:cNvPr id="0" name=""/>
        <dsp:cNvSpPr/>
      </dsp:nvSpPr>
      <dsp:spPr>
        <a:xfrm>
          <a:off x="0" y="395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AF5A6-460B-48DA-8717-46BD10B8574F}">
      <dsp:nvSpPr>
        <dsp:cNvPr id="0" name=""/>
        <dsp:cNvSpPr/>
      </dsp:nvSpPr>
      <dsp:spPr>
        <a:xfrm>
          <a:off x="0" y="791"/>
          <a:ext cx="4188148" cy="809539"/>
        </a:xfrm>
        <a:prstGeom prst="rect">
          <a:avLst/>
        </a:prstGeom>
        <a:solidFill>
          <a:srgbClr val="E8C6A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Маєш сумніви щодо правильності своїх дій при створенні кабінету вступника та поданні заяви?</a:t>
          </a:r>
          <a:endParaRPr lang="ru-RU" sz="1800" b="0" kern="1200" dirty="0">
            <a:solidFill>
              <a:schemeClr val="tx1"/>
            </a:solidFill>
            <a:latin typeface="Franklin Gothic Book" panose="020B0503020102020204" pitchFamily="34" charset="0"/>
          </a:endParaRPr>
        </a:p>
      </dsp:txBody>
      <dsp:txXfrm>
        <a:off x="0" y="791"/>
        <a:ext cx="4188148" cy="809539"/>
      </dsp:txXfrm>
    </dsp:sp>
    <dsp:sp modelId="{BC34365C-24BF-4498-87AE-4B2E16341B11}">
      <dsp:nvSpPr>
        <dsp:cNvPr id="0" name=""/>
        <dsp:cNvSpPr/>
      </dsp:nvSpPr>
      <dsp:spPr>
        <a:xfrm>
          <a:off x="4280838" y="37156"/>
          <a:ext cx="4850784" cy="735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Заповни та </a:t>
          </a:r>
          <a:r>
            <a:rPr lang="uk-UA" sz="1800" b="0" kern="1200" dirty="0" err="1">
              <a:solidFill>
                <a:schemeClr val="tx1"/>
              </a:solidFill>
              <a:latin typeface="Franklin Gothic Book" panose="020B0503020102020204" pitchFamily="34" charset="0"/>
            </a:rPr>
            <a:t>надішли</a:t>
          </a:r>
          <a:r>
            <a:rPr lang="uk-UA" sz="18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 до ПК заяву на створення електронного кабінету вступника та подання заяв в електронній формі</a:t>
          </a:r>
          <a:endParaRPr lang="ru-RU" sz="1800" b="0" kern="1200" dirty="0">
            <a:solidFill>
              <a:schemeClr val="tx1"/>
            </a:solidFill>
            <a:latin typeface="Franklin Gothic Book" panose="020B0503020102020204" pitchFamily="34" charset="0"/>
          </a:endParaRPr>
        </a:p>
      </dsp:txBody>
      <dsp:txXfrm>
        <a:off x="4280838" y="37156"/>
        <a:ext cx="4850784" cy="735226"/>
      </dsp:txXfrm>
    </dsp:sp>
    <dsp:sp modelId="{4C43F794-A97F-4971-8E31-F35639FBA7D8}">
      <dsp:nvSpPr>
        <dsp:cNvPr id="0" name=""/>
        <dsp:cNvSpPr/>
      </dsp:nvSpPr>
      <dsp:spPr>
        <a:xfrm>
          <a:off x="4188148" y="772383"/>
          <a:ext cx="4943474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ТДАТУ. Консультаційний центр при Приймальній комісії</a:t>
          </a:r>
          <a:endParaRPr lang="ru-RU" sz="2100" b="1" i="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6696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80745-12B5-404F-93BB-0F217575B8BA}">
      <dsp:nvSpPr>
        <dsp:cNvPr id="0" name=""/>
        <dsp:cNvSpPr/>
      </dsp:nvSpPr>
      <dsp:spPr>
        <a:xfrm>
          <a:off x="0" y="591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AF5A6-460B-48DA-8717-46BD10B8574F}">
      <dsp:nvSpPr>
        <dsp:cNvPr id="0" name=""/>
        <dsp:cNvSpPr/>
      </dsp:nvSpPr>
      <dsp:spPr>
        <a:xfrm>
          <a:off x="0" y="1182"/>
          <a:ext cx="3433631" cy="1209198"/>
        </a:xfrm>
        <a:prstGeom prst="rect">
          <a:avLst/>
        </a:prstGeom>
        <a:solidFill>
          <a:srgbClr val="E8C6A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Franklin Gothic Book" panose="020B0503020102020204" pitchFamily="34" charset="0"/>
            </a:rPr>
            <a:t>Реєстраційна анкета вступника ТДАТУ</a:t>
          </a:r>
          <a:endParaRPr lang="ru-RU" sz="2400" b="1" kern="1200" dirty="0">
            <a:solidFill>
              <a:schemeClr val="tx1"/>
            </a:solidFill>
            <a:latin typeface="Franklin Gothic Book" panose="020B0503020102020204" pitchFamily="34" charset="0"/>
          </a:endParaRPr>
        </a:p>
      </dsp:txBody>
      <dsp:txXfrm>
        <a:off x="0" y="1182"/>
        <a:ext cx="3433631" cy="1209198"/>
      </dsp:txXfrm>
    </dsp:sp>
    <dsp:sp modelId="{BC34365C-24BF-4498-87AE-4B2E16341B11}">
      <dsp:nvSpPr>
        <dsp:cNvPr id="0" name=""/>
        <dsp:cNvSpPr/>
      </dsp:nvSpPr>
      <dsp:spPr>
        <a:xfrm>
          <a:off x="3540654" y="55500"/>
          <a:ext cx="5600833" cy="109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latin typeface="Franklin Gothic Book" panose="020B0503020102020204" pitchFamily="34" charset="0"/>
            </a:rPr>
            <a:t>Заповни анкету – отримай зворотний зв’язок з представником ТДАТУ для узгодження питань щодо вступу</a:t>
          </a:r>
          <a:endParaRPr lang="ru-RU" sz="2400" b="1" kern="1200" dirty="0">
            <a:solidFill>
              <a:schemeClr val="tx1"/>
            </a:solidFill>
            <a:latin typeface="Franklin Gothic Book" panose="020B0503020102020204" pitchFamily="34" charset="0"/>
          </a:endParaRPr>
        </a:p>
      </dsp:txBody>
      <dsp:txXfrm>
        <a:off x="3540654" y="55500"/>
        <a:ext cx="5600833" cy="1098198"/>
      </dsp:txXfrm>
    </dsp:sp>
    <dsp:sp modelId="{4C43F794-A97F-4971-8E31-F35639FBA7D8}">
      <dsp:nvSpPr>
        <dsp:cNvPr id="0" name=""/>
        <dsp:cNvSpPr/>
      </dsp:nvSpPr>
      <dsp:spPr>
        <a:xfrm>
          <a:off x="3433631" y="1153699"/>
          <a:ext cx="5707855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D0E09-B78D-4194-9BDE-1028158A7D04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B2EB-3137-4B82-8D2E-9F852E4DB8FA}">
      <dsp:nvSpPr>
        <dsp:cNvPr id="0" name=""/>
        <dsp:cNvSpPr/>
      </dsp:nvSpPr>
      <dsp:spPr>
        <a:xfrm>
          <a:off x="0" y="0"/>
          <a:ext cx="9144000" cy="529274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sz="250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52927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</a:t>
          </a:r>
          <a:endParaRPr lang="ru-RU" sz="3200" b="1" i="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66967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80745-12B5-404F-93BB-0F217575B8BA}">
      <dsp:nvSpPr>
        <dsp:cNvPr id="0" name=""/>
        <dsp:cNvSpPr/>
      </dsp:nvSpPr>
      <dsp:spPr>
        <a:xfrm>
          <a:off x="0" y="591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AF5A6-460B-48DA-8717-46BD10B8574F}">
      <dsp:nvSpPr>
        <dsp:cNvPr id="0" name=""/>
        <dsp:cNvSpPr/>
      </dsp:nvSpPr>
      <dsp:spPr>
        <a:xfrm>
          <a:off x="0" y="1182"/>
          <a:ext cx="3433631" cy="1209198"/>
        </a:xfrm>
        <a:prstGeom prst="rect">
          <a:avLst/>
        </a:prstGeom>
        <a:solidFill>
          <a:srgbClr val="E8C6A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Franklin Gothic Book" panose="020B0503020102020204" pitchFamily="34" charset="0"/>
            </a:rPr>
            <a:t>Телеграм чат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Franklin Gothic Book" panose="020B0503020102020204" pitchFamily="34" charset="0"/>
            </a:rPr>
            <a:t>«Вступнику ТДАТУ на допомогу»</a:t>
          </a:r>
          <a:endParaRPr lang="ru-RU" sz="2400" b="1" kern="1200" dirty="0">
            <a:solidFill>
              <a:schemeClr val="tx1"/>
            </a:solidFill>
            <a:latin typeface="Franklin Gothic Book" panose="020B0503020102020204" pitchFamily="34" charset="0"/>
          </a:endParaRPr>
        </a:p>
      </dsp:txBody>
      <dsp:txXfrm>
        <a:off x="0" y="1182"/>
        <a:ext cx="3433631" cy="1209198"/>
      </dsp:txXfrm>
    </dsp:sp>
    <dsp:sp modelId="{BC34365C-24BF-4498-87AE-4B2E16341B11}">
      <dsp:nvSpPr>
        <dsp:cNvPr id="0" name=""/>
        <dsp:cNvSpPr/>
      </dsp:nvSpPr>
      <dsp:spPr>
        <a:xfrm>
          <a:off x="3540654" y="55500"/>
          <a:ext cx="5600833" cy="109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latin typeface="Franklin Gothic Book" panose="020B0503020102020204" pitchFamily="34" charset="0"/>
            </a:rPr>
            <a:t>Закритий, безпечний канал комунікації вступників із Приймальною комісією ТДАТУ</a:t>
          </a:r>
          <a:endParaRPr lang="ru-RU" sz="2400" b="1" kern="1200" dirty="0">
            <a:solidFill>
              <a:schemeClr val="tx1"/>
            </a:solidFill>
            <a:latin typeface="Franklin Gothic Book" panose="020B0503020102020204" pitchFamily="34" charset="0"/>
          </a:endParaRPr>
        </a:p>
      </dsp:txBody>
      <dsp:txXfrm>
        <a:off x="3540654" y="55500"/>
        <a:ext cx="5600833" cy="1098198"/>
      </dsp:txXfrm>
    </dsp:sp>
    <dsp:sp modelId="{4C43F794-A97F-4971-8E31-F35639FBA7D8}">
      <dsp:nvSpPr>
        <dsp:cNvPr id="0" name=""/>
        <dsp:cNvSpPr/>
      </dsp:nvSpPr>
      <dsp:spPr>
        <a:xfrm>
          <a:off x="3433631" y="1153699"/>
          <a:ext cx="5707855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</a:t>
          </a:r>
          <a:endParaRPr lang="ru-RU" sz="3200" b="1" i="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66967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80745-12B5-404F-93BB-0F217575B8BA}">
      <dsp:nvSpPr>
        <dsp:cNvPr id="0" name=""/>
        <dsp:cNvSpPr/>
      </dsp:nvSpPr>
      <dsp:spPr>
        <a:xfrm>
          <a:off x="0" y="0"/>
          <a:ext cx="91439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AF5A6-460B-48DA-8717-46BD10B8574F}">
      <dsp:nvSpPr>
        <dsp:cNvPr id="0" name=""/>
        <dsp:cNvSpPr/>
      </dsp:nvSpPr>
      <dsp:spPr>
        <a:xfrm>
          <a:off x="0" y="0"/>
          <a:ext cx="9143999" cy="988449"/>
        </a:xfrm>
        <a:prstGeom prst="rect">
          <a:avLst/>
        </a:prstGeom>
        <a:solidFill>
          <a:srgbClr val="E8C6A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Приймальна комісія: 099-614-83-02,  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098-75-17-448 (</a:t>
          </a:r>
          <a:r>
            <a:rPr lang="en-US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Viber, Telegram</a:t>
          </a:r>
          <a:r>
            <a:rPr lang="uk-UA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…</a:t>
          </a:r>
          <a:r>
            <a:rPr lang="en-US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)       </a:t>
          </a:r>
          <a:r>
            <a:rPr lang="uk-UA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     </a:t>
          </a:r>
          <a:r>
            <a:rPr lang="en-US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E-mail</a:t>
          </a:r>
          <a:r>
            <a:rPr lang="uk-UA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: </a:t>
          </a:r>
          <a:r>
            <a:rPr lang="en-US" sz="2400" b="0" kern="1200" dirty="0">
              <a:solidFill>
                <a:schemeClr val="tx1"/>
              </a:solidFill>
              <a:latin typeface="Franklin Gothic Book" panose="020B0503020102020204" pitchFamily="34" charset="0"/>
            </a:rPr>
            <a:t>pk@tsatu.edu.ua</a:t>
          </a:r>
          <a:endParaRPr lang="ru-RU" sz="2400" b="1" kern="1200" dirty="0">
            <a:solidFill>
              <a:srgbClr val="0070C0"/>
            </a:solidFill>
            <a:latin typeface="Franklin Gothic Book" panose="020B0503020102020204" pitchFamily="34" charset="0"/>
          </a:endParaRPr>
        </a:p>
      </dsp:txBody>
      <dsp:txXfrm>
        <a:off x="0" y="0"/>
        <a:ext cx="9143999" cy="98844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Канали комунікації з ТДАТУ</a:t>
          </a:r>
          <a:endParaRPr lang="ru-RU" sz="3200" b="1" i="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669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D0E09-B78D-4194-9BDE-1028158A7D04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B2EB-3137-4B82-8D2E-9F852E4DB8FA}">
      <dsp:nvSpPr>
        <dsp:cNvPr id="0" name=""/>
        <dsp:cNvSpPr/>
      </dsp:nvSpPr>
      <dsp:spPr>
        <a:xfrm>
          <a:off x="0" y="0"/>
          <a:ext cx="9144000" cy="529274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sz="250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5292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D0E09-B78D-4194-9BDE-1028158A7D04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B2EB-3137-4B82-8D2E-9F852E4DB8FA}">
      <dsp:nvSpPr>
        <dsp:cNvPr id="0" name=""/>
        <dsp:cNvSpPr/>
      </dsp:nvSpPr>
      <dsp:spPr>
        <a:xfrm>
          <a:off x="0" y="0"/>
          <a:ext cx="9144000" cy="529274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Спеціальності освітнього рівня бакалавра ТДАТУ</a:t>
          </a:r>
          <a:endParaRPr lang="ru-RU" sz="250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0"/>
        <a:ext cx="9144000" cy="5292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D0E09-B78D-4194-9BDE-1028158A7D04}">
      <dsp:nvSpPr>
        <dsp:cNvPr id="0" name=""/>
        <dsp:cNvSpPr/>
      </dsp:nvSpPr>
      <dsp:spPr>
        <a:xfrm>
          <a:off x="0" y="318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9B2EB-3137-4B82-8D2E-9F852E4DB8FA}">
      <dsp:nvSpPr>
        <dsp:cNvPr id="0" name=""/>
        <dsp:cNvSpPr/>
      </dsp:nvSpPr>
      <dsp:spPr>
        <a:xfrm>
          <a:off x="0" y="637"/>
          <a:ext cx="9144000" cy="652583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Правила прийому 2023</a:t>
          </a:r>
          <a:endParaRPr lang="ru-RU" sz="3200" kern="120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>
        <a:off x="0" y="637"/>
        <a:ext cx="9144000" cy="6525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i="0" kern="1200" dirty="0">
              <a:solidFill>
                <a:schemeClr val="bg1"/>
              </a:solidFill>
              <a:latin typeface="Franklin Gothic Medium" panose="020B0603020102020204" pitchFamily="34" charset="0"/>
            </a:rPr>
            <a:t>Календар вступної кампанії 2023</a:t>
          </a:r>
          <a:endParaRPr lang="ru-RU" sz="3200" i="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0" y="0"/>
        <a:ext cx="9144000" cy="6696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i="1" kern="1200" dirty="0">
              <a:solidFill>
                <a:schemeClr val="bg1"/>
              </a:solidFill>
              <a:latin typeface="+mn-lt"/>
            </a:rPr>
            <a:t>Порядок вступу 2023</a:t>
          </a:r>
          <a:endParaRPr lang="ru-RU" sz="3100" i="1" kern="1200" dirty="0">
            <a:solidFill>
              <a:schemeClr val="bg1"/>
            </a:solidFill>
            <a:latin typeface="+mn-lt"/>
          </a:endParaRPr>
        </a:p>
      </dsp:txBody>
      <dsp:txXfrm>
        <a:off x="0" y="0"/>
        <a:ext cx="9144000" cy="6696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CCE4-86A8-49DB-A0F3-44A1D9A1EBD6}">
      <dsp:nvSpPr>
        <dsp:cNvPr id="0" name=""/>
        <dsp:cNvSpPr/>
      </dsp:nvSpPr>
      <dsp:spPr>
        <a:xfrm>
          <a:off x="0" y="0"/>
          <a:ext cx="914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61AC1-4046-4783-971A-F63C110AF923}">
      <dsp:nvSpPr>
        <dsp:cNvPr id="0" name=""/>
        <dsp:cNvSpPr/>
      </dsp:nvSpPr>
      <dsp:spPr>
        <a:xfrm>
          <a:off x="0" y="0"/>
          <a:ext cx="9144000" cy="669676"/>
        </a:xfrm>
        <a:prstGeom prst="rect">
          <a:avLst/>
        </a:prstGeom>
        <a:solidFill>
          <a:srgbClr val="00635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i="1" kern="1200" dirty="0">
              <a:solidFill>
                <a:schemeClr val="bg1"/>
              </a:solidFill>
              <a:latin typeface="+mn-lt"/>
            </a:rPr>
            <a:t>Порядок вступу 2023</a:t>
          </a:r>
          <a:endParaRPr lang="ru-RU" sz="3100" i="1" kern="1200" dirty="0">
            <a:solidFill>
              <a:schemeClr val="bg1"/>
            </a:solidFill>
            <a:latin typeface="+mn-lt"/>
          </a:endParaRPr>
        </a:p>
      </dsp:txBody>
      <dsp:txXfrm>
        <a:off x="0" y="0"/>
        <a:ext cx="9144000" cy="6696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8F1C7-CE99-4786-9855-5128675EE93D}">
      <dsp:nvSpPr>
        <dsp:cNvPr id="0" name=""/>
        <dsp:cNvSpPr/>
      </dsp:nvSpPr>
      <dsp:spPr>
        <a:xfrm>
          <a:off x="0" y="0"/>
          <a:ext cx="8687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3F875-CF9C-4C4C-86F1-B2310E6DCC48}">
      <dsp:nvSpPr>
        <dsp:cNvPr id="0" name=""/>
        <dsp:cNvSpPr/>
      </dsp:nvSpPr>
      <dsp:spPr>
        <a:xfrm>
          <a:off x="0" y="0"/>
          <a:ext cx="5479503" cy="2060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Franklin Gothic Book" panose="020B0503020102020204" pitchFamily="34" charset="0"/>
            </a:rPr>
            <a:t>Мотиваційний лист </a:t>
          </a:r>
          <a:r>
            <a:rPr lang="uk-UA" sz="2000" kern="1200" dirty="0">
              <a:latin typeface="Franklin Gothic Book" panose="020B0503020102020204" pitchFamily="34" charset="0"/>
            </a:rPr>
            <a:t>– викладена вступником письмово у довільній формі інформація про його особисту зацікавленість у вступі на певну освітню програму (спеціальність, заклад освіти) та відповідні очікування, досягнення у навчанні та інших видах діяльності, власні сильні та слабкі сторони.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>
        <a:off x="0" y="0"/>
        <a:ext cx="5479503" cy="2060270"/>
      </dsp:txXfrm>
    </dsp:sp>
    <dsp:sp modelId="{E46EB5AB-EC8E-4982-9CA2-A012FCED87F5}">
      <dsp:nvSpPr>
        <dsp:cNvPr id="0" name=""/>
        <dsp:cNvSpPr/>
      </dsp:nvSpPr>
      <dsp:spPr>
        <a:xfrm>
          <a:off x="5539570" y="32191"/>
          <a:ext cx="3143506" cy="64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Franklin Gothic Book" panose="020B0503020102020204" pitchFamily="34" charset="0"/>
            </a:rPr>
            <a:t>Подається через електронний кабінет вступника</a:t>
          </a:r>
          <a:endParaRPr lang="ru-RU" sz="1800" kern="1200" dirty="0">
            <a:latin typeface="Franklin Gothic Book" panose="020B0503020102020204" pitchFamily="34" charset="0"/>
          </a:endParaRPr>
        </a:p>
      </dsp:txBody>
      <dsp:txXfrm>
        <a:off x="5539570" y="32191"/>
        <a:ext cx="3143506" cy="643834"/>
      </dsp:txXfrm>
    </dsp:sp>
    <dsp:sp modelId="{A5B89B2B-C92D-462C-B134-B9682622D9EB}">
      <dsp:nvSpPr>
        <dsp:cNvPr id="0" name=""/>
        <dsp:cNvSpPr/>
      </dsp:nvSpPr>
      <dsp:spPr>
        <a:xfrm>
          <a:off x="5479503" y="676026"/>
          <a:ext cx="32035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E4E0E-562F-455B-8027-91EA4F5CF8BA}">
      <dsp:nvSpPr>
        <dsp:cNvPr id="0" name=""/>
        <dsp:cNvSpPr/>
      </dsp:nvSpPr>
      <dsp:spPr>
        <a:xfrm>
          <a:off x="5539570" y="708217"/>
          <a:ext cx="3143506" cy="64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Franklin Gothic Book" panose="020B0503020102020204" pitchFamily="34" charset="0"/>
            </a:rPr>
            <a:t>Подають ВСІ вступники</a:t>
          </a:r>
          <a:endParaRPr lang="ru-RU" sz="1800" kern="1200" dirty="0">
            <a:latin typeface="Franklin Gothic Book" panose="020B0503020102020204" pitchFamily="34" charset="0"/>
          </a:endParaRPr>
        </a:p>
      </dsp:txBody>
      <dsp:txXfrm>
        <a:off x="5539570" y="708217"/>
        <a:ext cx="3143506" cy="643834"/>
      </dsp:txXfrm>
    </dsp:sp>
    <dsp:sp modelId="{030AA183-D268-4106-BB98-06F5812C4BE5}">
      <dsp:nvSpPr>
        <dsp:cNvPr id="0" name=""/>
        <dsp:cNvSpPr/>
      </dsp:nvSpPr>
      <dsp:spPr>
        <a:xfrm>
          <a:off x="5479503" y="1352052"/>
          <a:ext cx="32035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CA028-8881-4E88-97B5-B698DEED3848}">
      <dsp:nvSpPr>
        <dsp:cNvPr id="0" name=""/>
        <dsp:cNvSpPr/>
      </dsp:nvSpPr>
      <dsp:spPr>
        <a:xfrm>
          <a:off x="5539570" y="1384243"/>
          <a:ext cx="3143506" cy="64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Franklin Gothic Book" panose="020B0503020102020204" pitchFamily="34" charset="0"/>
            </a:rPr>
            <a:t>Не оцінюється в балах</a:t>
          </a:r>
          <a:endParaRPr lang="ru-RU" sz="1800" kern="1200" dirty="0">
            <a:latin typeface="Franklin Gothic Book" panose="020B0503020102020204" pitchFamily="34" charset="0"/>
          </a:endParaRPr>
        </a:p>
      </dsp:txBody>
      <dsp:txXfrm>
        <a:off x="5539570" y="1384243"/>
        <a:ext cx="3143506" cy="643834"/>
      </dsp:txXfrm>
    </dsp:sp>
    <dsp:sp modelId="{6EE118E7-E12F-46C6-881C-0C95561669F4}">
      <dsp:nvSpPr>
        <dsp:cNvPr id="0" name=""/>
        <dsp:cNvSpPr/>
      </dsp:nvSpPr>
      <dsp:spPr>
        <a:xfrm>
          <a:off x="5479503" y="2028078"/>
          <a:ext cx="32035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120F-F06F-44DC-8585-40CA88182E3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0671E-182C-4654-A535-2C6A02505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0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58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56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81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5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97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5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95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0671E-182C-4654-A535-2C6A025055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5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44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06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6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9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1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885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7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671E-182C-4654-A535-2C6A025055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59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933A-0B7C-4F9E-B3C8-ADFE5C32FC7E}" type="datetime1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0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76DE-861A-4BEB-AC3D-031D84C1AC99}" type="datetime1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82188-5989-4C1A-A95F-A688E3FDC41E}" type="datetime1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03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87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0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09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580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12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12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4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2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9A63-C75C-4E0D-BD55-18099CDC9A7C}" type="datetime1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336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42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54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1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5AC0-70A6-40BC-8166-15177B4B672A}" type="datetime1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86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5B7A4-3C31-48A7-B89F-9611522ADFC2}" type="datetime1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30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F141-CBE2-48F4-B9AF-0E4CD9D6DA79}" type="datetime1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6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DE10-025D-47C1-9063-EE797ABC213A}" type="datetime1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78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03A6-4005-4004-9245-07780DCECC66}" type="datetime1">
              <a:rPr lang="ru-RU" smtClean="0"/>
              <a:t>24.05.2023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5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08F-D49E-4A5C-BAB0-0670371FA58A}" type="datetime1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8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7549-35A9-4D2D-97EA-03BE861F0B77}" type="datetime1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2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DC8E-A93C-4476-9DDC-5D5FA15DB195}" type="datetime1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356B7-6F43-40F9-BBD5-DCAB0AA0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6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A621-C10D-441F-94D3-276C34B88F5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2D1BF-9968-4483-A1C3-10CCEA87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8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diagramData" Target="../diagrams/data12.xml"/><Relationship Id="rId3" Type="http://schemas.openxmlformats.org/officeDocument/2006/relationships/diagramData" Target="../diagrams/data9.xml"/><Relationship Id="rId21" Type="http://schemas.openxmlformats.org/officeDocument/2006/relationships/diagramColors" Target="../diagrams/colors12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11.xml"/><Relationship Id="rId20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19" Type="http://schemas.openxmlformats.org/officeDocument/2006/relationships/diagramLayout" Target="../diagrams/layout12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microsoft.com/office/2007/relationships/diagramDrawing" Target="../diagrams/drawing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satu.edu.ua/pk/vstup" TargetMode="External"/><Relationship Id="rId13" Type="http://schemas.microsoft.com/office/2007/relationships/diagramDrawing" Target="../diagrams/drawing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diagramColors" Target="../diagrams/colors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QuickStyle" Target="../diagrams/quickStyle16.xml"/><Relationship Id="rId5" Type="http://schemas.openxmlformats.org/officeDocument/2006/relationships/diagramQuickStyle" Target="../diagrams/quickStyle15.xml"/><Relationship Id="rId15" Type="http://schemas.openxmlformats.org/officeDocument/2006/relationships/image" Target="../media/image24.png"/><Relationship Id="rId10" Type="http://schemas.openxmlformats.org/officeDocument/2006/relationships/diagramLayout" Target="../diagrams/layout16.xml"/><Relationship Id="rId4" Type="http://schemas.openxmlformats.org/officeDocument/2006/relationships/diagramLayout" Target="../diagrams/layout15.xml"/><Relationship Id="rId9" Type="http://schemas.openxmlformats.org/officeDocument/2006/relationships/diagramData" Target="../diagrams/data16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25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5" Type="http://schemas.openxmlformats.org/officeDocument/2006/relationships/hyperlink" Target="http://www.tsatu.edu.ua/pk/wp-content/uploads/sites/48/zajava-konsultacijnyj-punkt-2023.docx" TargetMode="Externa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27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5" Type="http://schemas.openxmlformats.org/officeDocument/2006/relationships/hyperlink" Target="https://forms.gle/pcBXtLA6xekEJsKWA" TargetMode="Externa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image" Target="../media/image29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image" Target="../media/image31.png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diagramData" Target="../diagrams/data23.xml"/><Relationship Id="rId21" Type="http://schemas.openxmlformats.org/officeDocument/2006/relationships/image" Target="../media/image40.png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5" Type="http://schemas.openxmlformats.org/officeDocument/2006/relationships/image" Target="../media/image34.png"/><Relationship Id="rId10" Type="http://schemas.openxmlformats.org/officeDocument/2006/relationships/diagramQuickStyle" Target="../diagrams/quickStyle24.xml"/><Relationship Id="rId19" Type="http://schemas.openxmlformats.org/officeDocument/2006/relationships/image" Target="../media/image38.png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jp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stup.edbo.gov.ua/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hyperlink" Target="mailto:pk@tsatu.edu.ua" TargetMode="External"/><Relationship Id="rId4" Type="http://schemas.openxmlformats.org/officeDocument/2006/relationships/diagramLayout" Target="../diagrams/layout7.xml"/><Relationship Id="rId9" Type="http://schemas.openxmlformats.org/officeDocument/2006/relationships/hyperlink" Target="http://www.tsatu.edu.ua/pk/vstup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158A5E-6976-4C13-96C3-3715AB6FA197}"/>
              </a:ext>
            </a:extLst>
          </p:cNvPr>
          <p:cNvSpPr/>
          <p:nvPr/>
        </p:nvSpPr>
        <p:spPr>
          <a:xfrm>
            <a:off x="0" y="0"/>
            <a:ext cx="2083442" cy="7035800"/>
          </a:xfrm>
          <a:prstGeom prst="rect">
            <a:avLst/>
          </a:prstGeom>
          <a:solidFill>
            <a:srgbClr val="0063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E7B344-1A31-41FA-92B0-465DDB0A4960}"/>
              </a:ext>
            </a:extLst>
          </p:cNvPr>
          <p:cNvSpPr/>
          <p:nvPr/>
        </p:nvSpPr>
        <p:spPr>
          <a:xfrm>
            <a:off x="2083442" y="0"/>
            <a:ext cx="7060558" cy="6858000"/>
          </a:xfrm>
          <a:prstGeom prst="rect">
            <a:avLst/>
          </a:prstGeom>
          <a:solidFill>
            <a:srgbClr val="E8C6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14600" y="2235200"/>
            <a:ext cx="57956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dirty="0">
                <a:latin typeface="Franklin Gothic Medium" panose="020B0603020102020204" pitchFamily="34" charset="0"/>
              </a:rPr>
              <a:t>Особливості вступу </a:t>
            </a:r>
          </a:p>
          <a:p>
            <a:r>
              <a:rPr lang="uk-UA" sz="3000" dirty="0">
                <a:latin typeface="Franklin Gothic Medium" panose="020B0603020102020204" pitchFamily="34" charset="0"/>
              </a:rPr>
              <a:t>до Таврійського державного агротехнологічного університету </a:t>
            </a:r>
          </a:p>
          <a:p>
            <a:r>
              <a:rPr lang="uk-UA" sz="3000" dirty="0">
                <a:latin typeface="Franklin Gothic Medium" panose="020B0603020102020204" pitchFamily="34" charset="0"/>
              </a:rPr>
              <a:t>імені Дмитра Моторного </a:t>
            </a:r>
          </a:p>
          <a:p>
            <a:r>
              <a:rPr lang="uk-UA" sz="3000" dirty="0">
                <a:latin typeface="Franklin Gothic Medium" panose="020B0603020102020204" pitchFamily="34" charset="0"/>
              </a:rPr>
              <a:t>у 2023 році</a:t>
            </a:r>
            <a:endParaRPr lang="en-US" sz="3000" dirty="0">
              <a:latin typeface="Franklin Gothic Medium" panose="020B0603020102020204" pitchFamily="34" charset="0"/>
            </a:endParaRPr>
          </a:p>
          <a:p>
            <a:r>
              <a:rPr lang="uk-UA" sz="2200" dirty="0">
                <a:latin typeface="Franklin Gothic Medium" panose="020B0603020102020204" pitchFamily="34" charset="0"/>
              </a:rPr>
              <a:t>(для випускників шкіл)</a:t>
            </a:r>
            <a:endParaRPr lang="ru-RU" sz="2200" dirty="0"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28264" y="1102763"/>
            <a:ext cx="43922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</a:pPr>
            <a:endParaRPr lang="ru-RU" sz="12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877E1-781F-4BED-B203-4631FBA7E9E7}"/>
              </a:ext>
            </a:extLst>
          </p:cNvPr>
          <p:cNvSpPr txBox="1"/>
          <p:nvPr/>
        </p:nvSpPr>
        <p:spPr>
          <a:xfrm>
            <a:off x="2215403" y="210392"/>
            <a:ext cx="6928597" cy="677108"/>
          </a:xfrm>
          <a:prstGeom prst="rect">
            <a:avLst/>
          </a:prstGeom>
          <a:solidFill>
            <a:srgbClr val="E8C6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635B"/>
                </a:solidFill>
                <a:latin typeface="Franklin Gothic Medium" panose="020B0603020102020204" pitchFamily="34" charset="0"/>
              </a:rPr>
              <a:t>ТАВРІЙСЬКИЙ ДЕРЖАВНИЙ АГРОТЕХНОЛОГІЧНИЙ УНІВЕРСИТЕТ </a:t>
            </a:r>
          </a:p>
          <a:p>
            <a:pPr algn="ctr"/>
            <a:r>
              <a:rPr lang="uk-UA" sz="2000" b="1" dirty="0">
                <a:solidFill>
                  <a:srgbClr val="00635B"/>
                </a:solidFill>
                <a:latin typeface="Franklin Gothic Medium" panose="020B0603020102020204" pitchFamily="34" charset="0"/>
              </a:rPr>
              <a:t>імені Дмитра Моторного</a:t>
            </a:r>
            <a:endParaRPr lang="ru-RU" sz="2000" b="1" dirty="0">
              <a:solidFill>
                <a:srgbClr val="00635B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5D7C9-6A39-4AE1-8C8A-F100A1D05B29}"/>
              </a:ext>
            </a:extLst>
          </p:cNvPr>
          <p:cNvSpPr txBox="1"/>
          <p:nvPr/>
        </p:nvSpPr>
        <p:spPr>
          <a:xfrm>
            <a:off x="6402563" y="1361295"/>
            <a:ext cx="2609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Franklin Gothic Medium" panose="020B0603020102020204" pitchFamily="34" charset="0"/>
              </a:rPr>
              <a:t>Приймальна комісія</a:t>
            </a:r>
            <a:endParaRPr lang="ru-RU" sz="2000" b="1" dirty="0">
              <a:latin typeface="Franklin Gothic Medium" panose="020B0603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73EAD-21AD-4E6B-B96B-DFDD40E9E580}"/>
              </a:ext>
            </a:extLst>
          </p:cNvPr>
          <p:cNvSpPr txBox="1"/>
          <p:nvPr/>
        </p:nvSpPr>
        <p:spPr>
          <a:xfrm>
            <a:off x="6136131" y="6244242"/>
            <a:ext cx="2875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Franklin Gothic Medium" panose="020B0603020102020204" pitchFamily="34" charset="0"/>
              </a:rPr>
              <a:t>Станом на 24.05.2023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024B8B-C295-4E43-A156-A421BAB53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754" y="883513"/>
            <a:ext cx="3928950" cy="455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FCACF3B-244B-442E-A233-CB051656B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1738900"/>
              </p:ext>
            </p:extLst>
          </p:nvPr>
        </p:nvGraphicFramePr>
        <p:xfrm>
          <a:off x="254637" y="941295"/>
          <a:ext cx="8687656" cy="206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B4D5D15-9EF8-40DA-AF14-E063B735B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561093"/>
              </p:ext>
            </p:extLst>
          </p:nvPr>
        </p:nvGraphicFramePr>
        <p:xfrm>
          <a:off x="214938" y="2988117"/>
          <a:ext cx="8727355" cy="12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024044D-4AE1-40A2-B2B9-552288373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704069"/>
              </p:ext>
            </p:extLst>
          </p:nvPr>
        </p:nvGraphicFramePr>
        <p:xfrm>
          <a:off x="-1" y="-4769"/>
          <a:ext cx="9143999" cy="811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BCBC534C-A973-4D93-85A9-8BF8B8D81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957512"/>
              </p:ext>
            </p:extLst>
          </p:nvPr>
        </p:nvGraphicFramePr>
        <p:xfrm>
          <a:off x="234787" y="4252462"/>
          <a:ext cx="8687657" cy="2296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94778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6B7FA85-ACF9-4770-AC78-11C7CD9B4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54065"/>
              </p:ext>
            </p:extLst>
          </p:nvPr>
        </p:nvGraphicFramePr>
        <p:xfrm>
          <a:off x="-1" y="-4769"/>
          <a:ext cx="9143999" cy="150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031E8AA-E000-4D71-AF54-1F9B5B421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216670"/>
              </p:ext>
            </p:extLst>
          </p:nvPr>
        </p:nvGraphicFramePr>
        <p:xfrm>
          <a:off x="13448" y="1499718"/>
          <a:ext cx="9143999" cy="535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AC1FCAD-2CB6-4D60-BF87-292682F0B3F7}"/>
              </a:ext>
            </a:extLst>
          </p:cNvPr>
          <p:cNvSpPr txBox="1"/>
          <p:nvPr/>
        </p:nvSpPr>
        <p:spPr>
          <a:xfrm>
            <a:off x="121023" y="3717194"/>
            <a:ext cx="1670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ВАЖЛИВО!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22E2E-ADD3-4375-94F0-38B0EEF64A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18" y="-95705"/>
            <a:ext cx="1662491" cy="9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9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71328341"/>
              </p:ext>
            </p:extLst>
          </p:nvPr>
        </p:nvGraphicFramePr>
        <p:xfrm>
          <a:off x="1" y="628155"/>
          <a:ext cx="9143999" cy="632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91155" y="910510"/>
            <a:ext cx="28554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u="sng" spc="-3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http://www.tsatu.edu.ua/pk/vstup</a:t>
            </a:r>
            <a:endParaRPr lang="ru-RU" sz="1400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0BCEF68-151F-470E-A70F-D20D7ACDD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282591"/>
              </p:ext>
            </p:extLst>
          </p:nvPr>
        </p:nvGraphicFramePr>
        <p:xfrm>
          <a:off x="0" y="-6575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086561-FC06-46BA-BB7E-D3C93207A6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036" y="1397005"/>
            <a:ext cx="7584141" cy="45504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02B2F4-D8E7-4C34-8186-BE77251B83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01" y="5040854"/>
            <a:ext cx="1813271" cy="18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-1" y="646994"/>
          <a:ext cx="9143999" cy="81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0BCEF68-151F-470E-A70F-D20D7ACDDEB1}"/>
              </a:ext>
            </a:extLst>
          </p:cNvPr>
          <p:cNvGraphicFramePr/>
          <p:nvPr/>
        </p:nvGraphicFramePr>
        <p:xfrm>
          <a:off x="0" y="-6575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F37B6-F24C-49F1-9104-5FA08DF74A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8" y="1457325"/>
            <a:ext cx="3663196" cy="51802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932DA-035A-455A-8616-0BB63013EF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01" y="2143451"/>
            <a:ext cx="2914650" cy="2914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B11343-017F-42E3-8B5F-F4A2B184AD46}"/>
              </a:ext>
            </a:extLst>
          </p:cNvPr>
          <p:cNvSpPr txBox="1"/>
          <p:nvPr/>
        </p:nvSpPr>
        <p:spPr>
          <a:xfrm>
            <a:off x="3854054" y="5657008"/>
            <a:ext cx="52899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hlinkClick r:id="rId15"/>
              </a:rPr>
              <a:t>http://www.tsatu.edu.ua/pk/wp-content/uploads/sites/48/zajava-konsultacijnyj-punkt-2023.docx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32812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-1" y="646994"/>
          <a:ext cx="9143999" cy="1210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0BCEF68-151F-470E-A70F-D20D7ACDDEB1}"/>
              </a:ext>
            </a:extLst>
          </p:cNvPr>
          <p:cNvGraphicFramePr/>
          <p:nvPr/>
        </p:nvGraphicFramePr>
        <p:xfrm>
          <a:off x="0" y="-6575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7CE777-02D4-4189-8181-6399A2F05E6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544" b="21001"/>
          <a:stretch/>
        </p:blipFill>
        <p:spPr>
          <a:xfrm>
            <a:off x="242889" y="1971675"/>
            <a:ext cx="4557712" cy="4657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64E52-7273-4BFD-A491-5D41D22EE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4" y="2249325"/>
            <a:ext cx="3200399" cy="3200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0CB698-6F83-4814-AE8A-DEFB775118F3}"/>
              </a:ext>
            </a:extLst>
          </p:cNvPr>
          <p:cNvSpPr txBox="1"/>
          <p:nvPr/>
        </p:nvSpPr>
        <p:spPr>
          <a:xfrm>
            <a:off x="5066704" y="5841674"/>
            <a:ext cx="3868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https://forms.gle/pcBXtLA6xekEJsKWA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18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-1" y="646994"/>
          <a:ext cx="9143999" cy="1210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0BCEF68-151F-470E-A70F-D20D7ACDDEB1}"/>
              </a:ext>
            </a:extLst>
          </p:cNvPr>
          <p:cNvGraphicFramePr/>
          <p:nvPr/>
        </p:nvGraphicFramePr>
        <p:xfrm>
          <a:off x="0" y="-6575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FA180-6F00-40E3-BB52-6CD9CAF6076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7356"/>
          <a:stretch/>
        </p:blipFill>
        <p:spPr>
          <a:xfrm>
            <a:off x="0" y="1857375"/>
            <a:ext cx="2643365" cy="4353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050571-13EC-431F-8ABD-BD782559070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6317"/>
          <a:stretch/>
        </p:blipFill>
        <p:spPr>
          <a:xfrm>
            <a:off x="2369064" y="2349211"/>
            <a:ext cx="2643365" cy="44024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96A2BD-93B4-45C5-AD07-EDCA160CD3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6009" y="1857375"/>
            <a:ext cx="3084409" cy="42326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60BB4-A14B-4775-B694-9F7AD427C569}"/>
              </a:ext>
            </a:extLst>
          </p:cNvPr>
          <p:cNvSpPr txBox="1"/>
          <p:nvPr/>
        </p:nvSpPr>
        <p:spPr>
          <a:xfrm>
            <a:off x="5757210" y="6089995"/>
            <a:ext cx="2642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Franklin Gothic Book" panose="020B0503020102020204" pitchFamily="34" charset="0"/>
              </a:rPr>
              <a:t>Контакт для під’єднання </a:t>
            </a:r>
          </a:p>
          <a:p>
            <a:pPr algn="ctr"/>
            <a:r>
              <a:rPr lang="ru-RU" dirty="0">
                <a:latin typeface="Franklin Gothic Book" panose="020B0503020102020204" pitchFamily="34" charset="0"/>
              </a:rPr>
              <a:t>+380 97 475 45 40</a:t>
            </a:r>
          </a:p>
          <a:p>
            <a:pPr algn="ctr"/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3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-1" y="646993"/>
          <a:ext cx="9143999" cy="988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0BCEF68-151F-470E-A70F-D20D7ACDDEB1}"/>
              </a:ext>
            </a:extLst>
          </p:cNvPr>
          <p:cNvGraphicFramePr/>
          <p:nvPr/>
        </p:nvGraphicFramePr>
        <p:xfrm>
          <a:off x="0" y="-6575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B77378B-4E33-476A-8D9B-0AF1A3D065A8}"/>
              </a:ext>
            </a:extLst>
          </p:cNvPr>
          <p:cNvGraphicFramePr>
            <a:graphicFrameLocks noGrp="1"/>
          </p:cNvGraphicFramePr>
          <p:nvPr/>
        </p:nvGraphicFramePr>
        <p:xfrm>
          <a:off x="21140" y="1635442"/>
          <a:ext cx="9122859" cy="503191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98035">
                  <a:extLst>
                    <a:ext uri="{9D8B030D-6E8A-4147-A177-3AD203B41FA5}">
                      <a16:colId xmlns:a16="http://schemas.microsoft.com/office/drawing/2014/main" val="232945768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839531326"/>
                    </a:ext>
                  </a:extLst>
                </a:gridCol>
                <a:gridCol w="4219575">
                  <a:extLst>
                    <a:ext uri="{9D8B030D-6E8A-4147-A177-3AD203B41FA5}">
                      <a16:colId xmlns:a16="http://schemas.microsoft.com/office/drawing/2014/main" val="1781244438"/>
                    </a:ext>
                  </a:extLst>
                </a:gridCol>
                <a:gridCol w="2066924">
                  <a:extLst>
                    <a:ext uri="{9D8B030D-6E8A-4147-A177-3AD203B41FA5}">
                      <a16:colId xmlns:a16="http://schemas.microsoft.com/office/drawing/2014/main" val="782982584"/>
                    </a:ext>
                  </a:extLst>
                </a:gridCol>
              </a:tblGrid>
              <a:tr h="1033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Telegram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</a:rPr>
                        <a:t>канал</a:t>
                      </a:r>
                      <a:r>
                        <a:rPr lang="uk-UA" sz="1600" b="0" kern="1200" dirty="0">
                          <a:solidFill>
                            <a:schemeClr val="tx1"/>
                          </a:solidFill>
                          <a:effectLst/>
                        </a:rPr>
                        <a:t> вступнику 2023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https://t.me/tsatu2023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3130062"/>
                  </a:ext>
                </a:extLst>
              </a:tr>
              <a:tr h="1033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Instagram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</a:rPr>
                        <a:t>сторінка</a:t>
                      </a:r>
                      <a:r>
                        <a:rPr lang="uk-UA" sz="1600" b="0" kern="1200" dirty="0">
                          <a:solidFill>
                            <a:schemeClr val="tx1"/>
                          </a:solidFill>
                          <a:effectLst/>
                        </a:rPr>
                        <a:t> ТДАТУ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https://www.instagram.com/tsatu_university/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6294047"/>
                  </a:ext>
                </a:extLst>
              </a:tr>
              <a:tr h="98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Instagram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</a:rPr>
                        <a:t>студрада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</a:rPr>
                        <a:t> ТДАТУ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https://www.instagram.com/studrada_tsatu/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0503164"/>
                  </a:ext>
                </a:extLst>
              </a:tr>
              <a:tr h="98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YouTube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</a:rPr>
                        <a:t>канал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</a:rPr>
                        <a:t>ТДАТУ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https://www.youtube.com/c/TaurianSAU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7622353"/>
                  </a:ext>
                </a:extLst>
              </a:tr>
              <a:tr h="9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</a:rPr>
                        <a:t>FB </a:t>
                      </a:r>
                      <a:r>
                        <a:rPr lang="ru-RU" sz="1600" b="0" dirty="0" err="1">
                          <a:effectLst/>
                        </a:rPr>
                        <a:t>сторінка</a:t>
                      </a:r>
                      <a:r>
                        <a:rPr lang="uk-UA" sz="1600" b="0" dirty="0">
                          <a:effectLst/>
                        </a:rPr>
                        <a:t> ТДАТУ</a:t>
                      </a:r>
                      <a:r>
                        <a:rPr lang="en-US" sz="1600" b="0" dirty="0">
                          <a:effectLst/>
                        </a:rPr>
                        <a:t>:</a:t>
                      </a:r>
                      <a:endParaRPr lang="ru-RU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</a:rPr>
                        <a:t>https://www.facebook.com/tsatu.edu.ua</a:t>
                      </a:r>
                      <a:endParaRPr lang="ru-RU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b="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561568"/>
                  </a:ext>
                </a:extLst>
              </a:tr>
            </a:tbl>
          </a:graphicData>
        </a:graphic>
      </p:graphicFrame>
      <p:pic>
        <p:nvPicPr>
          <p:cNvPr id="1028" name="Рисунок 1">
            <a:extLst>
              <a:ext uri="{FF2B5EF4-FFF2-40B4-BE49-F238E27FC236}">
                <a16:creationId xmlns:a16="http://schemas.microsoft.com/office/drawing/2014/main" id="{C4F964A4-6D23-40F5-BB89-031C4DC0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99" y="5705122"/>
            <a:ext cx="931474" cy="9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DCB5FB-BD04-409D-8328-3238F874C6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7020" y="1660756"/>
            <a:ext cx="948208" cy="9527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226DBF5-928D-49E5-9C92-5FE63A87B0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2787" y="4722670"/>
            <a:ext cx="931474" cy="9336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0FBC9A1-F3E1-4D1E-9496-1344A5EB0C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46038" y="2711227"/>
            <a:ext cx="976447" cy="954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511058-D179-4378-BBD9-474357AD2F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15287" y="3739717"/>
            <a:ext cx="948210" cy="940695"/>
          </a:xfrm>
          <a:prstGeom prst="rect">
            <a:avLst/>
          </a:prstGeom>
        </p:spPr>
      </p:pic>
      <p:pic>
        <p:nvPicPr>
          <p:cNvPr id="1030" name="Picture 6" descr="значок телеграммы, Telegram Logo Компьютерные иконки ...">
            <a:extLst>
              <a:ext uri="{FF2B5EF4-FFF2-40B4-BE49-F238E27FC236}">
                <a16:creationId xmlns:a16="http://schemas.microsoft.com/office/drawing/2014/main" id="{DECC1919-D817-40E2-A755-2BF66AFC2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1" y="1875828"/>
            <a:ext cx="649767" cy="64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stagram значок png | PNGWing">
            <a:extLst>
              <a:ext uri="{FF2B5EF4-FFF2-40B4-BE49-F238E27FC236}">
                <a16:creationId xmlns:a16="http://schemas.microsoft.com/office/drawing/2014/main" id="{A73623B8-B977-44E5-899E-4E202463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0" y="2952190"/>
            <a:ext cx="528167" cy="5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Instagram значок png | PNGWing">
            <a:extLst>
              <a:ext uri="{FF2B5EF4-FFF2-40B4-BE49-F238E27FC236}">
                <a16:creationId xmlns:a16="http://schemas.microsoft.com/office/drawing/2014/main" id="{8CA16257-9BF8-4EB9-83DB-0B267C16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0" y="3947800"/>
            <a:ext cx="528167" cy="5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uTube Play Button Компьютерные иконки, YouTube, логотип ...">
            <a:extLst>
              <a:ext uri="{FF2B5EF4-FFF2-40B4-BE49-F238E27FC236}">
                <a16:creationId xmlns:a16="http://schemas.microsoft.com/office/drawing/2014/main" id="{E608F898-0FE9-4F06-A565-FBBE7515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4" y="4857992"/>
            <a:ext cx="663018" cy="6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значок фейсбук">
            <a:extLst>
              <a:ext uri="{FF2B5EF4-FFF2-40B4-BE49-F238E27FC236}">
                <a16:creationId xmlns:a16="http://schemas.microsoft.com/office/drawing/2014/main" id="{C8E76728-A2CF-4C71-B73A-4F302499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6" y="5827839"/>
            <a:ext cx="614362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62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529274"/>
          <a:ext cx="9144000" cy="634307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410075">
                  <a:extLst>
                    <a:ext uri="{9D8B030D-6E8A-4147-A177-3AD203B41FA5}">
                      <a16:colId xmlns:a16="http://schemas.microsoft.com/office/drawing/2014/main" val="2727502236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809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Код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Назва спеціальності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Назва освітньої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000" b="1" kern="12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програми</a:t>
                      </a: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63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131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Прикладна механіка</a:t>
                      </a:r>
                      <a:endParaRPr lang="uk-UA" sz="20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Комп’ютерне проектування і дизайн</a:t>
                      </a:r>
                      <a:endParaRPr lang="uk-UA" sz="20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63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133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Галузеве машино-будування</a:t>
                      </a:r>
                      <a:endParaRPr lang="uk-UA" sz="20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kern="12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Комп’ютерний інжиніринг харчових і переробних виробництв </a:t>
                      </a: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56359"/>
                  </a:ext>
                </a:extLst>
              </a:tr>
              <a:tr h="1904639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208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Агроінженерія</a:t>
                      </a:r>
                      <a:endParaRPr lang="uk-UA" sz="20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Агроінженерія</a:t>
                      </a:r>
                      <a:endParaRPr lang="uk-UA" sz="20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208DA529-461B-42EB-BA64-D3F8D0EA6A89}"/>
              </a:ext>
            </a:extLst>
          </p:cNvPr>
          <p:cNvGraphicFramePr/>
          <p:nvPr/>
        </p:nvGraphicFramePr>
        <p:xfrm>
          <a:off x="0" y="0"/>
          <a:ext cx="9144000" cy="52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3DDF0-B4D4-4EF7-B1E2-97763FD805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625" y="264637"/>
            <a:ext cx="2252826" cy="21597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D1245F-C2AB-41F4-B26F-8584E068A6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737" y="4522471"/>
            <a:ext cx="3952342" cy="2281433"/>
          </a:xfrm>
          <a:prstGeom prst="rect">
            <a:avLst/>
          </a:prstGeom>
        </p:spPr>
      </p:pic>
      <p:pic>
        <p:nvPicPr>
          <p:cNvPr id="15" name="Объект 1">
            <a:extLst>
              <a:ext uri="{FF2B5EF4-FFF2-40B4-BE49-F238E27FC236}">
                <a16:creationId xmlns:a16="http://schemas.microsoft.com/office/drawing/2014/main" id="{EEFA68E9-347E-485A-BD9D-4B1F024FF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r="25446"/>
          <a:stretch/>
        </p:blipFill>
        <p:spPr>
          <a:xfrm>
            <a:off x="1600202" y="614441"/>
            <a:ext cx="2733672" cy="1992897"/>
          </a:xfr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346B6F6-61B5-4030-B2FA-F2AC0607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43" y="2836758"/>
            <a:ext cx="2228331" cy="16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331B71D6-7202-46C7-85DD-625ACE2FB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 r="18322"/>
          <a:stretch/>
        </p:blipFill>
        <p:spPr bwMode="auto">
          <a:xfrm>
            <a:off x="114300" y="2687825"/>
            <a:ext cx="2303410" cy="17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4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529274"/>
          <a:ext cx="9144000" cy="632872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727502236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0136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Код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Назва спеціальності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Назва освітньої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000" b="1" kern="12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програми</a:t>
                      </a: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171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122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Комп’ютерні науки</a:t>
                      </a:r>
                      <a:endParaRPr lang="uk-UA" sz="24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Комп’ютерні науки</a:t>
                      </a:r>
                      <a:endParaRPr lang="uk-UA" sz="24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87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141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spc="0" baseline="0" noProof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Електро</a:t>
                      </a:r>
                      <a:r>
                        <a:rPr lang="uk-UA" sz="2400" spc="0" baseline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-енергетика, </a:t>
                      </a:r>
                      <a:r>
                        <a:rPr lang="uk-UA" sz="2400" spc="0" baseline="0" noProof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електро</a:t>
                      </a:r>
                      <a:r>
                        <a:rPr lang="uk-UA" sz="2400" spc="0" baseline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-техніка та </a:t>
                      </a:r>
                      <a:r>
                        <a:rPr lang="uk-UA" sz="2400" spc="0" baseline="0" noProof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електро</a:t>
                      </a:r>
                      <a:r>
                        <a:rPr lang="uk-UA" sz="2400" spc="0" baseline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-механіка</a:t>
                      </a:r>
                      <a:endParaRPr lang="uk-UA" sz="2400" b="0" spc="0" baseline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spc="0" baseline="0" noProof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Електро</a:t>
                      </a:r>
                      <a:r>
                        <a:rPr lang="uk-UA" sz="2400" spc="0" baseline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-енергетика, </a:t>
                      </a:r>
                      <a:r>
                        <a:rPr lang="uk-UA" sz="2400" spc="0" baseline="0" noProof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електро</a:t>
                      </a:r>
                      <a:r>
                        <a:rPr lang="uk-UA" sz="2400" spc="0" baseline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-техніка та </a:t>
                      </a:r>
                      <a:r>
                        <a:rPr lang="uk-UA" sz="2400" spc="0" baseline="0" noProof="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електро</a:t>
                      </a:r>
                      <a:r>
                        <a:rPr lang="uk-UA" sz="2400" spc="0" baseline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-механіка</a:t>
                      </a:r>
                      <a:endParaRPr lang="uk-UA" sz="2400" b="0" spc="0" baseline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56359"/>
                  </a:ext>
                </a:extLst>
              </a:tr>
            </a:tbl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AEDDED1-CE08-44C9-BD99-24FBE9DD31B5}"/>
              </a:ext>
            </a:extLst>
          </p:cNvPr>
          <p:cNvGraphicFramePr/>
          <p:nvPr/>
        </p:nvGraphicFramePr>
        <p:xfrm>
          <a:off x="0" y="0"/>
          <a:ext cx="9144000" cy="52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3804B4-44BB-47CC-9246-E35559493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29"/>
            <a:ext cx="1620670" cy="2112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C038CE-6E87-43A9-828F-C200F786E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9833"/>
            <a:ext cx="4314825" cy="15281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6A272-C0CC-489E-8E37-1AB7E5B3A4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31271"/>
            <a:ext cx="4314825" cy="1198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2D6996-715A-4AC4-A1EE-837CC75917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9726" y="564637"/>
            <a:ext cx="2628900" cy="17509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103024-0DE2-4CD3-A1C2-EDE461B170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892" y="2358260"/>
            <a:ext cx="4101933" cy="17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8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529274"/>
          <a:ext cx="9144000" cy="6423331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295775">
                  <a:extLst>
                    <a:ext uri="{9D8B030D-6E8A-4147-A177-3AD203B41FA5}">
                      <a16:colId xmlns:a16="http://schemas.microsoft.com/office/drawing/2014/main" val="2727502236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260">
                <a:tc row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Код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Назва спеціальності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Назва освітньої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600" b="1" kern="12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програми</a:t>
                      </a: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78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051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Економіка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Економічний консалтинг та бізнес-економіка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536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071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Облік і оподаткування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Облік і оподаткування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20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072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Фінанси, банківська справа, страхування та фондовий ринок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Фінанси, банківська справа та страхування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56359"/>
                  </a:ext>
                </a:extLst>
              </a:tr>
              <a:tr h="511154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073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Менеджмент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Менеджмент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616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075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Маркетинг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Маркетинг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2522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076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Підприємництво та торгівля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Підприємництво та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бізнес-технології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12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242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Туризм та рекреація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Туризм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85592"/>
                  </a:ext>
                </a:extLst>
              </a:tr>
              <a:tr h="91252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281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Публічне</a:t>
                      </a:r>
                      <a:r>
                        <a:rPr lang="uk-UA" sz="1600" kern="12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управління та адміністрування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Публічне</a:t>
                      </a:r>
                      <a:r>
                        <a:rPr lang="uk-UA" sz="1600" kern="12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управління та адміністрування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850438"/>
                  </a:ext>
                </a:extLst>
              </a:tr>
            </a:tbl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9B81297-3243-4319-8DD1-3510CE0C7628}"/>
              </a:ext>
            </a:extLst>
          </p:cNvPr>
          <p:cNvGraphicFramePr/>
          <p:nvPr/>
        </p:nvGraphicFramePr>
        <p:xfrm>
          <a:off x="0" y="0"/>
          <a:ext cx="9144000" cy="52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080CE2-14B5-439F-AC60-77B9BACFD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" y="1931056"/>
            <a:ext cx="2145307" cy="13566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05D454-EC09-4CD6-826F-CEF88FF3A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5004"/>
            <a:ext cx="4305300" cy="3657601"/>
          </a:xfrm>
          <a:prstGeom prst="rect">
            <a:avLst/>
          </a:prstGeom>
        </p:spPr>
      </p:pic>
      <p:pic>
        <p:nvPicPr>
          <p:cNvPr id="9" name="Google Shape;91;p1">
            <a:extLst>
              <a:ext uri="{FF2B5EF4-FFF2-40B4-BE49-F238E27FC236}">
                <a16:creationId xmlns:a16="http://schemas.microsoft.com/office/drawing/2014/main" id="{0CB68417-6BCA-4CF6-93C3-6656E236F42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52649" y="1666875"/>
            <a:ext cx="2155989" cy="162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007FA9-4D71-4B56-B057-DDEE632FE8C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1947" b="21043"/>
          <a:stretch/>
        </p:blipFill>
        <p:spPr>
          <a:xfrm>
            <a:off x="1950485" y="536527"/>
            <a:ext cx="2354815" cy="1407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6F88A3-BAF2-45E0-AA4B-83F16BE7F8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6" y="150761"/>
            <a:ext cx="1453076" cy="18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529275"/>
          <a:ext cx="9144000" cy="634106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248150">
                  <a:extLst>
                    <a:ext uri="{9D8B030D-6E8A-4147-A177-3AD203B41FA5}">
                      <a16:colId xmlns:a16="http://schemas.microsoft.com/office/drawing/2014/main" val="2727502236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3889">
                <a:tc row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Код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Назва спеціальності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Назва освітньої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1" kern="120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програми</a:t>
                      </a:r>
                    </a:p>
                  </a:txBody>
                  <a:tcPr marL="42833" marR="42833" marT="0" marB="0" anchor="ctr"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E8C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8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101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Екологія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Екологія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8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181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Харчові технології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Харчові технології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56359"/>
                  </a:ext>
                </a:extLst>
              </a:tr>
              <a:tr h="803087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193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Геодезія та землеустрій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Геодезія та землеустрій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8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201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Агрономія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Агрономія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631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203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Садівництво, плодоовочівництво та виноградарство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</a:tabLst>
                        <a:defRPr/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Садівництво та виноградарство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308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241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Готельно</a:t>
                      </a:r>
                      <a:r>
                        <a:rPr lang="uk-UA" sz="1800" b="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-ресторанна</a:t>
                      </a:r>
                      <a:r>
                        <a:rPr lang="uk-UA" sz="1800" b="0" baseline="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 справа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err="1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Готельно</a:t>
                      </a:r>
                      <a:r>
                        <a:rPr lang="uk-UA" sz="1800" b="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-ресторанна</a:t>
                      </a:r>
                      <a:r>
                        <a:rPr lang="uk-UA" sz="1800" b="0" baseline="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 справа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85592"/>
                  </a:ext>
                </a:extLst>
              </a:tr>
              <a:tr h="80308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263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Цивільна безпека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Цивільна безпека</a:t>
                      </a:r>
                      <a:endParaRPr lang="uk-UA" sz="1800" b="0" noProof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33" marR="42833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850438"/>
                  </a:ext>
                </a:extLst>
              </a:tr>
            </a:tbl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B17E5F3B-CAAA-46B0-83C0-0A26A28875AB}"/>
              </a:ext>
            </a:extLst>
          </p:cNvPr>
          <p:cNvGraphicFramePr/>
          <p:nvPr/>
        </p:nvGraphicFramePr>
        <p:xfrm>
          <a:off x="0" y="0"/>
          <a:ext cx="9144000" cy="52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0134E-B39B-4D4C-B662-A966210FCC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192902"/>
            <a:ext cx="1973994" cy="2359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504D9-FC2D-4A5B-89EB-B0C0A4232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52578"/>
            <a:ext cx="4244389" cy="22212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49DB72-91B5-488E-AD63-C4DFD5D79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20418"/>
            <a:ext cx="4244389" cy="20499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A2E15E-B324-4890-B5C1-2E662F5643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507" t="17949" r="16448" b="4328"/>
          <a:stretch/>
        </p:blipFill>
        <p:spPr>
          <a:xfrm>
            <a:off x="1973994" y="575884"/>
            <a:ext cx="2215360" cy="19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B17E5F3B-CAAA-46B0-83C0-0A26A28875AB}"/>
              </a:ext>
            </a:extLst>
          </p:cNvPr>
          <p:cNvGraphicFramePr/>
          <p:nvPr/>
        </p:nvGraphicFramePr>
        <p:xfrm>
          <a:off x="0" y="-1"/>
          <a:ext cx="9144000" cy="65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EFC7F1-02A9-4216-9CB6-02AA55616321}"/>
              </a:ext>
            </a:extLst>
          </p:cNvPr>
          <p:cNvSpPr txBox="1"/>
          <p:nvPr/>
        </p:nvSpPr>
        <p:spPr>
          <a:xfrm>
            <a:off x="270130" y="781491"/>
            <a:ext cx="860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ВСТУП НА БЮДЖЕТ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DBA73-3684-4463-898A-5D44D73C919F}"/>
              </a:ext>
            </a:extLst>
          </p:cNvPr>
          <p:cNvSpPr txBox="1"/>
          <p:nvPr/>
        </p:nvSpPr>
        <p:spPr>
          <a:xfrm>
            <a:off x="507353" y="1408130"/>
            <a:ext cx="3015995" cy="212365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Національний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мультипредметний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тест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Українська мова,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Математика,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Предмет на вибір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046A0-D791-41B4-9418-AD59F36D53BB}"/>
              </a:ext>
            </a:extLst>
          </p:cNvPr>
          <p:cNvSpPr txBox="1"/>
          <p:nvPr/>
        </p:nvSpPr>
        <p:spPr>
          <a:xfrm>
            <a:off x="3973182" y="1469685"/>
            <a:ext cx="4663465" cy="200054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Співбесіда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(для пільгових категорій, зокрема мешканців небезпечних територій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дистанційному форматі за допомогою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відеозв’язку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Вступ за КВОТОЮ-2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76F94-9FCA-4C3A-A5F7-043A793557F4}"/>
              </a:ext>
            </a:extLst>
          </p:cNvPr>
          <p:cNvSpPr txBox="1"/>
          <p:nvPr/>
        </p:nvSpPr>
        <p:spPr>
          <a:xfrm>
            <a:off x="2015351" y="3744347"/>
            <a:ext cx="50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ВСТУП НА КОНТРАКТ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FAEF5-80BE-4DF5-AC0D-7DEA37A0700B}"/>
              </a:ext>
            </a:extLst>
          </p:cNvPr>
          <p:cNvSpPr txBox="1"/>
          <p:nvPr/>
        </p:nvSpPr>
        <p:spPr>
          <a:xfrm>
            <a:off x="452114" y="4286697"/>
            <a:ext cx="8239772" cy="7694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результатами розгляду мотиваційних листів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спеціальності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яким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надається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особлива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підтримка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35EDFAC3-EE8F-457A-B5C3-B30689C7D74B}"/>
              </a:ext>
            </a:extLst>
          </p:cNvPr>
          <p:cNvGraphicFramePr>
            <a:graphicFrameLocks noGrp="1"/>
          </p:cNvGraphicFramePr>
          <p:nvPr/>
        </p:nvGraphicFramePr>
        <p:xfrm>
          <a:off x="5073854" y="5106980"/>
          <a:ext cx="3371729" cy="1493520"/>
        </p:xfrm>
        <a:graphic>
          <a:graphicData uri="http://schemas.openxmlformats.org/drawingml/2006/table">
            <a:tbl>
              <a:tblPr firstRow="1" firstCol="1" bandRow="1"/>
              <a:tblGrid>
                <a:gridCol w="3371729">
                  <a:extLst>
                    <a:ext uri="{9D8B030D-6E8A-4147-A177-3AD203B41FA5}">
                      <a16:colId xmlns:a16="http://schemas.microsoft.com/office/drawing/2014/main" val="24498665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719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 Агрономія,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565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203 Садівництво, плодоовочівництво</a:t>
                      </a:r>
                    </a:p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та виноградарство,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08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208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Агроінженерія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263 Цивільна безпека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457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689008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6ED936AE-A403-49C6-AAC2-55B1E1FE4EAF}"/>
              </a:ext>
            </a:extLst>
          </p:cNvPr>
          <p:cNvGraphicFramePr>
            <a:graphicFrameLocks noGrp="1"/>
          </p:cNvGraphicFramePr>
          <p:nvPr/>
        </p:nvGraphicFramePr>
        <p:xfrm>
          <a:off x="1022105" y="5099129"/>
          <a:ext cx="4051749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4051749">
                  <a:extLst>
                    <a:ext uri="{9D8B030D-6E8A-4147-A177-3AD203B41FA5}">
                      <a16:colId xmlns:a16="http://schemas.microsoft.com/office/drawing/2014/main" val="19253745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719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131 Прикладна механіка,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565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133 Галузеве машинобудування,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08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66700" indent="-266700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141 Електроенергетика, електротехніка та</a:t>
                      </a:r>
                    </a:p>
                    <a:p>
                      <a:pPr marL="266700" indent="-266700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електромеханіка,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457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181 Харчові технології,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689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22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0" y="-12526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0" y="648796"/>
            <a:ext cx="9144000" cy="400110"/>
          </a:xfrm>
          <a:prstGeom prst="rect">
            <a:avLst/>
          </a:prstGeom>
          <a:solidFill>
            <a:srgbClr val="E8C6A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Освітній рівень бакалавра, денна форма навчання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9EB630B0-5059-4486-A220-DE57DA3670DB}"/>
              </a:ext>
            </a:extLst>
          </p:cNvPr>
          <p:cNvCxnSpPr>
            <a:cxnSpLocks/>
          </p:cNvCxnSpPr>
          <p:nvPr/>
        </p:nvCxnSpPr>
        <p:spPr>
          <a:xfrm flipH="1" flipV="1">
            <a:off x="345659" y="1524000"/>
            <a:ext cx="21719" cy="4964347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D00859D-51B2-49A0-B439-AB5E00D28469}"/>
              </a:ext>
            </a:extLst>
          </p:cNvPr>
          <p:cNvCxnSpPr/>
          <p:nvPr/>
        </p:nvCxnSpPr>
        <p:spPr>
          <a:xfrm flipH="1">
            <a:off x="325514" y="1549791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ECAF21-6233-4CF4-A7C0-C4E8FE353246}"/>
              </a:ext>
            </a:extLst>
          </p:cNvPr>
          <p:cNvSpPr txBox="1"/>
          <p:nvPr/>
        </p:nvSpPr>
        <p:spPr>
          <a:xfrm>
            <a:off x="573015" y="2122855"/>
            <a:ext cx="7239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з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01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липня –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реєстрація електронних кабінетів вступників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8B9A39-00D3-488F-851E-5D99B40B561B}"/>
              </a:ext>
            </a:extLst>
          </p:cNvPr>
          <p:cNvSpPr txBox="1"/>
          <p:nvPr/>
        </p:nvSpPr>
        <p:spPr>
          <a:xfrm>
            <a:off x="590945" y="4184089"/>
            <a:ext cx="5389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05 серпня –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оприлюднення списків осіб,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             рекомендованих на бюджет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0E1B827-2F9E-48B5-AADC-701BA16D6ACB}"/>
              </a:ext>
            </a:extLst>
          </p:cNvPr>
          <p:cNvSpPr txBox="1"/>
          <p:nvPr/>
        </p:nvSpPr>
        <p:spPr>
          <a:xfrm>
            <a:off x="593275" y="4944763"/>
            <a:ext cx="8025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до 08 серпня –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виконання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вимог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для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осіб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рекомендованих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до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                  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зарахування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на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бюджетні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місця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6C20DD5-567F-47A4-9FD5-EE3007A35ADA}"/>
              </a:ext>
            </a:extLst>
          </p:cNvPr>
          <p:cNvSpPr txBox="1"/>
          <p:nvPr/>
        </p:nvSpPr>
        <p:spPr>
          <a:xfrm>
            <a:off x="567607" y="5693751"/>
            <a:ext cx="5623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10 серпня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– зарахування на бюджетні місця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8B16EF-6F4C-45DA-B500-3426E225BBC0}"/>
              </a:ext>
            </a:extLst>
          </p:cNvPr>
          <p:cNvSpPr txBox="1"/>
          <p:nvPr/>
        </p:nvSpPr>
        <p:spPr>
          <a:xfrm>
            <a:off x="588990" y="6187952"/>
            <a:ext cx="5208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з 12 серпня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- зарахування за контрактом</a:t>
            </a: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25EA0E9-4F7A-4807-9DE4-ABE6B7C812FD}"/>
              </a:ext>
            </a:extLst>
          </p:cNvPr>
          <p:cNvCxnSpPr/>
          <p:nvPr/>
        </p:nvCxnSpPr>
        <p:spPr>
          <a:xfrm flipH="1">
            <a:off x="349644" y="2366418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02E6FCD3-3F20-4DF3-9A27-E0BC0626A19A}"/>
              </a:ext>
            </a:extLst>
          </p:cNvPr>
          <p:cNvCxnSpPr/>
          <p:nvPr/>
        </p:nvCxnSpPr>
        <p:spPr>
          <a:xfrm flipH="1">
            <a:off x="355192" y="3802250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506B99E9-A2FF-45EE-AC8D-C285BE96559E}"/>
              </a:ext>
            </a:extLst>
          </p:cNvPr>
          <p:cNvCxnSpPr/>
          <p:nvPr/>
        </p:nvCxnSpPr>
        <p:spPr>
          <a:xfrm flipH="1">
            <a:off x="370266" y="4397320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B6038BF-2C65-4A61-B30F-E630FEA87A2F}"/>
              </a:ext>
            </a:extLst>
          </p:cNvPr>
          <p:cNvCxnSpPr/>
          <p:nvPr/>
        </p:nvCxnSpPr>
        <p:spPr>
          <a:xfrm flipH="1">
            <a:off x="367377" y="5181207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8E6B435A-62BE-4259-9078-DE67A8EA9FE3}"/>
              </a:ext>
            </a:extLst>
          </p:cNvPr>
          <p:cNvCxnSpPr/>
          <p:nvPr/>
        </p:nvCxnSpPr>
        <p:spPr>
          <a:xfrm flipH="1">
            <a:off x="367377" y="5907548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163D43C-86B7-4944-A648-558E9A4B8EDB}"/>
              </a:ext>
            </a:extLst>
          </p:cNvPr>
          <p:cNvCxnSpPr/>
          <p:nvPr/>
        </p:nvCxnSpPr>
        <p:spPr>
          <a:xfrm flipH="1">
            <a:off x="373774" y="6434617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29A7E1C-6950-4DA4-8A52-A683A830E46D}"/>
              </a:ext>
            </a:extLst>
          </p:cNvPr>
          <p:cNvSpPr txBox="1"/>
          <p:nvPr/>
        </p:nvSpPr>
        <p:spPr>
          <a:xfrm>
            <a:off x="564011" y="1233429"/>
            <a:ext cx="4666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05 - 23 червня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– основна сесія НМТ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11 - 24 липня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– додаткова сесія НМТ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74FEF4B7-D848-464F-A026-1D6455762640}"/>
              </a:ext>
            </a:extLst>
          </p:cNvPr>
          <p:cNvCxnSpPr/>
          <p:nvPr/>
        </p:nvCxnSpPr>
        <p:spPr>
          <a:xfrm flipH="1">
            <a:off x="349644" y="3073405"/>
            <a:ext cx="208819" cy="0"/>
          </a:xfrm>
          <a:prstGeom prst="line">
            <a:avLst/>
          </a:prstGeom>
          <a:ln w="76200">
            <a:solidFill>
              <a:srgbClr val="846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11AC9DC-924E-4311-962D-1D6DBF2DFA64}"/>
              </a:ext>
            </a:extLst>
          </p:cNvPr>
          <p:cNvSpPr txBox="1"/>
          <p:nvPr/>
        </p:nvSpPr>
        <p:spPr>
          <a:xfrm>
            <a:off x="552263" y="3590499"/>
            <a:ext cx="3700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19 - 31 липня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– прийом заяв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B659A3-E0C4-4C91-BA0F-74901C8AF790}"/>
              </a:ext>
            </a:extLst>
          </p:cNvPr>
          <p:cNvSpPr txBox="1"/>
          <p:nvPr/>
        </p:nvSpPr>
        <p:spPr>
          <a:xfrm>
            <a:off x="561228" y="3039108"/>
            <a:ext cx="46088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07 - 31 липня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–співбесіди (контракт)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B75A95-06C6-4BEA-982E-4B9D85950C9F}"/>
              </a:ext>
            </a:extLst>
          </p:cNvPr>
          <p:cNvSpPr txBox="1"/>
          <p:nvPr/>
        </p:nvSpPr>
        <p:spPr>
          <a:xfrm>
            <a:off x="564011" y="2705992"/>
            <a:ext cx="4468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07 - 18 липня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–співбесіди (бюджет)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16BEAF-782F-47CD-A1C2-0498818CE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2422" y="2683523"/>
            <a:ext cx="2727398" cy="21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1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0" y="-12526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179387" y="785215"/>
            <a:ext cx="8785225" cy="1200329"/>
          </a:xfrm>
          <a:prstGeom prst="rect">
            <a:avLst/>
          </a:prstGeom>
          <a:solidFill>
            <a:srgbClr val="FBFAC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Створити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електронний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кабінет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вступника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сайті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https://vstup.edbo.gov.ua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можна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звернутися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консультаційного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центру (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приймальної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комісії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ТДАТУ).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387" y="4912741"/>
            <a:ext cx="8785225" cy="1754326"/>
          </a:xfrm>
          <a:prstGeom prst="rect">
            <a:avLst/>
          </a:prstGeom>
          <a:solidFill>
            <a:srgbClr val="FBFAC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Створити в електронному кабінеті вступника заяви на обрані спеціальності, зазначивши пріоритетність, завантажити МОТИВАЦІЙНІ ЛИСТИ.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 вимогами до мотиваційних листів можна ознайомитись на сайті приймальної комісії ТДАТУ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http://www.tsatu.edu.ua/pk/vstup/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387" y="2149247"/>
            <a:ext cx="8785225" cy="2616101"/>
          </a:xfrm>
          <a:prstGeom prst="rect">
            <a:avLst/>
          </a:prstGeom>
          <a:solidFill>
            <a:srgbClr val="FBFAC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За відсутності складеного НМТ або ЗНО – зареєструватися на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співбесіду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 пройти її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ДЛЯ ВСТУПНИКІВ З ОКУПОВАНИХ ТЕРИТОРІЙ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Реєстрація для проходження співбесіди здійснюватиметься через електронний кабінет вступника. Для підтвердження права на спеціальні умови вступу необхідно надіслати на пошту приймальної комісії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pk@tsatu.edu.ua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заповнену анкету та копію документа, що підтверджує реєстрацію (прописку).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7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0" y="-12526"/>
          <a:ext cx="9144000" cy="66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179387" y="2135857"/>
            <a:ext cx="8785225" cy="1200329"/>
          </a:xfrm>
          <a:prstGeom prst="rect">
            <a:avLst/>
          </a:prstGeom>
          <a:solidFill>
            <a:srgbClr val="FBFAC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Підтвердити своє бажання навчатися в ТДАТУ (за допомогою електронного кабінету вступника) – 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ОРИГІНАЛИ ДОКУМЕНТІВ ПОДАВАТИ НЕ ПОТРІБНО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764" y="4447630"/>
            <a:ext cx="7988469" cy="20621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Перелік документів, які потрібні для вступу до університету: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документ про освіту і додаток до нього;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сертифікати, результати ЗНО, НМТ (за наявності);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копії паспорта та ідентифікаційного коду;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копія посвідчення про приписку до призовної дільниці (для хлопців);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кольорова фотокартка для документів, розміром 3 х 4 см;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інші документи (за наявності), що підтверджують право вступника на спеціальні умови участі у конкурсному відборі, зокрема, Витяг з реєстру територіальної громади.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385" y="3448753"/>
            <a:ext cx="8785225" cy="830997"/>
          </a:xfrm>
          <a:prstGeom prst="rect">
            <a:avLst/>
          </a:prstGeom>
          <a:solidFill>
            <a:srgbClr val="FBFAC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Побачити себе в наказі про зарахування на сайті приймальної комісії ТДАТУ, укласти з Університетом договір про навчання.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387" y="799095"/>
            <a:ext cx="8785225" cy="1200329"/>
          </a:xfrm>
          <a:prstGeom prst="rect">
            <a:avLst/>
          </a:prstGeom>
          <a:solidFill>
            <a:srgbClr val="FBFAC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Дочекатися завершення прийому заяв та побачити себе в списках вступників, рекомендованих до зарахування, які будуть оприлюднені на сайті приймальної комісії ТДАТУ.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86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5880</TotalTime>
  <Words>1232</Words>
  <Application>Microsoft Office PowerPoint</Application>
  <PresentationFormat>Экран (4:3)</PresentationFormat>
  <Paragraphs>217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Franklin Gothic Book</vt:lpstr>
      <vt:lpstr>Franklin Gothic Medium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ТДАТУ 2021. Інформація для випускників шкіл</dc:title>
  <dc:creator>Ivan Chizhykov</dc:creator>
  <cp:lastModifiedBy>S K</cp:lastModifiedBy>
  <cp:revision>578</cp:revision>
  <cp:lastPrinted>2020-01-30T08:06:37Z</cp:lastPrinted>
  <dcterms:created xsi:type="dcterms:W3CDTF">2015-12-03T19:02:09Z</dcterms:created>
  <dcterms:modified xsi:type="dcterms:W3CDTF">2023-05-24T09:53:35Z</dcterms:modified>
</cp:coreProperties>
</file>