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62" r:id="rId4"/>
    <p:sldId id="264" r:id="rId5"/>
    <p:sldId id="265" r:id="rId6"/>
    <p:sldId id="259" r:id="rId7"/>
    <p:sldId id="260" r:id="rId8"/>
    <p:sldId id="261" r:id="rId9"/>
    <p:sldId id="266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57C1B2-6A8D-4C28-BEEC-C661EE2A9AD5}" type="datetimeFigureOut">
              <a:rPr lang="ru-RU" smtClean="0"/>
              <a:pPr/>
              <a:t>14.03.2020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FD0FB6-A79B-46E1-90AA-6D71A559A7A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FD0FB6-A79B-46E1-90AA-6D71A559A7AF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14.03.2020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Relationship Id="rId9" Type="http://schemas.openxmlformats.org/officeDocument/2006/relationships/image" Target="../media/image33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image" Target="../media/image35.jpeg"/><Relationship Id="rId7" Type="http://schemas.openxmlformats.org/officeDocument/2006/relationships/image" Target="../media/image39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7" Type="http://schemas.openxmlformats.org/officeDocument/2006/relationships/image" Target="../media/image45.jpeg"/><Relationship Id="rId2" Type="http://schemas.openxmlformats.org/officeDocument/2006/relationships/hyperlink" Target="https://aforisimo.ru/autor/%D0%93%D1%8E%D0%BD%D1%82%D0%B5%D1%80+%D0%93%D1%80%D0%B0%D1%81%D1%81/" TargetMode="Externa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rgbClr val="FF0000"/>
                </a:solidFill>
                <a:latin typeface="Book Antiqua" pitchFamily="18" charset="0"/>
              </a:rPr>
              <a:t/>
            </a:r>
            <a:br>
              <a:rPr lang="uk-UA" b="1" dirty="0" smtClean="0">
                <a:solidFill>
                  <a:srgbClr val="FF0000"/>
                </a:solidFill>
                <a:latin typeface="Book Antiqua" pitchFamily="18" charset="0"/>
              </a:rPr>
            </a:br>
            <a:r>
              <a:rPr lang="uk-UA" b="1" dirty="0" smtClean="0">
                <a:solidFill>
                  <a:srgbClr val="FF0000"/>
                </a:solidFill>
                <a:latin typeface="Book Antiqua" pitchFamily="18" charset="0"/>
              </a:rPr>
              <a:t/>
            </a:r>
            <a:br>
              <a:rPr lang="uk-UA" b="1" dirty="0" smtClean="0">
                <a:solidFill>
                  <a:srgbClr val="FF0000"/>
                </a:solidFill>
                <a:latin typeface="Book Antiqua" pitchFamily="18" charset="0"/>
              </a:rPr>
            </a:br>
            <a:r>
              <a:rPr lang="uk-UA" b="1" dirty="0" smtClean="0">
                <a:solidFill>
                  <a:srgbClr val="FF0000"/>
                </a:solidFill>
                <a:latin typeface="Book Antiqua" pitchFamily="18" charset="0"/>
              </a:rPr>
              <a:t/>
            </a:r>
            <a:br>
              <a:rPr lang="uk-UA" b="1" dirty="0" smtClean="0">
                <a:solidFill>
                  <a:srgbClr val="FF0000"/>
                </a:solidFill>
                <a:latin typeface="Book Antiqua" pitchFamily="18" charset="0"/>
              </a:rPr>
            </a:br>
            <a:r>
              <a:rPr lang="uk-UA" b="1" dirty="0" smtClean="0">
                <a:solidFill>
                  <a:srgbClr val="FF0000"/>
                </a:solidFill>
                <a:latin typeface="Book Antiqua" pitchFamily="18" charset="0"/>
              </a:rPr>
              <a:t/>
            </a:r>
            <a:br>
              <a:rPr lang="uk-UA" b="1" dirty="0" smtClean="0">
                <a:solidFill>
                  <a:srgbClr val="FF0000"/>
                </a:solidFill>
                <a:latin typeface="Book Antiqua" pitchFamily="18" charset="0"/>
              </a:rPr>
            </a:br>
            <a:r>
              <a:rPr lang="uk-UA" b="1" dirty="0" smtClean="0">
                <a:solidFill>
                  <a:srgbClr val="FF0000"/>
                </a:solidFill>
                <a:latin typeface="Book Antiqua" pitchFamily="18" charset="0"/>
              </a:rPr>
              <a:t>НАВЧАЛЬНА  </a:t>
            </a:r>
            <a:r>
              <a:rPr lang="uk-UA" b="1" dirty="0" smtClean="0">
                <a:solidFill>
                  <a:srgbClr val="FF0000"/>
                </a:solidFill>
                <a:latin typeface="Book Antiqua" pitchFamily="18" charset="0"/>
              </a:rPr>
              <a:t>ДИСЦИПЛІНА  </a:t>
            </a:r>
            <a:r>
              <a:rPr lang="ru-RU" dirty="0" smtClean="0">
                <a:solidFill>
                  <a:srgbClr val="FF0000"/>
                </a:solidFill>
                <a:latin typeface="Book Antiqua" pitchFamily="18" charset="0"/>
              </a:rPr>
              <a:t/>
            </a:r>
            <a:br>
              <a:rPr lang="ru-RU" dirty="0" smtClean="0">
                <a:solidFill>
                  <a:srgbClr val="FF0000"/>
                </a:solidFill>
                <a:latin typeface="Book Antiqua" pitchFamily="18" charset="0"/>
              </a:rPr>
            </a:br>
            <a:r>
              <a:rPr lang="uk-UA" b="1" dirty="0" smtClean="0">
                <a:solidFill>
                  <a:srgbClr val="FF0000"/>
                </a:solidFill>
                <a:latin typeface="Book Antiqua" pitchFamily="18" charset="0"/>
              </a:rPr>
              <a:t>«Технологія продукції ресторанного господарства</a:t>
            </a:r>
            <a:r>
              <a:rPr lang="uk-UA" b="1" dirty="0" smtClean="0">
                <a:solidFill>
                  <a:srgbClr val="FF0000"/>
                </a:solidFill>
                <a:latin typeface="Book Antiqua" pitchFamily="18" charset="0"/>
              </a:rPr>
              <a:t>»</a:t>
            </a:r>
            <a:br>
              <a:rPr lang="uk-UA" b="1" dirty="0" smtClean="0">
                <a:solidFill>
                  <a:srgbClr val="FF0000"/>
                </a:solidFill>
                <a:latin typeface="Book Antiqua" pitchFamily="18" charset="0"/>
              </a:rPr>
            </a:br>
            <a:r>
              <a:rPr lang="uk-UA" b="1" dirty="0" smtClean="0">
                <a:solidFill>
                  <a:srgbClr val="FF0000"/>
                </a:solidFill>
                <a:latin typeface="Book Antiqua" pitchFamily="18" charset="0"/>
              </a:rPr>
              <a:t/>
            </a:r>
            <a:br>
              <a:rPr lang="uk-UA" b="1" dirty="0" smtClean="0">
                <a:solidFill>
                  <a:srgbClr val="FF0000"/>
                </a:solidFill>
                <a:latin typeface="Book Antiqua" pitchFamily="18" charset="0"/>
              </a:rPr>
            </a:br>
            <a:r>
              <a:rPr lang="uk-UA" b="1" dirty="0" smtClean="0">
                <a:solidFill>
                  <a:srgbClr val="FF0000"/>
                </a:solidFill>
                <a:latin typeface="Book Antiqua" pitchFamily="18" charset="0"/>
              </a:rPr>
              <a:t/>
            </a:r>
            <a:br>
              <a:rPr lang="uk-UA" b="1" dirty="0" smtClean="0">
                <a:solidFill>
                  <a:srgbClr val="FF0000"/>
                </a:solidFill>
                <a:latin typeface="Book Antiqua" pitchFamily="18" charset="0"/>
              </a:rPr>
            </a:br>
            <a:r>
              <a:rPr lang="uk-UA" b="1" dirty="0" smtClean="0">
                <a:solidFill>
                  <a:srgbClr val="FF0000"/>
                </a:solidFill>
                <a:latin typeface="Book Antiqua" pitchFamily="18" charset="0"/>
              </a:rPr>
              <a:t/>
            </a:r>
            <a:br>
              <a:rPr lang="uk-UA" b="1" dirty="0" smtClean="0">
                <a:solidFill>
                  <a:srgbClr val="FF0000"/>
                </a:solidFill>
                <a:latin typeface="Book Antiqua" pitchFamily="18" charset="0"/>
              </a:rPr>
            </a:br>
            <a:r>
              <a:rPr lang="uk-UA" b="1" dirty="0" smtClean="0">
                <a:solidFill>
                  <a:srgbClr val="FF0000"/>
                </a:solidFill>
                <a:latin typeface="Book Antiqua" pitchFamily="18" charset="0"/>
              </a:rPr>
              <a:t/>
            </a:r>
            <a:br>
              <a:rPr lang="uk-UA" b="1" dirty="0" smtClean="0">
                <a:solidFill>
                  <a:srgbClr val="FF0000"/>
                </a:solidFill>
                <a:latin typeface="Book Antiqua" pitchFamily="18" charset="0"/>
              </a:rPr>
            </a:br>
            <a:r>
              <a:rPr lang="uk-UA" sz="2000" b="1" dirty="0" smtClean="0">
                <a:solidFill>
                  <a:schemeClr val="tx1"/>
                </a:solidFill>
                <a:latin typeface="Book Antiqua" pitchFamily="18" charset="0"/>
              </a:rPr>
              <a:t>викладач</a:t>
            </a:r>
            <a:br>
              <a:rPr lang="uk-UA" sz="2000" b="1" dirty="0" smtClean="0">
                <a:solidFill>
                  <a:schemeClr val="tx1"/>
                </a:solidFill>
                <a:latin typeface="Book Antiqua" pitchFamily="18" charset="0"/>
              </a:rPr>
            </a:br>
            <a:r>
              <a:rPr lang="uk-UA" sz="2000" b="1" dirty="0" smtClean="0">
                <a:solidFill>
                  <a:schemeClr val="tx1"/>
                </a:solidFill>
                <a:latin typeface="Book Antiqua" pitchFamily="18" charset="0"/>
              </a:rPr>
              <a:t>доцент, </a:t>
            </a:r>
            <a:r>
              <a:rPr lang="uk-UA" sz="2000" b="1" dirty="0" err="1" smtClean="0">
                <a:solidFill>
                  <a:schemeClr val="tx1"/>
                </a:solidFill>
                <a:latin typeface="Book Antiqua" pitchFamily="18" charset="0"/>
              </a:rPr>
              <a:t>к.с.г.н</a:t>
            </a:r>
            <a:r>
              <a:rPr lang="uk-UA" sz="2000" b="1" dirty="0" smtClean="0">
                <a:solidFill>
                  <a:schemeClr val="tx1"/>
                </a:solidFill>
                <a:latin typeface="Book Antiqua" pitchFamily="18" charset="0"/>
              </a:rPr>
              <a:t>.</a:t>
            </a:r>
            <a:br>
              <a:rPr lang="uk-UA" sz="2000" b="1" dirty="0" smtClean="0">
                <a:solidFill>
                  <a:schemeClr val="tx1"/>
                </a:solidFill>
                <a:latin typeface="Book Antiqua" pitchFamily="18" charset="0"/>
              </a:rPr>
            </a:br>
            <a:r>
              <a:rPr lang="uk-UA" sz="2000" b="1" dirty="0" err="1" smtClean="0">
                <a:solidFill>
                  <a:schemeClr val="tx1"/>
                </a:solidFill>
                <a:latin typeface="Book Antiqua" pitchFamily="18" charset="0"/>
              </a:rPr>
              <a:t>Сухаренко</a:t>
            </a:r>
            <a:r>
              <a:rPr lang="uk-UA" sz="2000" b="1" dirty="0" smtClean="0">
                <a:solidFill>
                  <a:schemeClr val="tx1"/>
                </a:solidFill>
                <a:latin typeface="Book Antiqua" pitchFamily="18" charset="0"/>
              </a:rPr>
              <a:t> О.І.</a:t>
            </a:r>
            <a:br>
              <a:rPr lang="uk-UA" sz="2000" b="1" dirty="0" smtClean="0">
                <a:solidFill>
                  <a:schemeClr val="tx1"/>
                </a:solidFill>
                <a:latin typeface="Book Antiqua" pitchFamily="18" charset="0"/>
              </a:rPr>
            </a:br>
            <a:r>
              <a:rPr lang="uk-UA" sz="2000" b="1" dirty="0" smtClean="0">
                <a:solidFill>
                  <a:schemeClr val="tx1"/>
                </a:solidFill>
                <a:latin typeface="Book Antiqua" pitchFamily="18" charset="0"/>
              </a:rPr>
              <a:t/>
            </a:r>
            <a:br>
              <a:rPr lang="uk-UA" sz="2000" b="1" dirty="0" smtClean="0">
                <a:solidFill>
                  <a:schemeClr val="tx1"/>
                </a:solidFill>
                <a:latin typeface="Book Antiqua" pitchFamily="18" charset="0"/>
              </a:rPr>
            </a:br>
            <a:r>
              <a:rPr lang="uk-UA" sz="2000" b="1" dirty="0" smtClean="0">
                <a:solidFill>
                  <a:schemeClr val="tx1"/>
                </a:solidFill>
                <a:latin typeface="Book Antiqua" pitchFamily="18" charset="0"/>
              </a:rPr>
              <a:t/>
            </a:r>
            <a:br>
              <a:rPr lang="uk-UA" sz="2000" b="1" dirty="0" smtClean="0">
                <a:solidFill>
                  <a:schemeClr val="tx1"/>
                </a:solidFill>
                <a:latin typeface="Book Antiqua" pitchFamily="18" charset="0"/>
              </a:rPr>
            </a:br>
            <a:r>
              <a:rPr lang="uk-UA" sz="2000" b="1" dirty="0" smtClean="0">
                <a:solidFill>
                  <a:schemeClr val="tx1"/>
                </a:solidFill>
                <a:latin typeface="Book Antiqua" pitchFamily="18" charset="0"/>
              </a:rPr>
              <a:t/>
            </a:r>
            <a:br>
              <a:rPr lang="uk-UA" sz="2000" b="1" dirty="0" smtClean="0">
                <a:solidFill>
                  <a:schemeClr val="tx1"/>
                </a:solidFill>
                <a:latin typeface="Book Antiqua" pitchFamily="18" charset="0"/>
              </a:rPr>
            </a:br>
            <a:r>
              <a:rPr lang="uk-UA" sz="2000" b="1" dirty="0" smtClean="0">
                <a:solidFill>
                  <a:schemeClr val="tx1"/>
                </a:solidFill>
                <a:latin typeface="Book Antiqua" pitchFamily="18" charset="0"/>
              </a:rPr>
              <a:t/>
            </a:r>
            <a:br>
              <a:rPr lang="uk-UA" sz="2000" b="1" dirty="0" smtClean="0">
                <a:solidFill>
                  <a:schemeClr val="tx1"/>
                </a:solidFill>
                <a:latin typeface="Book Antiqua" pitchFamily="18" charset="0"/>
              </a:rPr>
            </a:br>
            <a:r>
              <a:rPr lang="uk-UA" sz="2000" b="1" dirty="0" smtClean="0">
                <a:solidFill>
                  <a:schemeClr val="tx1"/>
                </a:solidFill>
                <a:latin typeface="Book Antiqua" pitchFamily="18" charset="0"/>
              </a:rPr>
              <a:t/>
            </a:r>
            <a:br>
              <a:rPr lang="uk-UA" sz="2000" b="1" dirty="0" smtClean="0">
                <a:solidFill>
                  <a:schemeClr val="tx1"/>
                </a:solidFill>
                <a:latin typeface="Book Antiqua" pitchFamily="18" charset="0"/>
              </a:rPr>
            </a:br>
            <a:r>
              <a:rPr lang="uk-UA" sz="2000" b="1" dirty="0" smtClean="0">
                <a:solidFill>
                  <a:schemeClr val="tx1"/>
                </a:solidFill>
                <a:latin typeface="Book Antiqua" pitchFamily="18" charset="0"/>
              </a:rPr>
              <a:t/>
            </a:r>
            <a:br>
              <a:rPr lang="uk-UA" sz="2000" b="1" dirty="0" smtClean="0">
                <a:solidFill>
                  <a:schemeClr val="tx1"/>
                </a:solidFill>
                <a:latin typeface="Book Antiqua" pitchFamily="18" charset="0"/>
              </a:rPr>
            </a:br>
            <a:r>
              <a:rPr lang="uk-UA" b="1" dirty="0" smtClean="0">
                <a:solidFill>
                  <a:srgbClr val="FF0000"/>
                </a:solidFill>
                <a:latin typeface="Book Antiqua" pitchFamily="18" charset="0"/>
              </a:rPr>
              <a:t/>
            </a:r>
            <a:br>
              <a:rPr lang="uk-UA" b="1" dirty="0" smtClean="0">
                <a:solidFill>
                  <a:srgbClr val="FF0000"/>
                </a:solidFill>
                <a:latin typeface="Book Antiqua" pitchFamily="18" charset="0"/>
              </a:rPr>
            </a:br>
            <a:r>
              <a:rPr lang="uk-UA" b="1" dirty="0" smtClean="0">
                <a:solidFill>
                  <a:srgbClr val="FF0000"/>
                </a:solidFill>
                <a:latin typeface="Book Antiqua" pitchFamily="18" charset="0"/>
              </a:rPr>
              <a:t/>
            </a:r>
            <a:br>
              <a:rPr lang="uk-UA" b="1" dirty="0" smtClean="0">
                <a:solidFill>
                  <a:srgbClr val="FF0000"/>
                </a:solidFill>
                <a:latin typeface="Book Antiqua" pitchFamily="18" charset="0"/>
              </a:rPr>
            </a:br>
            <a:r>
              <a:rPr lang="uk-UA" b="1" dirty="0" smtClean="0">
                <a:solidFill>
                  <a:srgbClr val="FF0000"/>
                </a:solidFill>
                <a:latin typeface="Book Antiqua" pitchFamily="18" charset="0"/>
              </a:rPr>
              <a:t/>
            </a:r>
            <a:br>
              <a:rPr lang="uk-UA" b="1" dirty="0" smtClean="0">
                <a:solidFill>
                  <a:srgbClr val="FF0000"/>
                </a:solidFill>
                <a:latin typeface="Book Antiqua" pitchFamily="18" charset="0"/>
              </a:rPr>
            </a:br>
            <a:r>
              <a:rPr lang="uk-UA" b="1" dirty="0" smtClean="0">
                <a:solidFill>
                  <a:srgbClr val="FF0000"/>
                </a:solidFill>
                <a:latin typeface="Book Antiqua" pitchFamily="18" charset="0"/>
              </a:rPr>
              <a:t>в</a:t>
            </a:r>
            <a:endParaRPr lang="ru-RU" dirty="0"/>
          </a:p>
        </p:txBody>
      </p:sp>
      <p:pic>
        <p:nvPicPr>
          <p:cNvPr id="5" name="Рисунок 4" descr="Картинки по запросу &quot;блюда ресторанна&quot;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44824"/>
            <a:ext cx="3168352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Картинки по запросу &quot;блюда ресторанна подача&quot;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3789040"/>
            <a:ext cx="1584176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Картинки по запросу &quot;блюда ресторанна подача&quot;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3789040"/>
            <a:ext cx="1584176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Картинки по запросу &quot;десерты&quot;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40152" y="1844824"/>
            <a:ext cx="2952328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Картинки по запросу &quot;фкршет&quot;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40152" y="3645024"/>
            <a:ext cx="3024336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Картинки по запросу &quot;блюда ресторанна подача&quot;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9512" y="5157192"/>
            <a:ext cx="2232248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 descr="Картинки по запросу &quot;блюда ресторанна&quot;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483768" y="5157192"/>
            <a:ext cx="2232248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Рисунок 16" descr="Картинки по запросу &quot;блюда ресторанна подача&quot;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788024" y="5157192"/>
            <a:ext cx="2160240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Рисунок 17" descr="Картинки по запросу &quot;фкршет&quot;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020272" y="5157192"/>
            <a:ext cx="1944216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2" descr="E:\Было тут\Desktop\Мои фото\пDSC_1225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851920" y="1844824"/>
            <a:ext cx="1656184" cy="24482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l"/>
            <a:r>
              <a:rPr lang="ru-RU" sz="3400" b="1" dirty="0" err="1" smtClean="0">
                <a:solidFill>
                  <a:srgbClr val="FF0000"/>
                </a:solidFill>
              </a:rPr>
              <a:t>Приготування</a:t>
            </a:r>
            <a:r>
              <a:rPr lang="ru-RU" sz="3400" b="1" dirty="0" smtClean="0">
                <a:solidFill>
                  <a:srgbClr val="FF0000"/>
                </a:solidFill>
              </a:rPr>
              <a:t> </a:t>
            </a:r>
            <a:r>
              <a:rPr lang="ru-RU" sz="3400" b="1" dirty="0" err="1" smtClean="0">
                <a:solidFill>
                  <a:srgbClr val="FF0000"/>
                </a:solidFill>
              </a:rPr>
              <a:t>їжі</a:t>
            </a:r>
            <a:r>
              <a:rPr lang="ru-RU" sz="3400" b="1" dirty="0" smtClean="0">
                <a:solidFill>
                  <a:srgbClr val="FF0000"/>
                </a:solidFill>
              </a:rPr>
              <a:t> — </a:t>
            </a:r>
            <a:r>
              <a:rPr lang="ru-RU" sz="3400" b="1" dirty="0" err="1" smtClean="0">
                <a:solidFill>
                  <a:srgbClr val="FF0000"/>
                </a:solidFill>
              </a:rPr>
              <a:t>унікальний</a:t>
            </a:r>
            <a:r>
              <a:rPr lang="ru-RU" sz="3400" b="1" dirty="0" smtClean="0">
                <a:solidFill>
                  <a:srgbClr val="FF0000"/>
                </a:solidFill>
              </a:rPr>
              <a:t> </a:t>
            </a:r>
            <a:r>
              <a:rPr lang="ru-RU" sz="3400" b="1" dirty="0" err="1" smtClean="0">
                <a:solidFill>
                  <a:srgbClr val="FF0000"/>
                </a:solidFill>
              </a:rPr>
              <a:t>процес</a:t>
            </a:r>
            <a:r>
              <a:rPr lang="ru-RU" sz="3400" b="1" dirty="0" smtClean="0">
                <a:solidFill>
                  <a:srgbClr val="FF0000"/>
                </a:solidFill>
              </a:rPr>
              <a:t>. </a:t>
            </a:r>
            <a:r>
              <a:rPr lang="ru-RU" sz="3400" b="1" dirty="0" smtClean="0"/>
              <a:t/>
            </a:r>
            <a:br>
              <a:rPr lang="ru-RU" sz="3400" b="1" dirty="0" smtClean="0"/>
            </a:br>
            <a:r>
              <a:rPr lang="ru-RU" sz="3400" b="1" dirty="0" smtClean="0">
                <a:solidFill>
                  <a:srgbClr val="C00000"/>
                </a:solidFill>
              </a:rPr>
              <a:t>Рецепт</a:t>
            </a:r>
            <a:r>
              <a:rPr lang="ru-RU" sz="3400" b="1" dirty="0" smtClean="0"/>
              <a:t> — </a:t>
            </a:r>
            <a:r>
              <a:rPr lang="ru-RU" sz="3400" b="1" dirty="0" err="1" smtClean="0"/>
              <a:t>це</a:t>
            </a:r>
            <a:r>
              <a:rPr lang="ru-RU" sz="3400" b="1" dirty="0" smtClean="0"/>
              <a:t> </a:t>
            </a:r>
            <a:r>
              <a:rPr lang="ru-RU" sz="3400" b="1" dirty="0" err="1" smtClean="0"/>
              <a:t>лише</a:t>
            </a:r>
            <a:r>
              <a:rPr lang="ru-RU" sz="3400" b="1" dirty="0" smtClean="0"/>
              <a:t> </a:t>
            </a:r>
            <a:r>
              <a:rPr lang="ru-RU" sz="3400" b="1" dirty="0" err="1" smtClean="0"/>
              <a:t>загальна</a:t>
            </a:r>
            <a:r>
              <a:rPr lang="ru-RU" sz="3400" b="1" dirty="0" smtClean="0"/>
              <a:t> карта </a:t>
            </a:r>
            <a:r>
              <a:rPr lang="ru-RU" sz="3400" b="1" dirty="0" err="1" smtClean="0"/>
              <a:t>приготування</a:t>
            </a:r>
            <a:r>
              <a:rPr lang="ru-RU" sz="3400" b="1" dirty="0" smtClean="0"/>
              <a:t> страви. </a:t>
            </a:r>
            <a:br>
              <a:rPr lang="ru-RU" sz="3400" b="1" dirty="0" smtClean="0"/>
            </a:br>
            <a:r>
              <a:rPr lang="ru-RU" sz="3400" b="1" dirty="0" smtClean="0"/>
              <a:t>Баланс </a:t>
            </a:r>
            <a:r>
              <a:rPr lang="ru-RU" sz="3400" b="1" dirty="0" err="1" smtClean="0"/>
              <a:t>смаків</a:t>
            </a:r>
            <a:r>
              <a:rPr lang="ru-RU" sz="3400" b="1" dirty="0" smtClean="0"/>
              <a:t>, </a:t>
            </a:r>
            <a:r>
              <a:rPr lang="ru-RU" sz="3400" b="1" dirty="0" err="1" smtClean="0"/>
              <a:t>тонкощі</a:t>
            </a:r>
            <a:r>
              <a:rPr lang="ru-RU" sz="3400" b="1" dirty="0" smtClean="0"/>
              <a:t> </a:t>
            </a:r>
            <a:r>
              <a:rPr lang="ru-RU" sz="3400" b="1" dirty="0" err="1" smtClean="0"/>
              <a:t>і</a:t>
            </a:r>
            <a:r>
              <a:rPr lang="ru-RU" sz="3400" b="1" dirty="0" smtClean="0"/>
              <a:t> момент, в </a:t>
            </a:r>
            <a:r>
              <a:rPr lang="ru-RU" sz="3400" b="1" dirty="0" err="1" smtClean="0"/>
              <a:t>який</a:t>
            </a:r>
            <a:r>
              <a:rPr lang="ru-RU" sz="3400" b="1" dirty="0" smtClean="0"/>
              <a:t> </a:t>
            </a:r>
            <a:r>
              <a:rPr lang="ru-RU" sz="3400" b="1" dirty="0" err="1" smtClean="0"/>
              <a:t>необхідно</a:t>
            </a:r>
            <a:r>
              <a:rPr lang="ru-RU" sz="3400" b="1" dirty="0" smtClean="0"/>
              <a:t> </a:t>
            </a:r>
            <a:r>
              <a:rPr lang="ru-RU" sz="3400" b="1" dirty="0" err="1" smtClean="0"/>
              <a:t>робити</a:t>
            </a:r>
            <a:r>
              <a:rPr lang="ru-RU" sz="3400" b="1" dirty="0" smtClean="0"/>
              <a:t> </a:t>
            </a:r>
            <a:r>
              <a:rPr lang="ru-RU" sz="3400" b="1" dirty="0" err="1" smtClean="0"/>
              <a:t>ті</a:t>
            </a:r>
            <a:r>
              <a:rPr lang="ru-RU" sz="3400" b="1" dirty="0" smtClean="0"/>
              <a:t> </a:t>
            </a:r>
            <a:r>
              <a:rPr lang="ru-RU" sz="3400" b="1" dirty="0" err="1" smtClean="0"/>
              <a:t>чи</a:t>
            </a:r>
            <a:r>
              <a:rPr lang="ru-RU" sz="3400" b="1" dirty="0" smtClean="0"/>
              <a:t> </a:t>
            </a:r>
            <a:r>
              <a:rPr lang="ru-RU" sz="3400" b="1" dirty="0" err="1" smtClean="0"/>
              <a:t>інші</a:t>
            </a:r>
            <a:r>
              <a:rPr lang="ru-RU" sz="3400" b="1" dirty="0" smtClean="0"/>
              <a:t> </a:t>
            </a:r>
            <a:r>
              <a:rPr lang="ru-RU" sz="3400" b="1" dirty="0" err="1" smtClean="0"/>
              <a:t>маніпуляції</a:t>
            </a:r>
            <a:r>
              <a:rPr lang="ru-RU" sz="3400" b="1" dirty="0" smtClean="0"/>
              <a:t> </a:t>
            </a:r>
            <a:r>
              <a:rPr lang="ru-RU" sz="3400" b="1" dirty="0" err="1" smtClean="0"/>
              <a:t>з</a:t>
            </a:r>
            <a:r>
              <a:rPr lang="ru-RU" sz="3400" b="1" dirty="0" smtClean="0"/>
              <a:t> продуктами </a:t>
            </a:r>
            <a:r>
              <a:rPr lang="ru-RU" sz="3400" b="1" dirty="0" err="1" smtClean="0"/>
              <a:t>і</a:t>
            </a:r>
            <a:r>
              <a:rPr lang="ru-RU" sz="3400" b="1" dirty="0" smtClean="0"/>
              <a:t> </a:t>
            </a:r>
            <a:r>
              <a:rPr lang="ru-RU" sz="3400" b="1" dirty="0" err="1" smtClean="0"/>
              <a:t>спеціями</a:t>
            </a:r>
            <a:r>
              <a:rPr lang="ru-RU" sz="3400" b="1" dirty="0" smtClean="0"/>
              <a:t> — </a:t>
            </a:r>
            <a:r>
              <a:rPr lang="ru-RU" sz="3400" b="1" dirty="0" err="1" smtClean="0"/>
              <a:t>це</a:t>
            </a:r>
            <a:r>
              <a:rPr lang="ru-RU" sz="3400" b="1" dirty="0" smtClean="0"/>
              <a:t> </a:t>
            </a:r>
            <a:r>
              <a:rPr lang="ru-RU" sz="3400" b="1" dirty="0" err="1" smtClean="0"/>
              <a:t>ціла</a:t>
            </a:r>
            <a:r>
              <a:rPr lang="ru-RU" sz="3400" b="1" dirty="0" smtClean="0"/>
              <a:t> </a:t>
            </a:r>
            <a:r>
              <a:rPr lang="ru-RU" sz="3400" b="1" dirty="0" err="1" smtClean="0"/>
              <a:t>симфонія</a:t>
            </a:r>
            <a:r>
              <a:rPr lang="ru-RU" sz="3400" b="1" dirty="0" smtClean="0"/>
              <a:t>. </a:t>
            </a: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" name="Рисунок 2" descr="Картинки по запросу &quot;блюда ресторанна подача&quot;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40" y="3861048"/>
            <a:ext cx="2880320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Картинки по запросу &quot;десерты&quot;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4168" y="3861048"/>
            <a:ext cx="2880320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Картинки по запросу &quot;супы&quot;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3861048"/>
            <a:ext cx="2880320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l"/>
            <a:r>
              <a:rPr lang="ru-RU" sz="3000" b="1" dirty="0" smtClean="0"/>
              <a:t/>
            </a:r>
            <a:br>
              <a:rPr lang="ru-RU" sz="3000" b="1" dirty="0" smtClean="0"/>
            </a:br>
            <a:r>
              <a:rPr lang="ru-RU" sz="3800" b="1" dirty="0" err="1" smtClean="0"/>
              <a:t>Оволодіти</a:t>
            </a:r>
            <a:r>
              <a:rPr lang="ru-RU" sz="3800" b="1" dirty="0" smtClean="0"/>
              <a:t> </a:t>
            </a:r>
            <a:r>
              <a:rPr lang="ru-RU" sz="3800" b="1" dirty="0" err="1" smtClean="0"/>
              <a:t>цим</a:t>
            </a:r>
            <a:r>
              <a:rPr lang="ru-RU" sz="3800" b="1" dirty="0" smtClean="0"/>
              <a:t> </a:t>
            </a:r>
            <a:r>
              <a:rPr lang="ru-RU" sz="3800" b="1" dirty="0" err="1" smtClean="0"/>
              <a:t>мистецтвом</a:t>
            </a:r>
            <a:r>
              <a:rPr lang="ru-RU" sz="3800" b="1" dirty="0" smtClean="0"/>
              <a:t> </a:t>
            </a:r>
            <a:r>
              <a:rPr lang="ru-RU" sz="3800" b="1" dirty="0" err="1" smtClean="0"/>
              <a:t>самостійно</a:t>
            </a:r>
            <a:r>
              <a:rPr lang="ru-RU" sz="3800" b="1" dirty="0" smtClean="0"/>
              <a:t> </a:t>
            </a:r>
            <a:r>
              <a:rPr lang="ru-RU" sz="3800" b="1" dirty="0" err="1" smtClean="0"/>
              <a:t>важко</a:t>
            </a:r>
            <a:r>
              <a:rPr lang="ru-RU" sz="3800" b="1" dirty="0" smtClean="0"/>
              <a:t>. </a:t>
            </a:r>
            <a:br>
              <a:rPr lang="ru-RU" sz="3800" b="1" dirty="0" smtClean="0"/>
            </a:br>
            <a:r>
              <a:rPr lang="ru-RU" sz="3800" b="1" dirty="0" err="1" smtClean="0"/>
              <a:t>Можна</a:t>
            </a:r>
            <a:r>
              <a:rPr lang="ru-RU" sz="3800" b="1" dirty="0" smtClean="0"/>
              <a:t> </a:t>
            </a:r>
            <a:r>
              <a:rPr lang="ru-RU" sz="3800" b="1" dirty="0" err="1" smtClean="0"/>
              <a:t>сказати</a:t>
            </a:r>
            <a:r>
              <a:rPr lang="ru-RU" sz="3800" b="1" dirty="0" smtClean="0"/>
              <a:t>, </a:t>
            </a:r>
            <a:r>
              <a:rPr lang="ru-RU" sz="3800" b="1" dirty="0" err="1" smtClean="0"/>
              <a:t>що</a:t>
            </a:r>
            <a:r>
              <a:rPr lang="ru-RU" sz="3800" b="1" dirty="0" smtClean="0"/>
              <a:t> </a:t>
            </a:r>
            <a:r>
              <a:rPr lang="ru-RU" sz="3800" b="1" dirty="0" err="1" smtClean="0"/>
              <a:t>це</a:t>
            </a:r>
            <a:r>
              <a:rPr lang="ru-RU" sz="3800" b="1" dirty="0" smtClean="0"/>
              <a:t> </a:t>
            </a:r>
            <a:r>
              <a:rPr lang="ru-RU" sz="3800" b="1" dirty="0" err="1" smtClean="0"/>
              <a:t>вміння</a:t>
            </a:r>
            <a:r>
              <a:rPr lang="ru-RU" sz="3800" b="1" dirty="0" smtClean="0"/>
              <a:t> </a:t>
            </a:r>
            <a:r>
              <a:rPr lang="ru-RU" sz="3800" b="1" dirty="0" err="1" smtClean="0"/>
              <a:t>передається</a:t>
            </a:r>
            <a:r>
              <a:rPr lang="ru-RU" sz="3800" b="1" dirty="0" smtClean="0"/>
              <a:t> </a:t>
            </a:r>
            <a:r>
              <a:rPr lang="ru-RU" sz="3800" b="1" dirty="0" err="1" smtClean="0"/>
              <a:t>з</a:t>
            </a:r>
            <a:r>
              <a:rPr lang="ru-RU" sz="3800" b="1" dirty="0" smtClean="0"/>
              <a:t> </a:t>
            </a:r>
            <a:r>
              <a:rPr lang="ru-RU" sz="3800" b="1" dirty="0" err="1" smtClean="0"/>
              <a:t>покоління</a:t>
            </a:r>
            <a:r>
              <a:rPr lang="ru-RU" sz="3800" b="1" dirty="0" smtClean="0"/>
              <a:t> в </a:t>
            </a:r>
            <a:r>
              <a:rPr lang="ru-RU" sz="3800" b="1" dirty="0" err="1" smtClean="0"/>
              <a:t>покоління</a:t>
            </a:r>
            <a:r>
              <a:rPr lang="ru-RU" sz="3800" b="1" dirty="0" smtClean="0"/>
              <a:t>. </a:t>
            </a:r>
            <a:br>
              <a:rPr lang="ru-RU" sz="3800" b="1" dirty="0" smtClean="0"/>
            </a:br>
            <a:r>
              <a:rPr lang="ru-RU" sz="3800" b="1" dirty="0" err="1" smtClean="0"/>
              <a:t>Багатовіковий</a:t>
            </a:r>
            <a:r>
              <a:rPr lang="ru-RU" sz="3800" b="1" dirty="0" smtClean="0"/>
              <a:t> </a:t>
            </a:r>
            <a:r>
              <a:rPr lang="ru-RU" sz="3800" b="1" dirty="0" err="1" smtClean="0"/>
              <a:t>досвід</a:t>
            </a:r>
            <a:r>
              <a:rPr lang="ru-RU" sz="3800" b="1" dirty="0" smtClean="0"/>
              <a:t> </a:t>
            </a:r>
            <a:r>
              <a:rPr lang="ru-RU" sz="3800" b="1" dirty="0" err="1" smtClean="0"/>
              <a:t>і</a:t>
            </a:r>
            <a:r>
              <a:rPr lang="ru-RU" sz="3800" b="1" dirty="0" smtClean="0"/>
              <a:t> практика </a:t>
            </a:r>
            <a:r>
              <a:rPr lang="ru-RU" sz="3800" b="1" dirty="0" err="1" smtClean="0"/>
              <a:t>приготування</a:t>
            </a:r>
            <a:r>
              <a:rPr lang="ru-RU" sz="3800" b="1" dirty="0" smtClean="0"/>
              <a:t> </a:t>
            </a:r>
            <a:r>
              <a:rPr lang="ru-RU" sz="3800" b="1" dirty="0" err="1" smtClean="0"/>
              <a:t>їжі</a:t>
            </a:r>
            <a:r>
              <a:rPr lang="ru-RU" sz="3800" b="1" dirty="0" smtClean="0"/>
              <a:t> </a:t>
            </a:r>
            <a:r>
              <a:rPr lang="ru-RU" sz="3800" b="1" dirty="0" err="1" smtClean="0"/>
              <a:t>зробили</a:t>
            </a:r>
            <a:r>
              <a:rPr lang="ru-RU" sz="3800" b="1" dirty="0" smtClean="0"/>
              <a:t> </a:t>
            </a:r>
            <a:r>
              <a:rPr lang="ru-RU" sz="3800" b="1" dirty="0" err="1" smtClean="0"/>
              <a:t>це</a:t>
            </a:r>
            <a:r>
              <a:rPr lang="ru-RU" sz="3800" b="1" dirty="0" smtClean="0"/>
              <a:t> </a:t>
            </a:r>
            <a:r>
              <a:rPr lang="ru-RU" sz="3800" b="1" dirty="0" err="1" smtClean="0"/>
              <a:t>мистецтво</a:t>
            </a:r>
            <a:r>
              <a:rPr lang="ru-RU" sz="3800" b="1" dirty="0" smtClean="0"/>
              <a:t> </a:t>
            </a:r>
            <a:r>
              <a:rPr lang="ru-RU" sz="3800" b="1" dirty="0" err="1" smtClean="0"/>
              <a:t>надзвичайно</a:t>
            </a:r>
            <a:r>
              <a:rPr lang="ru-RU" sz="3800" b="1" dirty="0" smtClean="0"/>
              <a:t> </a:t>
            </a:r>
            <a:r>
              <a:rPr lang="ru-RU" sz="3800" b="1" dirty="0" err="1" smtClean="0"/>
              <a:t>віртуозним</a:t>
            </a:r>
            <a:r>
              <a:rPr lang="ru-RU" sz="3800" b="1" dirty="0" smtClean="0"/>
              <a:t>.</a:t>
            </a:r>
            <a:br>
              <a:rPr lang="ru-RU" sz="3800" b="1" dirty="0" smtClean="0"/>
            </a:br>
            <a:r>
              <a:rPr lang="ru-RU" sz="3400" b="1" dirty="0" smtClean="0"/>
              <a:t/>
            </a:r>
            <a:br>
              <a:rPr lang="ru-RU" sz="3400" b="1" dirty="0" smtClean="0"/>
            </a:br>
            <a:r>
              <a:rPr lang="ru-RU" sz="3400" b="1" dirty="0" smtClean="0"/>
              <a:t/>
            </a:r>
            <a:br>
              <a:rPr lang="ru-RU" sz="3400" b="1" dirty="0" smtClean="0"/>
            </a:br>
            <a:r>
              <a:rPr lang="ru-RU" sz="3400" b="1" dirty="0" smtClean="0"/>
              <a:t/>
            </a:r>
            <a:br>
              <a:rPr lang="ru-RU" sz="3400" b="1" dirty="0" smtClean="0"/>
            </a:br>
            <a:r>
              <a:rPr lang="ru-RU" sz="3400" b="1" dirty="0" smtClean="0"/>
              <a:t/>
            </a:r>
            <a:br>
              <a:rPr lang="ru-RU" sz="3400" b="1" dirty="0" smtClean="0"/>
            </a:br>
            <a:r>
              <a:rPr lang="ru-RU" sz="3400" b="1" dirty="0" smtClean="0"/>
              <a:t/>
            </a:r>
            <a:br>
              <a:rPr lang="ru-RU" sz="3400" b="1" dirty="0" smtClean="0"/>
            </a:br>
            <a:r>
              <a:rPr lang="ru-RU" sz="3400" b="1" dirty="0" smtClean="0"/>
              <a:t/>
            </a:r>
            <a:br>
              <a:rPr lang="ru-RU" sz="3400" b="1" dirty="0" smtClean="0"/>
            </a:br>
            <a:endParaRPr lang="ru-RU" sz="3400" dirty="0"/>
          </a:p>
        </p:txBody>
      </p:sp>
      <p:pic>
        <p:nvPicPr>
          <p:cNvPr id="3" name="Рисунок 2" descr="Картинки по запросу &quot;блюда ресторанна подача&quot;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3789040"/>
            <a:ext cx="2016224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Картинки по запросу &quot;блюда ресторанна подача&quot;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5445224"/>
            <a:ext cx="2016224" cy="1412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Картинки по запросу &quot;блюда ресторанна подача&quot;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20272" y="5445224"/>
            <a:ext cx="1944216" cy="1412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Картинки по запросу &quot;фкршет&quot;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67744" y="3789040"/>
            <a:ext cx="4680520" cy="3068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Картинки по запросу &quot;десерты&quot;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20272" y="3789040"/>
            <a:ext cx="1944216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l"/>
            <a:r>
              <a:rPr lang="ru-RU" sz="3600" b="1" dirty="0" smtClean="0">
                <a:solidFill>
                  <a:srgbClr val="FF0000"/>
                </a:solidFill>
              </a:rPr>
              <a:t>Для </a:t>
            </a:r>
            <a:r>
              <a:rPr lang="ru-RU" sz="3600" b="1" dirty="0" err="1" smtClean="0">
                <a:solidFill>
                  <a:srgbClr val="FF0000"/>
                </a:solidFill>
              </a:rPr>
              <a:t>роботи</a:t>
            </a:r>
            <a:r>
              <a:rPr lang="ru-RU" sz="3600" b="1" dirty="0" smtClean="0">
                <a:solidFill>
                  <a:srgbClr val="FF0000"/>
                </a:solidFill>
              </a:rPr>
              <a:t> </a:t>
            </a:r>
            <a:r>
              <a:rPr lang="ru-RU" sz="3600" b="1" dirty="0" err="1" smtClean="0">
                <a:solidFill>
                  <a:srgbClr val="FF0000"/>
                </a:solidFill>
              </a:rPr>
              <a:t>необхідно</a:t>
            </a:r>
            <a:r>
              <a:rPr lang="ru-RU" sz="3600" b="1" dirty="0" smtClean="0">
                <a:solidFill>
                  <a:srgbClr val="FF0000"/>
                </a:solidFill>
              </a:rPr>
              <a:t> знати: </a:t>
            </a: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/>
              <a:t> - </a:t>
            </a:r>
            <a:r>
              <a:rPr lang="ru-RU" sz="3600" b="1" dirty="0" err="1" smtClean="0"/>
              <a:t>рецепти</a:t>
            </a:r>
            <a:r>
              <a:rPr lang="ru-RU" sz="3600" b="1" dirty="0" smtClean="0"/>
              <a:t>;  </a:t>
            </a:r>
            <a:br>
              <a:rPr lang="ru-RU" sz="3600" b="1" dirty="0" smtClean="0"/>
            </a:br>
            <a:r>
              <a:rPr lang="ru-RU" sz="3600" b="1" dirty="0" smtClean="0"/>
              <a:t> - </a:t>
            </a:r>
            <a:r>
              <a:rPr lang="ru-RU" sz="3600" b="1" dirty="0" err="1" smtClean="0"/>
              <a:t>технологію</a:t>
            </a:r>
            <a:r>
              <a:rPr lang="ru-RU" sz="3600" b="1" dirty="0" smtClean="0"/>
              <a:t> </a:t>
            </a:r>
            <a:r>
              <a:rPr lang="ru-RU" sz="3600" b="1" dirty="0" err="1" smtClean="0"/>
              <a:t>приготування</a:t>
            </a:r>
            <a:r>
              <a:rPr lang="ru-RU" sz="3600" b="1" dirty="0" smtClean="0"/>
              <a:t> </a:t>
            </a:r>
            <a:r>
              <a:rPr lang="ru-RU" sz="3600" b="1" dirty="0" err="1" smtClean="0"/>
              <a:t>страв</a:t>
            </a:r>
            <a:r>
              <a:rPr lang="ru-RU" sz="3600" b="1" dirty="0" smtClean="0"/>
              <a:t>; </a:t>
            </a:r>
            <a:br>
              <a:rPr lang="ru-RU" sz="3600" b="1" dirty="0" smtClean="0"/>
            </a:br>
            <a:r>
              <a:rPr lang="ru-RU" sz="3600" b="1" dirty="0" smtClean="0"/>
              <a:t> - склад </a:t>
            </a:r>
            <a:r>
              <a:rPr lang="ru-RU" sz="3600" b="1" dirty="0" err="1" smtClean="0"/>
              <a:t>їжі</a:t>
            </a:r>
            <a:r>
              <a:rPr lang="ru-RU" sz="3600" b="1" dirty="0" smtClean="0"/>
              <a:t> та </a:t>
            </a:r>
            <a:r>
              <a:rPr lang="ru-RU" sz="3600" b="1" dirty="0" err="1" smtClean="0"/>
              <a:t>її</a:t>
            </a:r>
            <a:r>
              <a:rPr lang="ru-RU" sz="3600" b="1" dirty="0" smtClean="0"/>
              <a:t> </a:t>
            </a:r>
            <a:r>
              <a:rPr lang="ru-RU" sz="3600" b="1" dirty="0" err="1" smtClean="0"/>
              <a:t>калорійність</a:t>
            </a:r>
            <a:r>
              <a:rPr lang="ru-RU" sz="3600" b="1" dirty="0" smtClean="0"/>
              <a:t>; </a:t>
            </a:r>
            <a:br>
              <a:rPr lang="ru-RU" sz="3600" b="1" dirty="0" smtClean="0"/>
            </a:br>
            <a:r>
              <a:rPr lang="ru-RU" sz="3600" b="1" dirty="0" smtClean="0"/>
              <a:t> - </a:t>
            </a:r>
            <a:r>
              <a:rPr lang="ru-RU" sz="3600" b="1" dirty="0" err="1" smtClean="0"/>
              <a:t>зберігання</a:t>
            </a:r>
            <a:r>
              <a:rPr lang="ru-RU" sz="3600" b="1" dirty="0" smtClean="0"/>
              <a:t> </a:t>
            </a:r>
            <a:r>
              <a:rPr lang="ru-RU" sz="3600" b="1" dirty="0" err="1" smtClean="0"/>
              <a:t>продуктів</a:t>
            </a:r>
            <a:r>
              <a:rPr lang="ru-RU" sz="3600" b="1" dirty="0" smtClean="0"/>
              <a:t>; </a:t>
            </a:r>
            <a:br>
              <a:rPr lang="ru-RU" sz="3600" b="1" dirty="0" smtClean="0"/>
            </a:br>
            <a:r>
              <a:rPr lang="ru-RU" sz="3600" b="1" dirty="0" smtClean="0"/>
              <a:t> - </a:t>
            </a:r>
            <a:r>
              <a:rPr lang="ru-RU" sz="3600" b="1" dirty="0" err="1" smtClean="0"/>
              <a:t>фізіологію</a:t>
            </a:r>
            <a:r>
              <a:rPr lang="ru-RU" sz="3600" b="1" dirty="0" smtClean="0"/>
              <a:t> </a:t>
            </a:r>
            <a:r>
              <a:rPr lang="ru-RU" sz="3600" b="1" dirty="0" err="1" smtClean="0"/>
              <a:t>харчування</a:t>
            </a:r>
            <a:r>
              <a:rPr lang="ru-RU" sz="3600" b="1" dirty="0" smtClean="0"/>
              <a:t>; </a:t>
            </a:r>
            <a:br>
              <a:rPr lang="ru-RU" sz="3600" b="1" dirty="0" smtClean="0"/>
            </a:br>
            <a:r>
              <a:rPr lang="ru-RU" sz="3600" b="1" dirty="0" smtClean="0"/>
              <a:t> - правила </a:t>
            </a:r>
            <a:r>
              <a:rPr lang="ru-RU" sz="3600" b="1" dirty="0" err="1" smtClean="0"/>
              <a:t>складання</a:t>
            </a:r>
            <a:r>
              <a:rPr lang="ru-RU" sz="3600" b="1" dirty="0" smtClean="0"/>
              <a:t> меню;</a:t>
            </a:r>
            <a:br>
              <a:rPr lang="ru-RU" sz="3600" b="1" dirty="0" smtClean="0"/>
            </a:br>
            <a:r>
              <a:rPr lang="ru-RU" sz="3600" b="1" dirty="0" smtClean="0"/>
              <a:t> - </a:t>
            </a:r>
            <a:r>
              <a:rPr lang="ru-RU" sz="3600" b="1" dirty="0" err="1" smtClean="0"/>
              <a:t>експлуатацію</a:t>
            </a:r>
            <a:r>
              <a:rPr lang="ru-RU" sz="3600" b="1" dirty="0" smtClean="0"/>
              <a:t> </a:t>
            </a:r>
            <a:r>
              <a:rPr lang="ru-RU" sz="3600" b="1" dirty="0" err="1" smtClean="0"/>
              <a:t>обладнання</a:t>
            </a:r>
            <a:r>
              <a:rPr lang="ru-RU" sz="3600" b="1" dirty="0" smtClean="0"/>
              <a:t>. </a:t>
            </a:r>
            <a:br>
              <a:rPr lang="ru-RU" sz="3600" b="1" dirty="0" smtClean="0"/>
            </a:b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/>
              <a:t/>
            </a:r>
            <a:br>
              <a:rPr lang="ru-RU" sz="3600" b="1" dirty="0" smtClean="0"/>
            </a:br>
            <a:endParaRPr lang="ru-RU" dirty="0"/>
          </a:p>
        </p:txBody>
      </p:sp>
      <p:pic>
        <p:nvPicPr>
          <p:cNvPr id="4" name="Рисунок 3" descr="Картинки по запросу &quot;фкршет&quot;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4149080"/>
            <a:ext cx="4104456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Картинки по запросу &quot;блюда ресторанна подача&quot;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4149080"/>
            <a:ext cx="4536504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l"/>
            <a:r>
              <a:rPr lang="ru-RU" sz="3400" b="1" dirty="0" err="1" smtClean="0">
                <a:solidFill>
                  <a:srgbClr val="C00000"/>
                </a:solidFill>
              </a:rPr>
              <a:t>Вміння</a:t>
            </a:r>
            <a:r>
              <a:rPr lang="ru-RU" sz="3400" b="1" dirty="0" smtClean="0">
                <a:solidFill>
                  <a:srgbClr val="C00000"/>
                </a:solidFill>
              </a:rPr>
              <a:t> подати </a:t>
            </a:r>
            <a:r>
              <a:rPr lang="ru-RU" sz="3400" b="1" dirty="0" err="1" smtClean="0">
                <a:solidFill>
                  <a:srgbClr val="C00000"/>
                </a:solidFill>
              </a:rPr>
              <a:t>страву</a:t>
            </a:r>
            <a:r>
              <a:rPr lang="ru-RU" sz="3400" b="1" dirty="0" smtClean="0">
                <a:solidFill>
                  <a:srgbClr val="C00000"/>
                </a:solidFill>
              </a:rPr>
              <a:t>, </a:t>
            </a:r>
            <a:r>
              <a:rPr lang="ru-RU" sz="3400" b="1" dirty="0" err="1" smtClean="0">
                <a:solidFill>
                  <a:srgbClr val="C00000"/>
                </a:solidFill>
              </a:rPr>
              <a:t>створюючи</a:t>
            </a:r>
            <a:r>
              <a:rPr lang="ru-RU" sz="3400" b="1" dirty="0" smtClean="0">
                <a:solidFill>
                  <a:srgbClr val="C00000"/>
                </a:solidFill>
              </a:rPr>
              <a:t> </a:t>
            </a:r>
            <a:r>
              <a:rPr lang="ru-RU" sz="3400" b="1" dirty="0" err="1" smtClean="0">
                <a:solidFill>
                  <a:srgbClr val="C00000"/>
                </a:solidFill>
              </a:rPr>
              <a:t>з</a:t>
            </a:r>
            <a:r>
              <a:rPr lang="ru-RU" sz="3400" b="1" dirty="0" smtClean="0">
                <a:solidFill>
                  <a:srgbClr val="C00000"/>
                </a:solidFill>
              </a:rPr>
              <a:t> </a:t>
            </a:r>
            <a:r>
              <a:rPr lang="ru-RU" sz="3400" b="1" dirty="0" err="1" smtClean="0">
                <a:solidFill>
                  <a:srgbClr val="C00000"/>
                </a:solidFill>
              </a:rPr>
              <a:t>кожної</a:t>
            </a:r>
            <a:r>
              <a:rPr lang="ru-RU" sz="3400" b="1" dirty="0" smtClean="0">
                <a:solidFill>
                  <a:srgbClr val="C00000"/>
                </a:solidFill>
              </a:rPr>
              <a:t> страви </a:t>
            </a:r>
            <a:r>
              <a:rPr lang="ru-RU" sz="3400" b="1" dirty="0" err="1" smtClean="0">
                <a:solidFill>
                  <a:srgbClr val="C00000"/>
                </a:solidFill>
              </a:rPr>
              <a:t>унікальний</a:t>
            </a:r>
            <a:r>
              <a:rPr lang="ru-RU" sz="3400" b="1" dirty="0" smtClean="0">
                <a:solidFill>
                  <a:srgbClr val="C00000"/>
                </a:solidFill>
              </a:rPr>
              <a:t>, </a:t>
            </a:r>
            <a:r>
              <a:rPr lang="ru-RU" sz="3400" b="1" dirty="0" err="1" smtClean="0">
                <a:solidFill>
                  <a:srgbClr val="C00000"/>
                </a:solidFill>
              </a:rPr>
              <a:t>неповторний</a:t>
            </a:r>
            <a:r>
              <a:rPr lang="ru-RU" sz="3400" b="1" dirty="0" smtClean="0">
                <a:solidFill>
                  <a:srgbClr val="C00000"/>
                </a:solidFill>
              </a:rPr>
              <a:t> натюрморт.</a:t>
            </a:r>
            <a:r>
              <a:rPr lang="ru-RU" b="1" dirty="0" smtClean="0">
                <a:solidFill>
                  <a:srgbClr val="C00000"/>
                </a:solidFill>
              </a:rPr>
              <a:t/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pic>
        <p:nvPicPr>
          <p:cNvPr id="3" name="Рисунок 2" descr="Картинки по запросу &quot;фкршет&quot;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340768"/>
            <a:ext cx="4140968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Картинки по запросу &quot;фкршет&quot;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1340768"/>
            <a:ext cx="4536504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Картинки по запросу &quot;десерты&quot;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39752" y="5013176"/>
            <a:ext cx="2448272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Картинки по запросу &quot;десерты&quot;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5013176"/>
            <a:ext cx="2088232" cy="1656184"/>
          </a:xfrm>
          <a:prstGeom prst="rect">
            <a:avLst/>
          </a:prstGeom>
          <a:noFill/>
        </p:spPr>
      </p:pic>
      <p:pic>
        <p:nvPicPr>
          <p:cNvPr id="7" name="Рисунок 6" descr="Картинки по запросу &quot;десерты&quot;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60032" y="5013176"/>
            <a:ext cx="1872208" cy="16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Картинки по запросу &quot;десерты&quot;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04248" y="5013176"/>
            <a:ext cx="2088232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l"/>
            <a:r>
              <a:rPr lang="ru-RU" sz="3000" b="1" dirty="0" smtClean="0"/>
              <a:t>У </a:t>
            </a:r>
            <a:r>
              <a:rPr lang="ru-RU" sz="3000" b="1" dirty="0" err="1" smtClean="0"/>
              <a:t>всіх</a:t>
            </a:r>
            <a:r>
              <a:rPr lang="ru-RU" sz="3000" b="1" dirty="0" smtClean="0"/>
              <a:t> у нас </a:t>
            </a:r>
            <a:r>
              <a:rPr lang="ru-RU" sz="3000" b="1" dirty="0" err="1" smtClean="0"/>
              <a:t>є</a:t>
            </a:r>
            <a:r>
              <a:rPr lang="ru-RU" sz="3000" b="1" dirty="0" smtClean="0"/>
              <a:t> </a:t>
            </a:r>
            <a:r>
              <a:rPr lang="ru-RU" sz="3000" b="1" dirty="0" err="1" smtClean="0"/>
              <a:t>продукти</a:t>
            </a:r>
            <a:r>
              <a:rPr lang="ru-RU" sz="3000" b="1" dirty="0" smtClean="0"/>
              <a:t>, </a:t>
            </a:r>
            <a:r>
              <a:rPr lang="ru-RU" sz="3000" b="1" dirty="0" err="1" smtClean="0"/>
              <a:t>які</a:t>
            </a:r>
            <a:r>
              <a:rPr lang="ru-RU" sz="3000" b="1" dirty="0" smtClean="0"/>
              <a:t> ми любимо </a:t>
            </a:r>
            <a:r>
              <a:rPr lang="ru-RU" sz="3000" b="1" dirty="0" err="1" smtClean="0"/>
              <a:t>більшою</a:t>
            </a:r>
            <a:r>
              <a:rPr lang="ru-RU" sz="3000" b="1" dirty="0" smtClean="0"/>
              <a:t> </a:t>
            </a:r>
            <a:r>
              <a:rPr lang="ru-RU" sz="3000" b="1" dirty="0" err="1" smtClean="0"/>
              <a:t>чи</a:t>
            </a:r>
            <a:r>
              <a:rPr lang="ru-RU" sz="3000" b="1" dirty="0" smtClean="0"/>
              <a:t> </a:t>
            </a:r>
            <a:r>
              <a:rPr lang="ru-RU" sz="3000" b="1" dirty="0" err="1" smtClean="0"/>
              <a:t>меншою</a:t>
            </a:r>
            <a:r>
              <a:rPr lang="ru-RU" sz="3000" b="1" dirty="0" smtClean="0"/>
              <a:t> </a:t>
            </a:r>
            <a:r>
              <a:rPr lang="ru-RU" sz="3000" b="1" dirty="0" err="1" smtClean="0"/>
              <a:t>мірою</a:t>
            </a:r>
            <a:r>
              <a:rPr lang="ru-RU" sz="3000" b="1" dirty="0" smtClean="0"/>
              <a:t>. </a:t>
            </a:r>
            <a:br>
              <a:rPr lang="ru-RU" sz="3000" b="1" dirty="0" smtClean="0"/>
            </a:br>
            <a:r>
              <a:rPr lang="ru-RU" sz="3000" b="1" dirty="0" smtClean="0"/>
              <a:t>Але </a:t>
            </a:r>
            <a:r>
              <a:rPr lang="ru-RU" sz="3000" b="1" dirty="0" err="1" smtClean="0"/>
              <a:t>чи</a:t>
            </a:r>
            <a:r>
              <a:rPr lang="ru-RU" sz="3000" b="1" dirty="0" smtClean="0"/>
              <a:t> </a:t>
            </a:r>
            <a:r>
              <a:rPr lang="ru-RU" sz="3000" b="1" dirty="0" err="1" smtClean="0"/>
              <a:t>є</a:t>
            </a:r>
            <a:r>
              <a:rPr lang="ru-RU" sz="3000" b="1" dirty="0" smtClean="0"/>
              <a:t> </a:t>
            </a:r>
            <a:r>
              <a:rPr lang="ru-RU" sz="3000" b="1" dirty="0" err="1" smtClean="0"/>
              <a:t>зв’язок</a:t>
            </a:r>
            <a:r>
              <a:rPr lang="ru-RU" sz="3000" b="1" dirty="0" smtClean="0"/>
              <a:t> </a:t>
            </a:r>
            <a:r>
              <a:rPr lang="ru-RU" sz="3000" b="1" dirty="0" err="1" smtClean="0"/>
              <a:t>між</a:t>
            </a:r>
            <a:r>
              <a:rPr lang="ru-RU" sz="3000" b="1" dirty="0" smtClean="0"/>
              <a:t> хорошим </a:t>
            </a:r>
            <a:r>
              <a:rPr lang="ru-RU" sz="3000" b="1" dirty="0" err="1" smtClean="0"/>
              <a:t>настроєм</a:t>
            </a:r>
            <a:r>
              <a:rPr lang="ru-RU" sz="3000" b="1" dirty="0" smtClean="0"/>
              <a:t> та </a:t>
            </a:r>
            <a:r>
              <a:rPr lang="ru-RU" sz="3000" b="1" dirty="0" err="1" smtClean="0"/>
              <a:t>їжею</a:t>
            </a:r>
            <a:r>
              <a:rPr lang="ru-RU" sz="3000" b="1" dirty="0" smtClean="0"/>
              <a:t>, яка </a:t>
            </a:r>
            <a:r>
              <a:rPr lang="ru-RU" sz="3000" b="1" dirty="0" err="1" smtClean="0"/>
              <a:t>вживається</a:t>
            </a:r>
            <a:r>
              <a:rPr lang="ru-RU" sz="3000" b="1" dirty="0" smtClean="0"/>
              <a:t>? </a:t>
            </a:r>
            <a:br>
              <a:rPr lang="ru-RU" sz="3000" b="1" dirty="0" smtClean="0"/>
            </a:br>
            <a:r>
              <a:rPr lang="ru-RU" sz="3000" b="1" dirty="0" err="1" smtClean="0"/>
              <a:t>Чи</a:t>
            </a:r>
            <a:r>
              <a:rPr lang="ru-RU" sz="3000" b="1" dirty="0" smtClean="0"/>
              <a:t> </a:t>
            </a:r>
            <a:r>
              <a:rPr lang="ru-RU" sz="3000" b="1" dirty="0" err="1" smtClean="0"/>
              <a:t>роблять</a:t>
            </a:r>
            <a:r>
              <a:rPr lang="ru-RU" sz="3000" b="1" dirty="0" smtClean="0"/>
              <a:t> нас </a:t>
            </a:r>
            <a:r>
              <a:rPr lang="ru-RU" sz="3000" b="1" dirty="0" err="1" smtClean="0"/>
              <a:t>деякі</a:t>
            </a:r>
            <a:r>
              <a:rPr lang="ru-RU" sz="3000" b="1" dirty="0" smtClean="0"/>
              <a:t> </a:t>
            </a:r>
            <a:r>
              <a:rPr lang="ru-RU" sz="3000" b="1" dirty="0" err="1" smtClean="0"/>
              <a:t>продукти</a:t>
            </a:r>
            <a:r>
              <a:rPr lang="ru-RU" sz="3000" b="1" dirty="0" smtClean="0"/>
              <a:t> </a:t>
            </a:r>
            <a:r>
              <a:rPr lang="ru-RU" sz="3000" b="1" dirty="0" err="1" smtClean="0"/>
              <a:t>дратівливими</a:t>
            </a:r>
            <a:r>
              <a:rPr lang="ru-RU" sz="3000" b="1" dirty="0" smtClean="0"/>
              <a:t>? </a:t>
            </a:r>
            <a:br>
              <a:rPr lang="ru-RU" sz="3000" b="1" dirty="0" smtClean="0"/>
            </a:br>
            <a:r>
              <a:rPr lang="ru-RU" sz="3000" b="1" dirty="0" err="1" smtClean="0"/>
              <a:t>Чи</a:t>
            </a:r>
            <a:r>
              <a:rPr lang="ru-RU" sz="3000" b="1" dirty="0" smtClean="0"/>
              <a:t> </a:t>
            </a:r>
            <a:r>
              <a:rPr lang="ru-RU" sz="3000" b="1" dirty="0" err="1" smtClean="0"/>
              <a:t>можливо</a:t>
            </a:r>
            <a:r>
              <a:rPr lang="ru-RU" sz="3000" b="1" dirty="0" smtClean="0"/>
              <a:t> </a:t>
            </a:r>
            <a:r>
              <a:rPr lang="ru-RU" sz="3000" b="1" dirty="0" err="1" smtClean="0"/>
              <a:t>поліпшити</a:t>
            </a:r>
            <a:r>
              <a:rPr lang="ru-RU" sz="3000" b="1" dirty="0" smtClean="0"/>
              <a:t> </a:t>
            </a:r>
            <a:r>
              <a:rPr lang="ru-RU" sz="3000" b="1" dirty="0" err="1" smtClean="0"/>
              <a:t>настрій</a:t>
            </a:r>
            <a:r>
              <a:rPr lang="ru-RU" sz="3000" b="1" dirty="0" smtClean="0"/>
              <a:t> за </a:t>
            </a:r>
            <a:r>
              <a:rPr lang="ru-RU" sz="3000" b="1" dirty="0" err="1" smtClean="0"/>
              <a:t>допомогою</a:t>
            </a:r>
            <a:r>
              <a:rPr lang="ru-RU" sz="3000" b="1" dirty="0" smtClean="0"/>
              <a:t> </a:t>
            </a:r>
            <a:r>
              <a:rPr lang="ru-RU" sz="3000" b="1" dirty="0" err="1" smtClean="0"/>
              <a:t>дієти</a:t>
            </a:r>
            <a:r>
              <a:rPr lang="ru-RU" sz="3000" b="1" dirty="0" smtClean="0"/>
              <a:t>?</a:t>
            </a: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 smtClean="0"/>
              <a:t/>
            </a:r>
            <a:br>
              <a:rPr lang="ru-RU" sz="3200" b="1" dirty="0" smtClean="0"/>
            </a:br>
            <a:endParaRPr lang="ru-RU" sz="3200" dirty="0"/>
          </a:p>
        </p:txBody>
      </p:sp>
      <p:pic>
        <p:nvPicPr>
          <p:cNvPr id="3" name="Рисунок 2" descr="Картинки по запросу &quot;блюда из мяса&quot;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924944"/>
            <a:ext cx="2555776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Картинки по запросу &quot;десерты&quot;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797152"/>
            <a:ext cx="2555776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Картинки по запросу &quot;десерты&quot;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27784" y="4797152"/>
            <a:ext cx="2160240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Картинки по запросу &quot;овощные салаты&quot;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76256" y="4797152"/>
            <a:ext cx="2088232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Картинки по запросу &quot;овощные салаты&quot;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60032" y="4797152"/>
            <a:ext cx="1944216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Картинки по запросу &quot;блюдо из рыбы&quot;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948264" y="2924944"/>
            <a:ext cx="1944216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Картинки по запросу &quot;блюдо из рыбы&quot;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627785" y="2924944"/>
            <a:ext cx="2232248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Картинки по запросу &quot;блюдо из рыбы&quot;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932040" y="2924944"/>
            <a:ext cx="1944216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l"/>
            <a:r>
              <a:rPr lang="ru-RU" sz="3200" b="1" dirty="0" err="1" smtClean="0">
                <a:solidFill>
                  <a:srgbClr val="C00000"/>
                </a:solidFill>
              </a:rPr>
              <a:t>Їжа</a:t>
            </a:r>
            <a:r>
              <a:rPr lang="ru-RU" sz="3200" b="1" dirty="0" smtClean="0">
                <a:solidFill>
                  <a:srgbClr val="C00000"/>
                </a:solidFill>
              </a:rPr>
              <a:t> </a:t>
            </a:r>
            <a:r>
              <a:rPr lang="ru-RU" sz="3200" b="1" dirty="0" err="1" smtClean="0">
                <a:solidFill>
                  <a:srgbClr val="C00000"/>
                </a:solidFill>
              </a:rPr>
              <a:t>по-різному</a:t>
            </a:r>
            <a:r>
              <a:rPr lang="ru-RU" sz="3200" b="1" dirty="0" smtClean="0">
                <a:solidFill>
                  <a:srgbClr val="C00000"/>
                </a:solidFill>
              </a:rPr>
              <a:t> </a:t>
            </a:r>
            <a:r>
              <a:rPr lang="ru-RU" sz="3200" b="1" dirty="0" err="1" smtClean="0">
                <a:solidFill>
                  <a:srgbClr val="C00000"/>
                </a:solidFill>
              </a:rPr>
              <a:t>впливає</a:t>
            </a:r>
            <a:r>
              <a:rPr lang="ru-RU" sz="3200" b="1" dirty="0" smtClean="0">
                <a:solidFill>
                  <a:srgbClr val="C00000"/>
                </a:solidFill>
              </a:rPr>
              <a:t> на </a:t>
            </a:r>
            <a:r>
              <a:rPr lang="ru-RU" sz="3200" b="1" dirty="0" err="1" smtClean="0">
                <a:solidFill>
                  <a:srgbClr val="C00000"/>
                </a:solidFill>
              </a:rPr>
              <a:t>настрій</a:t>
            </a:r>
            <a:r>
              <a:rPr lang="ru-RU" sz="3200" b="1" dirty="0" smtClean="0">
                <a:solidFill>
                  <a:srgbClr val="C00000"/>
                </a:solidFill>
              </a:rPr>
              <a:t> людей </a:t>
            </a:r>
            <a:r>
              <a:rPr lang="ru-RU" sz="3200" b="1" dirty="0" err="1" smtClean="0"/>
              <a:t>різного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віку</a:t>
            </a:r>
            <a:r>
              <a:rPr lang="ru-RU" sz="3200" b="1" dirty="0" smtClean="0"/>
              <a:t>. </a:t>
            </a:r>
            <a:r>
              <a:rPr lang="ru-RU" sz="3200" b="1" dirty="0" err="1" smtClean="0"/>
              <a:t>Учені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встановили</a:t>
            </a:r>
            <a:r>
              <a:rPr lang="ru-RU" sz="3200" b="1" dirty="0" smtClean="0"/>
              <a:t>, </a:t>
            </a:r>
            <a:r>
              <a:rPr lang="ru-RU" sz="3200" b="1" dirty="0" err="1" smtClean="0"/>
              <a:t>що</a:t>
            </a:r>
            <a:r>
              <a:rPr lang="ru-RU" sz="3200" b="1" dirty="0" smtClean="0"/>
              <a:t> на </a:t>
            </a:r>
            <a:r>
              <a:rPr lang="ru-RU" sz="3200" b="1" dirty="0" err="1" smtClean="0"/>
              <a:t>настрій</a:t>
            </a:r>
            <a:r>
              <a:rPr lang="ru-RU" sz="3200" b="1" dirty="0" smtClean="0"/>
              <a:t> людей в </a:t>
            </a:r>
            <a:r>
              <a:rPr lang="ru-RU" sz="3200" b="1" dirty="0" err="1" smtClean="0"/>
              <a:t>віці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від</a:t>
            </a:r>
            <a:r>
              <a:rPr lang="ru-RU" sz="3200" b="1" dirty="0" smtClean="0"/>
              <a:t> 18 до 29 </a:t>
            </a:r>
            <a:r>
              <a:rPr lang="ru-RU" sz="3200" b="1" dirty="0" err="1" smtClean="0"/>
              <a:t>років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впливає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споживання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м'яса</a:t>
            </a:r>
            <a:r>
              <a:rPr lang="ru-RU" sz="3200" b="1" dirty="0" smtClean="0"/>
              <a:t> - </a:t>
            </a:r>
            <a:r>
              <a:rPr lang="ru-RU" sz="3200" b="1" dirty="0" err="1" smtClean="0"/>
              <a:t>його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поїдання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призводить</a:t>
            </a:r>
            <a:r>
              <a:rPr lang="ru-RU" sz="3200" b="1" dirty="0" smtClean="0"/>
              <a:t> до </a:t>
            </a:r>
            <a:r>
              <a:rPr lang="ru-RU" sz="3200" b="1" dirty="0" err="1" smtClean="0"/>
              <a:t>накопичення</a:t>
            </a:r>
            <a:r>
              <a:rPr lang="ru-RU" sz="3200" b="1" dirty="0" smtClean="0"/>
              <a:t> в </a:t>
            </a:r>
            <a:r>
              <a:rPr lang="ru-RU" sz="3200" b="1" dirty="0" err="1" smtClean="0"/>
              <a:t>мозку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хімічних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речовин</a:t>
            </a:r>
            <a:r>
              <a:rPr lang="ru-RU" sz="3200" b="1" dirty="0" smtClean="0"/>
              <a:t>, </a:t>
            </a:r>
            <a:r>
              <a:rPr lang="ru-RU" sz="3200" b="1" dirty="0" err="1" smtClean="0"/>
              <a:t>які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викликають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почуття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задоволення</a:t>
            </a:r>
            <a:r>
              <a:rPr lang="ru-RU" sz="3200" b="1" dirty="0" smtClean="0"/>
              <a:t> та </a:t>
            </a:r>
            <a:r>
              <a:rPr lang="ru-RU" sz="3200" b="1" dirty="0" err="1" smtClean="0"/>
              <a:t>покращують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настрій</a:t>
            </a:r>
            <a:r>
              <a:rPr lang="ru-RU" sz="3200" b="1" dirty="0" smtClean="0"/>
              <a:t>.</a:t>
            </a:r>
            <a:br>
              <a:rPr lang="ru-RU" sz="3200" b="1" dirty="0" smtClean="0"/>
            </a:b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" name="Рисунок 2" descr="Картинки по запросу &quot;блюда из мяса&quot;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5229200"/>
            <a:ext cx="2592288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 descr="Картинки по запросу &quot;блюда из мяса&quot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832" y="5373216"/>
            <a:ext cx="2304256" cy="1296144"/>
          </a:xfrm>
          <a:prstGeom prst="rect">
            <a:avLst/>
          </a:prstGeom>
          <a:noFill/>
        </p:spPr>
      </p:pic>
      <p:pic>
        <p:nvPicPr>
          <p:cNvPr id="4100" name="Picture 4" descr="Картинки по запросу &quot;блюда из мяса&quot;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08304" y="5301208"/>
            <a:ext cx="1656184" cy="1368151"/>
          </a:xfrm>
          <a:prstGeom prst="rect">
            <a:avLst/>
          </a:prstGeom>
          <a:noFill/>
        </p:spPr>
      </p:pic>
      <p:pic>
        <p:nvPicPr>
          <p:cNvPr id="6" name="Рисунок 5" descr="Картинки по запросу &quot;блюда из мяса&quot;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52120" y="3284984"/>
            <a:ext cx="3168352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Картинки по запросу &quot;блюда из мяса&quot;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5536" y="3284984"/>
            <a:ext cx="2592288" cy="1872208"/>
          </a:xfrm>
          <a:prstGeom prst="rect">
            <a:avLst/>
          </a:prstGeom>
          <a:noFill/>
        </p:spPr>
      </p:pic>
      <p:pic>
        <p:nvPicPr>
          <p:cNvPr id="8" name="Рисунок 7" descr="Картинки по запросу &quot;блюда из мяса&quot;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59832" y="3284984"/>
            <a:ext cx="2520280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Картинки по запросу &quot;блюда из мяса&quot;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436096" y="5301208"/>
            <a:ext cx="1800200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l"/>
            <a:r>
              <a:rPr lang="uk-UA" sz="3400" b="1" dirty="0" smtClean="0">
                <a:solidFill>
                  <a:srgbClr val="FF0000"/>
                </a:solidFill>
              </a:rPr>
              <a:t>Мета дисципліни «Технологія продукції ресторанного господарства»: </a:t>
            </a:r>
            <a:br>
              <a:rPr lang="uk-UA" sz="3400" b="1" dirty="0" smtClean="0">
                <a:solidFill>
                  <a:srgbClr val="FF0000"/>
                </a:solidFill>
              </a:rPr>
            </a:br>
            <a:r>
              <a:rPr lang="uk-UA" sz="3400" b="1" i="1" dirty="0" smtClean="0"/>
              <a:t>формування базових знань з технології виробництва кулінарної та кондитерської продукції, оволодіння правилами кулінарної обробки сировини для отримання готової продукції; оволодіння професійними знаннями, навичками та вміннями щодо організації та управління виробничими процесами з виробництва та споживання продукції у закладах ресторанного господарства.</a:t>
            </a:r>
            <a:endParaRPr lang="ru-RU" sz="3400" b="1" i="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l"/>
            <a:r>
              <a:rPr lang="uk-UA" sz="4900" b="1" dirty="0" smtClean="0">
                <a:solidFill>
                  <a:srgbClr val="FF0000"/>
                </a:solidFill>
              </a:rPr>
              <a:t>Є лише одне задоволення, що перевершує радість від смачної їжі, - це задоволення від самого приготування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hlinkClick r:id="rId2"/>
              </a:rPr>
              <a:t>Гюнтер </a:t>
            </a:r>
            <a:r>
              <a:rPr lang="ru-RU" dirty="0" err="1" smtClean="0">
                <a:hlinkClick r:id="rId2"/>
              </a:rPr>
              <a:t>Грасс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" name="Рисунок 2" descr="Картинки по запросу &quot;шеф-повара в работе&quot;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3429000"/>
            <a:ext cx="3096344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Картинки по запросу &quot;шеф-повара в работе&quot;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16216" y="2060848"/>
            <a:ext cx="2376264" cy="1713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Картинки по запросу &quot;шеф-повара в работе&quot;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72200" y="3861048"/>
            <a:ext cx="2520280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Картинки по запросу &quot;шеф-повара в работе&quot;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47864" y="4077072"/>
            <a:ext cx="2952327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Картинки по запросу &quot;шеф-повара в работе&quot;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63888" y="1988840"/>
            <a:ext cx="2808312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191</TotalTime>
  <Words>107</Words>
  <Application>Microsoft Office PowerPoint</Application>
  <PresentationFormat>Экран (4:3)</PresentationFormat>
  <Paragraphs>10</Paragraphs>
  <Slides>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    НАВЧАЛЬНА  ДИСЦИПЛІНА   «Технологія продукції ресторанного господарства»     викладач доцент, к.с.г.н. Сухаренко О.І.          в</vt:lpstr>
      <vt:lpstr>Приготування їжі — унікальний процес.  Рецепт — це лише загальна карта приготування страви.  Баланс смаків, тонкощі і момент, в який необхідно робити ті чи інші маніпуляції з продуктами і спеціями — це ціла симфонія.       </vt:lpstr>
      <vt:lpstr> Оволодіти цим мистецтвом самостійно важко.  Можна сказати, що це вміння передається з покоління в покоління.  Багатовіковий досвід і практика приготування їжі зробили це мистецтво надзвичайно віртуозним.       </vt:lpstr>
      <vt:lpstr>Для роботи необхідно знати:   - рецепти;    - технологію приготування страв;   - склад їжі та її калорійність;   - зберігання продуктів;   - фізіологію харчування;   - правила складання меню;  - експлуатацію обладнання.      </vt:lpstr>
      <vt:lpstr>Вміння подати страву, створюючи з кожної страви унікальний, неповторний натюрморт.        </vt:lpstr>
      <vt:lpstr>У всіх у нас є продукти, які ми любимо більшою чи меншою мірою.  Але чи є зв’язок між хорошим настроєм та їжею, яка вживається?  Чи роблять нас деякі продукти дратівливими?  Чи можливо поліпшити настрій за допомогою дієти?        </vt:lpstr>
      <vt:lpstr>Їжа по-різному впливає на настрій людей різного віку. Учені встановили, що на настрій людей в віці від 18 до 29 років впливає споживання м'яса - його поїдання призводить до накопичення в мозку хімічних речовин, які викликають почуття задоволення та покращують настрій.      </vt:lpstr>
      <vt:lpstr>Мета дисципліни «Технологія продукції ресторанного господарства»:  формування базових знань з технології виробництва кулінарної та кондитерської продукції, оволодіння правилами кулінарної обробки сировини для отримання готової продукції; оволодіння професійними знаннями, навичками та вміннями щодо організації та управління виробничими процесами з виробництва та споживання продукції у закладах ресторанного господарства.</vt:lpstr>
      <vt:lpstr>Є лише одне задоволення, що перевершує радість від смачної їжі, - це задоволення від самого приготування Гюнтер Грасс    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НАВЧАЛЬНА  ДИСЦИПЛІНА   «Технологія продукції ресторанного господарства»        </dc:title>
  <dc:creator>Admin</dc:creator>
  <cp:lastModifiedBy>Admin</cp:lastModifiedBy>
  <cp:revision>22</cp:revision>
  <dcterms:created xsi:type="dcterms:W3CDTF">2020-02-27T20:14:50Z</dcterms:created>
  <dcterms:modified xsi:type="dcterms:W3CDTF">2020-03-13T21:32:41Z</dcterms:modified>
</cp:coreProperties>
</file>