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2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t>23.02.2022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785" y="9977"/>
            <a:ext cx="10065567" cy="695739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061871" y="912019"/>
            <a:ext cx="6059286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</a:p>
          <a:p>
            <a:pPr algn="ctr"/>
            <a:r>
              <a:rPr lang="uk-UA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Таврійський державний агротехнологічний університет</a:t>
            </a:r>
          </a:p>
          <a:p>
            <a:pPr algn="ctr"/>
            <a:r>
              <a:rPr lang="uk-UA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імені Дмитра Моторного</a:t>
            </a:r>
          </a:p>
          <a:p>
            <a:pPr algn="ctr"/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«Вища математика і фізика»</a:t>
            </a:r>
            <a:endParaRPr lang="uk-UA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19889" y="2112348"/>
            <a:ext cx="4844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 учасника</a:t>
            </a:r>
          </a:p>
          <a:p>
            <a:pPr algn="ctr"/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4884" y="2752890"/>
            <a:ext cx="742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 КОНКУРСУ ФОТОКОЛАЖІВ ТА ВІДЕОМАТЕРІАЛІВ </a:t>
            </a:r>
          </a:p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«ТОЧНІ НАУКИ В МОЇЙ МАЙБУТНІЙ ПРОФЕСІЇ»</a:t>
            </a:r>
            <a:endParaRPr lang="uk-UA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22294" y="3236821"/>
            <a:ext cx="44614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2829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Матазова</a:t>
            </a:r>
            <a:r>
              <a:rPr lang="ru-RU" sz="3600" dirty="0" smtClean="0">
                <a:solidFill>
                  <a:srgbClr val="2829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2829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Олександра</a:t>
            </a:r>
            <a:endParaRPr lang="ru-RU" sz="3600" dirty="0">
              <a:solidFill>
                <a:srgbClr val="2829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8544" y="3907398"/>
            <a:ext cx="837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u="none" strike="noStrike" baseline="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Д</a:t>
            </a:r>
            <a:r>
              <a:rPr lang="uk-UA" sz="1800" b="0" i="0" u="none" strike="noStrike" baseline="0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ержавний</a:t>
            </a:r>
            <a:r>
              <a:rPr lang="uk-UA" sz="1800" b="0" i="0" u="none" strike="noStrike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навчальний заклад «Черкаське вище професійне училище», </a:t>
            </a:r>
            <a:r>
              <a:rPr lang="uk-UA" sz="1800" b="0" i="0" u="none" strike="noStrike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м.Черкаси</a:t>
            </a:r>
            <a:r>
              <a:rPr lang="uk-UA" sz="1800" b="0" i="0" u="none" strike="noStrike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 </a:t>
            </a:r>
            <a:endParaRPr lang="uk-UA" sz="1800" b="0" i="0" u="none" strike="noStrike" baseline="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4845" y="4776092"/>
            <a:ext cx="3431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університету,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технічних наук, професор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57813" y="508747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Сергій КЮРЧЕВ</a:t>
            </a:r>
          </a:p>
        </p:txBody>
      </p:sp>
      <p:pic>
        <p:nvPicPr>
          <p:cNvPr id="1031" name="Picture 7" descr="C:\Users\user\Desktop\2 001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980" y="4712370"/>
            <a:ext cx="1399774" cy="13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372690" y="5678201"/>
            <a:ext cx="157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lain" startAt="17"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лютого 2022 року</a:t>
            </a:r>
          </a:p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м. Мелітополь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0" y="3827761"/>
            <a:ext cx="4408074" cy="4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65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40</cp:revision>
  <dcterms:created xsi:type="dcterms:W3CDTF">2015-03-17T15:21:50Z</dcterms:created>
  <dcterms:modified xsi:type="dcterms:W3CDTF">2022-02-23T06:32:47Z</dcterms:modified>
</cp:coreProperties>
</file>