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0" r:id="rId3"/>
    <p:sldId id="267" r:id="rId4"/>
    <p:sldId id="263" r:id="rId5"/>
    <p:sldId id="264" r:id="rId6"/>
    <p:sldId id="265" r:id="rId7"/>
    <p:sldId id="266" r:id="rId8"/>
    <p:sldId id="268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938535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Миниэлектротрактор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22108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Докладчик : Копосов Андрей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12 МБЕЕ группы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Таврический государственный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агротехнологический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университет им. Дмитрия Моторного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96952"/>
            <a:ext cx="4536504" cy="341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27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Минитрактор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универсальная многофункциональная машина, способная на небольших земельных участках выполнять широкий спектр сельскохозяйственных и коммунальных работ, таких, например, как пахота легких почв, боронование и культивация, междурядная обработка картофеля и свеклы, внесение минеральных удобрений, покос трав, уборка улиц и территорий от мусора и снега, засыпка ям и траншей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897" y="2996952"/>
            <a:ext cx="44051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Rock\Desktop\Фрагментафывфы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10" y="836712"/>
            <a:ext cx="9024490" cy="3096344"/>
          </a:xfrm>
          <a:prstGeom prst="rect">
            <a:avLst/>
          </a:prstGeom>
          <a:noFill/>
        </p:spPr>
      </p:pic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Структурная схема электропривода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107504" y="4365104"/>
            <a:ext cx="9036496" cy="20882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 – тепловой двигатель, Р – редуктор, СГ – синхронный генератор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– выпрямитель, ДПТ – тяговый двигатель постоянного тока,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– приводное колесо.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Rock\Desktop\Безымянный2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219"/>
            <a:ext cx="8352928" cy="5805781"/>
          </a:xfrm>
          <a:prstGeom prst="rect">
            <a:avLst/>
          </a:prstGeom>
          <a:noFill/>
        </p:spPr>
      </p:pic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900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Последовательная схема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0049"/>
            <a:ext cx="8208912" cy="56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900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Параллельная схема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196752"/>
            <a:ext cx="7355549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900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Комбинированная схема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spc="-30" dirty="0" smtClean="0">
                <a:latin typeface="Times New Roman" pitchFamily="18" charset="0"/>
                <a:cs typeface="Times New Roman" pitchFamily="18" charset="0"/>
              </a:rPr>
              <a:t>Схема электрическая принципиальная управления приводом мини электротрактора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3861048"/>
            <a:ext cx="5544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GB1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Аккумулятор 12 В, 90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⸱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UZ1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Инвертор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TV1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Лабораторный автотрансформатор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VD1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Диодный мост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C1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Сглаживающий конденсатор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PA1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Амперметр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PV1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Вольтметр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M1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 постоянного тока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19464" y="404664"/>
            <a:ext cx="4824536" cy="3024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Установка тягового двигателя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постоянного тока позволяет существенно улучшить управляемость, проходимость мини трактора, а также способствует достижению требуемых эксплуатационных характеристик.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51107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8680"/>
            <a:ext cx="39640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98000"/>
            <a:ext cx="3600400" cy="302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124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Миниэлектротрактор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Электротрактор</dc:title>
  <dc:creator>ASRock</dc:creator>
  <cp:lastModifiedBy>Пользователь</cp:lastModifiedBy>
  <cp:revision>53</cp:revision>
  <dcterms:created xsi:type="dcterms:W3CDTF">2020-05-31T17:20:12Z</dcterms:created>
  <dcterms:modified xsi:type="dcterms:W3CDTF">2020-06-03T02:07:33Z</dcterms:modified>
</cp:coreProperties>
</file>