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8" r:id="rId6"/>
    <p:sldId id="264" r:id="rId7"/>
    <p:sldId id="270" r:id="rId8"/>
    <p:sldId id="27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6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6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8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2478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97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47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29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54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7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5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6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2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8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7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2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8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1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B4B44E-8FAC-40C6-AF3D-B8398E6BBFE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E994A-44EE-404C-8949-B6C8DD062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12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628934"/>
            <a:ext cx="9804197" cy="3329581"/>
          </a:xfrm>
        </p:spPr>
        <p:txBody>
          <a:bodyPr/>
          <a:lstStyle/>
          <a:p>
            <a:r>
              <a:rPr lang="ru-RU" sz="6000" dirty="0" smtClean="0"/>
              <a:t>Электрифицированный разбрасыватель сыпучих удобрений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" y="4777380"/>
            <a:ext cx="11594591" cy="861420"/>
          </a:xfrm>
        </p:spPr>
        <p:txBody>
          <a:bodyPr>
            <a:normAutofit/>
          </a:bodyPr>
          <a:lstStyle/>
          <a:p>
            <a:r>
              <a:rPr lang="ru-RU" sz="1500" dirty="0" smtClean="0"/>
              <a:t>Д</a:t>
            </a:r>
            <a:r>
              <a:rPr lang="ru-RU" sz="1500" cap="none" dirty="0" smtClean="0"/>
              <a:t>окладчик</a:t>
            </a:r>
            <a:r>
              <a:rPr lang="ru-RU" sz="1500" dirty="0" smtClean="0"/>
              <a:t>: В</a:t>
            </a:r>
            <a:r>
              <a:rPr lang="ru-RU" sz="1500" cap="none" dirty="0" smtClean="0"/>
              <a:t>довин </a:t>
            </a:r>
            <a:r>
              <a:rPr lang="ru-RU" sz="1500" dirty="0" smtClean="0"/>
              <a:t>Б. В., </a:t>
            </a:r>
            <a:r>
              <a:rPr lang="ru-RU" sz="1500" cap="none" smtClean="0"/>
              <a:t>студент 21 СЕЕ </a:t>
            </a:r>
            <a:r>
              <a:rPr lang="ru-RU" sz="1500" cap="none" dirty="0" smtClean="0"/>
              <a:t>группы, факультета ЭКТ</a:t>
            </a:r>
          </a:p>
          <a:p>
            <a:r>
              <a:rPr lang="ru-RU" sz="1500" cap="none" dirty="0" smtClean="0"/>
              <a:t>Руководитель: Ковалев А.В., старший преподаватель кафедры ЭТЭМ имени профессора В.В. </a:t>
            </a:r>
            <a:r>
              <a:rPr lang="ru-RU" sz="1500" cap="none" dirty="0" err="1" smtClean="0"/>
              <a:t>Овчарова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7582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303107" cy="733322"/>
          </a:xfrm>
        </p:spPr>
        <p:txBody>
          <a:bodyPr/>
          <a:lstStyle/>
          <a:p>
            <a:r>
              <a:rPr lang="ru-RU" sz="3200" dirty="0" smtClean="0"/>
              <a:t>1. Анализ последних исследований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3432410"/>
            <a:ext cx="5386199" cy="1125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Наибольшей </a:t>
            </a:r>
            <a:r>
              <a:rPr lang="ru-RU" sz="1800" dirty="0"/>
              <a:t>популярностью в мире пользуются механические </a:t>
            </a:r>
            <a:r>
              <a:rPr lang="ru-RU" sz="1800" dirty="0" err="1"/>
              <a:t>тукорассеивающие</a:t>
            </a:r>
            <a:r>
              <a:rPr lang="ru-RU" sz="1800" dirty="0"/>
              <a:t> рабочие </a:t>
            </a:r>
            <a:r>
              <a:rPr lang="ru-RU" sz="1800" dirty="0" smtClean="0"/>
              <a:t>органы.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6111" y="1845484"/>
            <a:ext cx="5386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Известно, что эффективность использования минеральных удобрений зависит не только от самих удобрений, но и от способов их внесения.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167" y="1845484"/>
            <a:ext cx="6081833" cy="317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39103"/>
          </a:xfrm>
        </p:spPr>
        <p:txBody>
          <a:bodyPr/>
          <a:lstStyle/>
          <a:p>
            <a:r>
              <a:rPr lang="ru-RU" sz="3200" dirty="0" smtClean="0"/>
              <a:t>1. Анализ последних исследований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439"/>
            <a:ext cx="5992300" cy="40999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1404" y="1971964"/>
            <a:ext cx="4882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Конструкция таких аппаратов содержит диск, на верхней поверхности которого установлены лопатки.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31404" y="3379652"/>
            <a:ext cx="5618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 диск закреплен на вертикальном валу, который установлен с возможностью вращения в горизонтальной плоскости и соединен с механизмом привода.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39103"/>
          </a:xfrm>
        </p:spPr>
        <p:txBody>
          <a:bodyPr/>
          <a:lstStyle/>
          <a:p>
            <a:r>
              <a:rPr lang="ru-RU" sz="3200" dirty="0" smtClean="0"/>
              <a:t>1. Анализ последних исследований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819" y="1325742"/>
            <a:ext cx="4658436" cy="36440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6111" y="1834236"/>
            <a:ext cx="58672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таком способе обработки полей возникает проблема возможного перекрытия зон обработки, а также попадание удобрений на инженерные зоны поля. И то и другое приводит к перерасходу удобрений.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3710" y="3726433"/>
            <a:ext cx="5909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качестве решения данной проблемы принято заменить традиционный гидравлический привод разбрасывателя на электрический.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1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275810" cy="802876"/>
          </a:xfrm>
        </p:spPr>
        <p:txBody>
          <a:bodyPr/>
          <a:lstStyle/>
          <a:p>
            <a:r>
              <a:rPr lang="ru-RU" sz="3200" dirty="0" smtClean="0"/>
              <a:t>2. Достоинства электропривода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86621" y="1566468"/>
            <a:ext cx="5550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Простота </a:t>
            </a:r>
            <a:r>
              <a:rPr lang="ru-RU" dirty="0"/>
              <a:t>конструкции всей </a:t>
            </a:r>
            <a:r>
              <a:rPr lang="ru-RU" dirty="0" smtClean="0"/>
              <a:t>системы относительно гидропривода</a:t>
            </a:r>
          </a:p>
          <a:p>
            <a:pPr marL="342900" indent="-342900">
              <a:buAutoNum type="arabicParenR"/>
            </a:pPr>
            <a:r>
              <a:rPr lang="ru-RU" dirty="0"/>
              <a:t>Обеспечение стабильной скорости </a:t>
            </a:r>
            <a:r>
              <a:rPr lang="ru-RU" dirty="0" smtClean="0"/>
              <a:t>работы</a:t>
            </a:r>
          </a:p>
          <a:p>
            <a:pPr marL="342900" indent="-342900">
              <a:buAutoNum type="arabicParenR"/>
            </a:pPr>
            <a:r>
              <a:rPr lang="ru-RU" dirty="0"/>
              <a:t>Точное позиционирование и плавное регулирование.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/>
              <a:t>Простота автоматизации, широкий спектр дополнительных устройств, контролирующих и регулирующих </a:t>
            </a:r>
            <a:r>
              <a:rPr lang="ru-RU" dirty="0" smtClean="0"/>
              <a:t>датчиков</a:t>
            </a:r>
          </a:p>
          <a:p>
            <a:pPr marL="342900" indent="-342900">
              <a:buAutoNum type="arabicParenR"/>
            </a:pPr>
            <a:r>
              <a:rPr lang="ru-RU" dirty="0" smtClean="0"/>
              <a:t>Требует </a:t>
            </a:r>
            <a:r>
              <a:rPr lang="ru-RU" dirty="0"/>
              <a:t>минимальное тех. о</a:t>
            </a:r>
            <a:r>
              <a:rPr lang="ru-RU" dirty="0" smtClean="0"/>
              <a:t>бслуживание</a:t>
            </a:r>
          </a:p>
          <a:p>
            <a:pPr marL="342900" indent="-342900">
              <a:buAutoNum type="arabicParenR"/>
            </a:pPr>
            <a:r>
              <a:rPr lang="ru-RU" dirty="0"/>
              <a:t>Наиболее высокий КПД среди всех типов приводов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1566468"/>
            <a:ext cx="5840509" cy="2160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112" y="4038069"/>
            <a:ext cx="5840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Пользуясь данными из справочной литературы, о характеристиках различных типов приводов, можно заметить, что в интересующем нас мощностном диапазоне электрический привод имеет преимущество над гидравлическим по показателям удельной мощности.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62414" cy="734637"/>
          </a:xfrm>
        </p:spPr>
        <p:txBody>
          <a:bodyPr/>
          <a:lstStyle/>
          <a:p>
            <a:r>
              <a:rPr lang="ru-RU" sz="3200" dirty="0"/>
              <a:t>3</a:t>
            </a:r>
            <a:r>
              <a:rPr lang="ru-RU" sz="3200" dirty="0" smtClean="0"/>
              <a:t>. Реализация технического решения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6111" y="1556888"/>
            <a:ext cx="10995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Ниже приведена структурная схема электрифицированного разбрасывателя удобрений.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04" y="2295753"/>
            <a:ext cx="10457042" cy="40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62414" cy="734637"/>
          </a:xfrm>
        </p:spPr>
        <p:txBody>
          <a:bodyPr/>
          <a:lstStyle/>
          <a:p>
            <a:r>
              <a:rPr lang="ru-RU" sz="3200" dirty="0"/>
              <a:t>3</a:t>
            </a:r>
            <a:r>
              <a:rPr lang="ru-RU" sz="3200" dirty="0" smtClean="0"/>
              <a:t>. Реализация технического решения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27845" y="3524939"/>
            <a:ext cx="5580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 дисковым </a:t>
            </a:r>
            <a:r>
              <a:rPr lang="ru-RU" dirty="0" err="1" smtClean="0"/>
              <a:t>тукорассеивающим</a:t>
            </a:r>
            <a:r>
              <a:rPr lang="ru-RU" dirty="0" smtClean="0"/>
              <a:t> рабочим органом был установлен электрический двигатель с редуктором. Частота вращения вала электродвигателя изменялась путем изменения частоты электрического тока при помощи частотного преобразователя.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355"/>
            <a:ext cx="4950043" cy="56706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27845" y="1617483"/>
            <a:ext cx="4353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проведения экспериментальных исследований был переоборудован навесной однодисковый тракторный разбрасыватель </a:t>
            </a:r>
            <a:r>
              <a:rPr lang="en-US" dirty="0" err="1" smtClean="0"/>
              <a:t>JerMet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7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0" y="0"/>
          <a:ext cx="161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164814" imgH="177492" progId="Equation.3">
                  <p:embed/>
                </p:oleObj>
              </mc:Choice>
              <mc:Fallback>
                <p:oleObj name="Equation" r:id="rId3" imgW="164814" imgH="17749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73272" y="34831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316" y="2540826"/>
            <a:ext cx="9404723" cy="140053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0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841</TotalTime>
  <Words>280</Words>
  <Application>Microsoft Office PowerPoint</Application>
  <PresentationFormat>Произвольный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Ион</vt:lpstr>
      <vt:lpstr>Equation</vt:lpstr>
      <vt:lpstr>Электрифицированный разбрасыватель сыпучих удобрений</vt:lpstr>
      <vt:lpstr>1. Анализ последних исследований</vt:lpstr>
      <vt:lpstr>1. Анализ последних исследований</vt:lpstr>
      <vt:lpstr>1. Анализ последних исследований</vt:lpstr>
      <vt:lpstr>2. Достоинства электропривода</vt:lpstr>
      <vt:lpstr>3. Реализация технического решения</vt:lpstr>
      <vt:lpstr>3. Реализация технического решения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Электрифицированный разбрасыватель сыпучих удобрений</dc:title>
  <dc:creator>bogdan</dc:creator>
  <cp:lastModifiedBy>Пользователь</cp:lastModifiedBy>
  <cp:revision>30</cp:revision>
  <dcterms:created xsi:type="dcterms:W3CDTF">2020-05-28T18:47:30Z</dcterms:created>
  <dcterms:modified xsi:type="dcterms:W3CDTF">2020-06-03T02:06:44Z</dcterms:modified>
</cp:coreProperties>
</file>